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media/audio2.wav" ContentType="audio/wav"/>
  <Override PartName="/ppt/notesSlides/notesSlide1.xml" ContentType="application/vnd.openxmlformats-officedocument.presentationml.notesSlide+xml"/>
  <Override PartName="/ppt/media/audio5.wav" ContentType="audio/wav"/>
  <Override PartName="/ppt/media/audio7.wav" ContentType="audio/wav"/>
  <Override PartName="/ppt/media/audio8.wav" ContentType="audio/wav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  <p:sldMasterId id="2147483780" r:id="rId4"/>
  </p:sldMasterIdLst>
  <p:notesMasterIdLst>
    <p:notesMasterId r:id="rId25"/>
  </p:notesMasterIdLst>
  <p:sldIdLst>
    <p:sldId id="300" r:id="rId5"/>
    <p:sldId id="301" r:id="rId6"/>
    <p:sldId id="302" r:id="rId7"/>
    <p:sldId id="303" r:id="rId8"/>
    <p:sldId id="304" r:id="rId9"/>
    <p:sldId id="305" r:id="rId10"/>
    <p:sldId id="306" r:id="rId11"/>
    <p:sldId id="291" r:id="rId12"/>
    <p:sldId id="286" r:id="rId13"/>
    <p:sldId id="293" r:id="rId14"/>
    <p:sldId id="294" r:id="rId15"/>
    <p:sldId id="295" r:id="rId16"/>
    <p:sldId id="297" r:id="rId17"/>
    <p:sldId id="307" r:id="rId18"/>
    <p:sldId id="308" r:id="rId19"/>
    <p:sldId id="278" r:id="rId20"/>
    <p:sldId id="266" r:id="rId21"/>
    <p:sldId id="309" r:id="rId22"/>
    <p:sldId id="310" r:id="rId23"/>
    <p:sldId id="27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00F2"/>
    <a:srgbClr val="000000"/>
    <a:srgbClr val="32081B"/>
    <a:srgbClr val="891549"/>
    <a:srgbClr val="CC0066"/>
    <a:srgbClr val="D7823C"/>
    <a:srgbClr val="4C0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60"/>
  </p:normalViewPr>
  <p:slideViewPr>
    <p:cSldViewPr>
      <p:cViewPr varScale="1">
        <p:scale>
          <a:sx n="64" d="100"/>
          <a:sy n="64" d="100"/>
        </p:scale>
        <p:origin x="82" y="485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1BC3C-86AE-4197-AED4-B8D0057F869D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19B06-893F-430B-82A1-81BF1E518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04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F95EB8-D9B0-4299-8B37-07EFABD2325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302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19B06-893F-430B-82A1-81BF1E5184E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32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83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529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918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681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180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49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877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60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562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692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236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250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9071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489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1601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6701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21440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586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4286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4520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9679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53482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3654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2034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2539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6808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8922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882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652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5540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30015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5264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554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000" b="0" i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4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53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3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3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3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20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7.wav"/><Relationship Id="rId12" Type="http://schemas.openxmlformats.org/officeDocument/2006/relationships/image" Target="../media/image1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4.wav"/><Relationship Id="rId11" Type="http://schemas.openxmlformats.org/officeDocument/2006/relationships/image" Target="../media/image16.jpg"/><Relationship Id="rId5" Type="http://schemas.openxmlformats.org/officeDocument/2006/relationships/audio" Target="../media/audio5.wav"/><Relationship Id="rId10" Type="http://schemas.openxmlformats.org/officeDocument/2006/relationships/image" Target="../media/image15.jpeg"/><Relationship Id="rId4" Type="http://schemas.openxmlformats.org/officeDocument/2006/relationships/notesSlide" Target="../notesSlides/notesSlide2.xml"/><Relationship Id="rId9" Type="http://schemas.openxmlformats.org/officeDocument/2006/relationships/audio" Target="../media/audio2.wav"/><Relationship Id="rId14" Type="http://schemas.openxmlformats.org/officeDocument/2006/relationships/audio" Target="../media/audio5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8.wav"/><Relationship Id="rId12" Type="http://schemas.openxmlformats.org/officeDocument/2006/relationships/audio" Target="../media/audio5.wav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audio7.wav"/><Relationship Id="rId11" Type="http://schemas.openxmlformats.org/officeDocument/2006/relationships/image" Target="../media/image14.png"/><Relationship Id="rId5" Type="http://schemas.openxmlformats.org/officeDocument/2006/relationships/audio" Target="../media/audio4.wav"/><Relationship Id="rId10" Type="http://schemas.openxmlformats.org/officeDocument/2006/relationships/image" Target="../media/image19.jpg"/><Relationship Id="rId4" Type="http://schemas.openxmlformats.org/officeDocument/2006/relationships/audio" Target="../media/audio5.wav"/><Relationship Id="rId9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5.wav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audio" Target="../media/audio5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5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7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9.xml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audio" Target="../media/audio5.wav"/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7.wav"/><Relationship Id="rId12" Type="http://schemas.openxmlformats.org/officeDocument/2006/relationships/image" Target="../media/image1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audio4.wav"/><Relationship Id="rId11" Type="http://schemas.openxmlformats.org/officeDocument/2006/relationships/image" Target="../media/image13.png"/><Relationship Id="rId5" Type="http://schemas.openxmlformats.org/officeDocument/2006/relationships/audio" Target="../media/audio1.wav"/><Relationship Id="rId10" Type="http://schemas.openxmlformats.org/officeDocument/2006/relationships/image" Target="../media/image12.jpeg"/><Relationship Id="rId4" Type="http://schemas.openxmlformats.org/officeDocument/2006/relationships/audio" Target="../media/audio5.wav"/><Relationship Id="rId9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9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alphaModFix amt="35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80" y="533400"/>
            <a:ext cx="7852611" cy="6910600"/>
          </a:xfrm>
          <a:prstGeom prst="rect">
            <a:avLst/>
          </a:prstGeom>
          <a:ln w="19050">
            <a:solidFill>
              <a:srgbClr val="FFFF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191000" y="3739640"/>
            <a:ext cx="82296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মিঞাসাহেব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4371" y="373026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ঞ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ঞ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828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ঞ</a:t>
            </a:r>
            <a:endParaRPr kumimoji="0" lang="en-US" sz="166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200F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SutonnyOMJ" pitchFamily="2" charset="0"/>
              <a:ea typeface="+mn-ea"/>
              <a:cs typeface="SutonnyOMJ" pitchFamily="2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49743" y="54650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6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5" name="chimes.wav"/>
          </p:stSnd>
        </p:sndAc>
      </p:transition>
    </mc:Choice>
    <mc:Fallback xmlns="">
      <p:transition spd="slow">
        <p:fade/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1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4.44444E-6 L -0.48932 -0.51412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ঞ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ঞ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13516 -0.01111 L 0.37721 0.4419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ঞ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ঞ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path" presetSubtype="0" accel="50000" decel="50000" fill="hold" grpId="1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79 L 0.36563 -0.18148 L 0.18438 0.19584 L 0.00313 -0.18148 Z " pathEditMode="relative" rAng="0" ptsTypes="AAAAA">
                                      <p:cBhvr>
                                        <p:cTn id="5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ঞ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6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57600" y="-457200"/>
            <a:ext cx="4267200" cy="800219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ঞ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2039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C 0.06901 3.33333E-6 0.125 0.05602 0.125 0.125 C 0.125 0.19398 0.06901 0.25 5.55112E-17 0.25 C -0.06901 0.25 -0.125 0.19398 -0.125 0.125 C -0.125 0.05602 -0.06901 3.33333E-6 5.55112E-17 3.33333E-6 Z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ঞ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37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302" y="381000"/>
            <a:ext cx="8083409" cy="586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0800" y="3739640"/>
            <a:ext cx="38100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মঞ্চ</a:t>
            </a:r>
            <a:endParaRPr kumimoji="0" lang="en-US" sz="9600" b="1" i="0" u="none" strike="noStrike" kern="1200" cap="none" spc="0" normalizeH="0" baseline="0" noProof="0" dirty="0">
              <a:ln/>
              <a:solidFill>
                <a:srgbClr val="FFFF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3739640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ঞ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ঞ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828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ঞ</a:t>
            </a:r>
            <a:endParaRPr kumimoji="0" lang="en-US" sz="166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200F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SutonnyOMJ" pitchFamily="2" charset="0"/>
              <a:ea typeface="+mn-ea"/>
              <a:cs typeface="SutonnyOMJ" pitchFamily="2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86457" y="52740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1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-4.44444E-6 L -0.48933 -0.51412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ঞ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ঞ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157 -0.01318 L 0.51387 0.43988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" y="2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ঞ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ঞ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path" presetSubtype="0" accel="50000" decel="50000" fill="hold" grpId="1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79 L 0.36563 -0.18148 L 0.18438 0.19584 L 0.00313 -0.18148 Z " pathEditMode="relative" rAng="0" ptsTypes="AAAAA">
                                      <p:cBhvr>
                                        <p:cTn id="5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ঞ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45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0 ' Nio ' ( ঞ ) Bengali letter writing techniques _ ' ঞ ' লেখা শেখার কৌশল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71600" y="228600"/>
            <a:ext cx="9635066" cy="6491288"/>
          </a:xfrm>
          <a:prstGeom prst="heart">
            <a:avLst/>
          </a:pr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273665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54000">
              <a:schemeClr val="accent5">
                <a:lumMod val="23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9035" y="362339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FFFF00"/>
                </a:solidFill>
              </a:rPr>
              <a:t>আদর্শ পাঠ</a:t>
            </a:r>
            <a:endParaRPr lang="en-US" sz="72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525346"/>
            <a:ext cx="7756071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6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54000">
              <a:schemeClr val="accent5">
                <a:lumMod val="23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6021" y="304800"/>
            <a:ext cx="5334000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990393"/>
            <a:r>
              <a:rPr lang="bn-IN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5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ঠের সাথে</a:t>
            </a:r>
            <a:r>
              <a:rPr lang="en-US" sz="5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54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00200"/>
            <a:ext cx="8311243" cy="465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36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26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34302" y="2697369"/>
            <a:ext cx="1008196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66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endParaRPr lang="en-US" sz="166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93976" y="1697184"/>
            <a:ext cx="2258473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ছাতা</a:t>
            </a:r>
            <a:endParaRPr lang="en-IN" sz="80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48740" y="4959350"/>
            <a:ext cx="2620015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ঝর্ণা</a:t>
            </a:r>
            <a:endParaRPr lang="en-IN" sz="80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93976" y="3359089"/>
            <a:ext cx="416942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মিঞাসাহেব</a:t>
            </a:r>
            <a:endParaRPr lang="en-IN" sz="80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810000" y="3917766"/>
            <a:ext cx="3877238" cy="7667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38400" y="272979"/>
            <a:ext cx="7315200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বর্ণ দিয়ে শব্দ মিলায়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5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applause.wav"/>
          </p:stSnd>
        </p:sndAc>
      </p:transition>
    </mc:Choice>
    <mc:Fallback xmlns="">
      <p:transition spd="slow">
        <p:blinds dir="vert"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/>
      <p:bldP spid="13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2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96200" y="2819400"/>
            <a:ext cx="32004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15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115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115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0479" y="2819400"/>
            <a:ext cx="3430511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15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115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endParaRPr lang="en-US" sz="115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26134" y="2807110"/>
            <a:ext cx="1219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1219200" y="242421"/>
            <a:ext cx="9753600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বর্ণগুলো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খুজি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027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0.51159 -0.0134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73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9000">
              <a:schemeClr val="accent5">
                <a:alpha val="93000"/>
                <a:lumMod val="89000"/>
              </a:schemeClr>
            </a:gs>
            <a:gs pos="50000">
              <a:schemeClr val="accent5">
                <a:lumMod val="23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533400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বলতে চেষ্টা করি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743200"/>
            <a:ext cx="6867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§"/>
            </a:pPr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 মনিরা বলোতো এটা </a:t>
            </a:r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05800" y="1752600"/>
            <a:ext cx="28956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99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endParaRPr lang="en-US" sz="199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7467600" y="2930098"/>
            <a:ext cx="685800" cy="4572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8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8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9000">
              <a:schemeClr val="accent5">
                <a:alpha val="93000"/>
                <a:lumMod val="89000"/>
              </a:schemeClr>
            </a:gs>
            <a:gs pos="50000">
              <a:schemeClr val="accent5">
                <a:lumMod val="23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52400"/>
            <a:ext cx="4245429" cy="641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71600" y="2133600"/>
            <a:ext cx="9753600" cy="2215991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 err="1">
                <a:ln/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kumimoji="0" lang="en-US" sz="13800" b="1" i="0" u="none" strike="noStrike" kern="1200" cap="none" spc="0" normalizeH="0" baseline="0" noProof="0" dirty="0">
                <a:ln/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kumimoji="0" lang="en-IN" sz="13800" b="1" i="0" u="none" strike="noStrike" kern="1200" cap="none" spc="0" normalizeH="0" baseline="0" noProof="0" dirty="0">
              <a:ln/>
              <a:solidFill>
                <a:srgbClr val="FFFF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667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r: 12 Points 6">
            <a:extLst>
              <a:ext uri="{FF2B5EF4-FFF2-40B4-BE49-F238E27FC236}">
                <a16:creationId xmlns:a16="http://schemas.microsoft.com/office/drawing/2014/main" id="{5BEF6D58-E634-4C60-9C77-32E7F2653D82}"/>
              </a:ext>
            </a:extLst>
          </p:cNvPr>
          <p:cNvSpPr/>
          <p:nvPr/>
        </p:nvSpPr>
        <p:spPr>
          <a:xfrm>
            <a:off x="8839200" y="609600"/>
            <a:ext cx="2152652" cy="2022202"/>
          </a:xfrm>
          <a:prstGeom prst="star12">
            <a:avLst>
              <a:gd name="adj" fmla="val 12127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05C6A9-4982-49B4-A1B3-D87C4C821EFE}"/>
              </a:ext>
            </a:extLst>
          </p:cNvPr>
          <p:cNvSpPr/>
          <p:nvPr/>
        </p:nvSpPr>
        <p:spPr>
          <a:xfrm>
            <a:off x="4528213" y="2105560"/>
            <a:ext cx="4987263" cy="2646878"/>
          </a:xfrm>
          <a:prstGeom prst="rect">
            <a:avLst/>
          </a:prstGeom>
        </p:spPr>
        <p:txBody>
          <a:bodyPr wrap="none">
            <a:spAutoFit/>
            <a:scene3d>
              <a:camera prst="perspectiveAbove"/>
              <a:lightRig rig="threePt" dir="t"/>
            </a:scene3d>
            <a:sp3d extrusionH="133350">
              <a:bevelT w="165100" h="368300" prst="softRound"/>
              <a:extrusionClr>
                <a:srgbClr val="CC0066"/>
              </a:extrusionClr>
            </a:sp3d>
          </a:bodyPr>
          <a:lstStyle/>
          <a:p>
            <a:r>
              <a:rPr lang="en-US" sz="1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AE66AFE-8800-4C41-8CB7-B07EAF2BFF55}"/>
              </a:ext>
            </a:extLst>
          </p:cNvPr>
          <p:cNvSpPr/>
          <p:nvPr/>
        </p:nvSpPr>
        <p:spPr>
          <a:xfrm>
            <a:off x="9515476" y="1239701"/>
            <a:ext cx="800099" cy="762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Related image">
            <a:extLst>
              <a:ext uri="{FF2B5EF4-FFF2-40B4-BE49-F238E27FC236}">
                <a16:creationId xmlns:a16="http://schemas.microsoft.com/office/drawing/2014/main" id="{9416CA83-5A1D-450E-8633-50FC89350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69" y="723805"/>
            <a:ext cx="4534331" cy="541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25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533400"/>
            <a:ext cx="2590800" cy="3041374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>
            <a:off x="3276600" y="304800"/>
            <a:ext cx="3688080" cy="1112520"/>
          </a:xfrm>
          <a:prstGeom prst="round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447800" y="1673087"/>
            <a:ext cx="7741920" cy="46329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76200" dist="12700" dir="8100000" sy="-23000" kx="800400" algn="br" rotWithShape="0">
              <a:schemeClr val="accent5">
                <a:lumMod val="75000"/>
                <a:alpha val="20000"/>
              </a:schemeClr>
            </a:outerShdw>
          </a:effectLst>
          <a:scene3d>
            <a:camera prst="perspectiveRelaxedModerately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Modern No. 20" panose="02070704070505020303" pitchFamily="18" charset="0"/>
                <a:cs typeface="NikoshBAN" pitchFamily="2" charset="0"/>
              </a:rPr>
              <a:t>কাজী</a:t>
            </a:r>
            <a:r>
              <a:rPr lang="en-US" sz="4800" dirty="0">
                <a:solidFill>
                  <a:schemeClr val="tx1"/>
                </a:solidFill>
                <a:latin typeface="Modern No. 20" panose="02070704070505020303" pitchFamily="18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Modern No. 20" panose="02070704070505020303" pitchFamily="18" charset="0"/>
                <a:cs typeface="NikoshBAN" pitchFamily="2" charset="0"/>
              </a:rPr>
              <a:t>ইমরান</a:t>
            </a:r>
            <a:r>
              <a:rPr lang="en-US" sz="4800" dirty="0">
                <a:solidFill>
                  <a:schemeClr val="tx1"/>
                </a:solidFill>
                <a:latin typeface="Modern No. 20" panose="02070704070505020303" pitchFamily="18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Modern No. 20" panose="02070704070505020303" pitchFamily="18" charset="0"/>
                <a:cs typeface="NikoshBAN" pitchFamily="2" charset="0"/>
              </a:rPr>
              <a:t>হোসেন</a:t>
            </a:r>
            <a:endParaRPr lang="bn-BD" sz="4800" dirty="0">
              <a:solidFill>
                <a:schemeClr val="tx1"/>
              </a:solidFill>
              <a:latin typeface="Modern No. 20" panose="02070704070505020303" pitchFamily="18" charset="0"/>
              <a:cs typeface="NikoshBAN" pitchFamily="2" charset="0"/>
            </a:endParaRPr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Modern No. 20" panose="02070704070505020303" pitchFamily="18" charset="0"/>
                <a:cs typeface="NikoshBAN" pitchFamily="2" charset="0"/>
              </a:rPr>
              <a:t>সহকারী</a:t>
            </a:r>
            <a:r>
              <a:rPr lang="bn-BD" sz="4000" dirty="0">
                <a:solidFill>
                  <a:schemeClr val="tx1"/>
                </a:solidFill>
                <a:latin typeface="Modern No. 20" panose="02070704070505020303" pitchFamily="18" charset="0"/>
                <a:cs typeface="NikoshBAN" pitchFamily="2" charset="0"/>
              </a:rPr>
              <a:t>  শিক্ষক</a:t>
            </a:r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Modern No. 20" panose="02070704070505020303" pitchFamily="18" charset="0"/>
                <a:cs typeface="NikoshBAN" pitchFamily="2" charset="0"/>
              </a:rPr>
              <a:t>সারোল</a:t>
            </a:r>
            <a:r>
              <a:rPr lang="bn-BD" sz="4000" dirty="0">
                <a:solidFill>
                  <a:schemeClr val="tx1"/>
                </a:solidFill>
                <a:latin typeface="Modern No. 20" panose="02070704070505020303" pitchFamily="18" charset="0"/>
                <a:cs typeface="NikoshBAN" pitchFamily="2" charset="0"/>
              </a:rPr>
              <a:t> সরকারি প্রাথমিক বিদ্যালয়</a:t>
            </a:r>
          </a:p>
          <a:p>
            <a:pPr algn="ctr"/>
            <a:r>
              <a:rPr lang="bn-BD" sz="4000" dirty="0">
                <a:solidFill>
                  <a:schemeClr val="tx1"/>
                </a:solidFill>
                <a:latin typeface="Modern No. 20" panose="02070704070505020303" pitchFamily="18" charset="0"/>
                <a:cs typeface="NikoshBAN" pitchFamily="2" charset="0"/>
              </a:rPr>
              <a:t>লোহাগড়া,নড়াইল।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Modern No. 20" panose="02070704070505020303" pitchFamily="18" charset="0"/>
                <a:cs typeface="NikoshBAN" panose="02000000000000000000" pitchFamily="2" charset="0"/>
              </a:rPr>
              <a:t>01915130754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Modern No. 20" panose="02070704070505020303" pitchFamily="18" charset="0"/>
                <a:cs typeface="NikoshBAN" panose="02000000000000000000" pitchFamily="2" charset="0"/>
              </a:rPr>
              <a:t>imran05101989@gmail.com</a:t>
            </a:r>
          </a:p>
          <a:p>
            <a:pPr algn="ctr"/>
            <a:endParaRPr lang="en-US" sz="40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23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3" name="drumroll.wav"/>
          </p:stSnd>
        </p:sndAc>
      </p:transition>
    </mc:Choice>
    <mc:Fallback xmlns="">
      <p:transition spd="slow">
        <p:fade/>
        <p:sndAc>
          <p:stSnd>
            <p:snd r:embed="rId8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25244" y="1402378"/>
            <a:ext cx="3507288" cy="10156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err="1" smtClean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 smtClean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/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743200"/>
            <a:ext cx="9296400" cy="3485551"/>
          </a:xfrm>
          <a:prstGeom prst="rect">
            <a:avLst/>
          </a:prstGeom>
          <a:noFill/>
          <a:ln w="76200">
            <a:noFill/>
          </a:ln>
        </p:spPr>
        <p:txBody>
          <a:bodyPr wrap="square" lIns="99043" tIns="49521" rIns="99043" bIns="49521" rtlCol="0" anchor="ctr">
            <a:spAutoFit/>
          </a:bodyPr>
          <a:lstStyle/>
          <a:p>
            <a:pPr algn="ctr" defTabSz="990393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90393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90393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ভাষার  কাজ</a:t>
            </a:r>
            <a:endParaRPr lang="en-US" sz="4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90393"/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90393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৪০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910209"/>
            <a:ext cx="3429000" cy="394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45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400" y="1600200"/>
            <a:ext cx="55306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এই পাঠ শেষে শিক্ষার্থীরা</a:t>
            </a: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</a:t>
            </a:r>
            <a:endParaRPr kumimoji="0" lang="bn-IN" sz="5400" b="1" i="0" u="none" strike="noStrike" kern="120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3276600"/>
            <a:ext cx="8510297" cy="144655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৩.২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৮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ধ্বনির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প্রতীক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শণাক্ত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৩.২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৯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শব্দ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শনাক্ত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48498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45720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5400" b="1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54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54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5400" b="1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IN" sz="5400" b="1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6500" y="49530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532439"/>
              </p:ext>
            </p:extLst>
          </p:nvPr>
        </p:nvGraphicFramePr>
        <p:xfrm>
          <a:off x="4114800" y="1981200"/>
          <a:ext cx="2971800" cy="2574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Packager Shell Object" showAsIcon="1" r:id="rId4" imgW="914400" imgH="792360" progId="Package">
                  <p:embed/>
                </p:oleObj>
              </mc:Choice>
              <mc:Fallback>
                <p:oleObj name="Packager Shell Object" showAsIcon="1" r:id="rId4" imgW="914400" imgH="7923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1981200"/>
                        <a:ext cx="2971800" cy="2574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4014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4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6200" y="1600200"/>
            <a:ext cx="64008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ঞ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609600"/>
            <a:ext cx="8915400" cy="15696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আজ আমরা পড়বো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14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ashreg.wav"/>
          </p:stSnd>
        </p:sndAc>
      </p:transition>
    </mc:Choice>
    <mc:Fallback xmlns="">
      <p:transition spd="slow">
        <p:circle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alphaModFix amt="33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257" y="0"/>
            <a:ext cx="9762743" cy="619439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5" name="TextBox 4"/>
          <p:cNvSpPr txBox="1"/>
          <p:nvPr/>
        </p:nvSpPr>
        <p:spPr>
          <a:xfrm>
            <a:off x="5758542" y="3739640"/>
            <a:ext cx="38100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kumimoji="0" lang="en-US" sz="166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ঞ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2800" y="373026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ঞ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ঞ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828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noProof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ঞ</a:t>
            </a:r>
            <a:endParaRPr kumimoji="0" lang="en-US" sz="166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200F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SutonnyOMJ" pitchFamily="2" charset="0"/>
              <a:ea typeface="+mn-ea"/>
              <a:cs typeface="SutonnyOMJ" pitchFamily="2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10807" y="54697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34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4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4.44444E-6 L -0.48933 -0.51412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ঞ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ঞ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547 -0.01111 L 0.5069 0.4419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ঞ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ঞ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path" presetSubtype="0" accel="50000" decel="50000" fill="hold" grpId="1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79 L 0.36563 -0.18148 L 0.18438 0.19584 L 0.00313 -0.18148 Z " pathEditMode="relative" rAng="0" ptsTypes="AAAAA">
                                      <p:cBhvr>
                                        <p:cTn id="5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ঞ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54000">
              <a:schemeClr val="accent5">
                <a:lumMod val="34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57600" y="-457200"/>
            <a:ext cx="4267200" cy="800219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6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ঞ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676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ঞ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7520</TotalTime>
  <Words>127</Words>
  <Application>Microsoft Office PowerPoint</Application>
  <PresentationFormat>Widescreen</PresentationFormat>
  <Paragraphs>52</Paragraphs>
  <Slides>20</Slides>
  <Notes>2</Notes>
  <HiddenSlides>0</HiddenSlides>
  <MMClips>4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Calibri</vt:lpstr>
      <vt:lpstr>Modern No. 20</vt:lpstr>
      <vt:lpstr>NikoshBAN</vt:lpstr>
      <vt:lpstr>SutonnyOMJ</vt:lpstr>
      <vt:lpstr>Vrinda</vt:lpstr>
      <vt:lpstr>Wingdings</vt:lpstr>
      <vt:lpstr>1_Office Theme</vt:lpstr>
      <vt:lpstr>2_Office Theme</vt:lpstr>
      <vt:lpstr>3_Office Theme</vt:lpstr>
      <vt:lpstr>4_Office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Umme Shakhina</dc:creator>
  <cp:lastModifiedBy>DELL</cp:lastModifiedBy>
  <cp:revision>799</cp:revision>
  <dcterms:created xsi:type="dcterms:W3CDTF">2006-08-16T00:00:00Z</dcterms:created>
  <dcterms:modified xsi:type="dcterms:W3CDTF">2020-05-06T13:31:25Z</dcterms:modified>
</cp:coreProperties>
</file>