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2196" y="194604"/>
            <a:ext cx="7391400" cy="114300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/>
              <a:t>স্বাগতম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" name="Content Placeholder 9" descr="10fcc1dfa775d63e13bed611b50c833e--lavender-roses-purple-ros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71600"/>
            <a:ext cx="7467600" cy="508238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90612" y="152400"/>
          <a:ext cx="7977188" cy="1752600"/>
        </p:xfrm>
        <a:graphic>
          <a:graphicData uri="http://schemas.openxmlformats.org/presentationml/2006/ole">
            <p:oleObj spid="_x0000_s22530" name="Equation" r:id="rId3" imgW="1714320" imgH="444240" progId="Equation.3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6200" y="198120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82700" y="2819400"/>
          <a:ext cx="6565900" cy="1676400"/>
        </p:xfrm>
        <a:graphic>
          <a:graphicData uri="http://schemas.openxmlformats.org/presentationml/2006/ole">
            <p:oleObj spid="_x0000_s22531" name="Equation" r:id="rId4" imgW="1777680" imgH="444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001000" y="3432512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47800" y="4572000"/>
          <a:ext cx="6810375" cy="1676400"/>
        </p:xfrm>
        <a:graphic>
          <a:graphicData uri="http://schemas.openxmlformats.org/presentationml/2006/ole">
            <p:oleObj spid="_x0000_s22532" name="Equation" r:id="rId5" imgW="1815840" imgH="4442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50280" y="51816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762000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0496" y="3409072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9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181761"/>
            <a:ext cx="7696200" cy="13234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খাতায়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দেখাও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04800" y="228600"/>
          <a:ext cx="3962400" cy="733844"/>
        </p:xfrm>
        <a:graphic>
          <a:graphicData uri="http://schemas.openxmlformats.org/presentationml/2006/ole">
            <p:oleObj spid="_x0000_s23554" name="Equation" r:id="rId3" imgW="96516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76400" y="914400"/>
          <a:ext cx="3962400" cy="685800"/>
        </p:xfrm>
        <a:graphic>
          <a:graphicData uri="http://schemas.openxmlformats.org/presentationml/2006/ole">
            <p:oleObj spid="_x0000_s23555" name="Equation" r:id="rId4" imgW="965160" imgH="2030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1524000"/>
          <a:ext cx="4070350" cy="762000"/>
        </p:xfrm>
        <a:graphic>
          <a:graphicData uri="http://schemas.openxmlformats.org/presentationml/2006/ole">
            <p:oleObj spid="_x0000_s23556" name="Equation" r:id="rId5" imgW="97776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" y="9144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928468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1676400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04800" y="2286000"/>
          <a:ext cx="6705600" cy="762000"/>
        </p:xfrm>
        <a:graphic>
          <a:graphicData uri="http://schemas.openxmlformats.org/presentationml/2006/ole">
            <p:oleObj spid="_x0000_s23557" name="Equation" r:id="rId6" imgW="1218960" imgH="2030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3657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048000" y="3124200"/>
          <a:ext cx="4572000" cy="1676400"/>
        </p:xfrm>
        <a:graphic>
          <a:graphicData uri="http://schemas.openxmlformats.org/presentationml/2006/ole">
            <p:oleObj spid="_x0000_s23558" name="Equation" r:id="rId7" imgW="1244520" imgH="44424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28600" y="5525869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52600" y="4922838"/>
          <a:ext cx="6477000" cy="1660525"/>
        </p:xfrm>
        <a:graphic>
          <a:graphicData uri="http://schemas.openxmlformats.org/presentationml/2006/ole">
            <p:oleObj spid="_x0000_s23559" name="Equation" r:id="rId8" imgW="1866600" imgH="4572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72000" y="2286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66800" y="152400"/>
          <a:ext cx="3581400" cy="1447800"/>
        </p:xfrm>
        <a:graphic>
          <a:graphicData uri="http://schemas.openxmlformats.org/presentationml/2006/ole">
            <p:oleObj spid="_x0000_s26626" name="Equation" r:id="rId3" imgW="977760" imgH="4316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990600" y="1600200"/>
          <a:ext cx="3276600" cy="1600200"/>
        </p:xfrm>
        <a:graphic>
          <a:graphicData uri="http://schemas.openxmlformats.org/presentationml/2006/ole">
            <p:oleObj spid="_x0000_s26627" name="Equation" r:id="rId4" imgW="761760" imgH="4316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19200" y="3124200"/>
          <a:ext cx="3429000" cy="1447800"/>
        </p:xfrm>
        <a:graphic>
          <a:graphicData uri="http://schemas.openxmlformats.org/presentationml/2006/ole">
            <p:oleObj spid="_x0000_s26628" name="Equation" r:id="rId5" imgW="812520" imgH="431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562600" y="2895600"/>
          <a:ext cx="3352800" cy="1600200"/>
        </p:xfrm>
        <a:graphic>
          <a:graphicData uri="http://schemas.openxmlformats.org/presentationml/2006/ole">
            <p:oleObj spid="_x0000_s26629" name="Equation" r:id="rId6" imgW="82548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35814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35814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5007114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নির্ণেয়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124200" y="4495800"/>
          <a:ext cx="4495800" cy="1600200"/>
        </p:xfrm>
        <a:graphic>
          <a:graphicData uri="http://schemas.openxmlformats.org/presentationml/2006/ole">
            <p:oleObj spid="_x0000_s26630" name="Equation" r:id="rId7" imgW="1320480" imgH="4316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609600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2187714"/>
            <a:ext cx="76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অনুশীলনী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৫.১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২নং ও ৩নং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772400" cy="1143000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/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eautiful-flower-bouquet-gif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33732"/>
            <a:ext cx="7772400" cy="509305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শাজ্জাদুল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ইসলাম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ডাকঃ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গঙ্গানন্দপুর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উপজেলাঃ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ঝিকরগাছা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জেলাঃ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যশোর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০১৭২৪১৭৭৫২৮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উচ্চতর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 (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সম্পর্কিত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</a:t>
            </a:r>
          </a:p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828800" y="685800"/>
          <a:ext cx="3252787" cy="733887"/>
        </p:xfrm>
        <a:graphic>
          <a:graphicData uri="http://schemas.openxmlformats.org/presentationml/2006/ole">
            <p:oleObj spid="_x0000_s1026" name="Equation" r:id="rId4" imgW="901440" imgH="2030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52600" y="1371600"/>
          <a:ext cx="3733800" cy="914400"/>
        </p:xfrm>
        <a:graphic>
          <a:graphicData uri="http://schemas.openxmlformats.org/presentationml/2006/ole">
            <p:oleObj spid="_x0000_s1028" name="Equation" r:id="rId5" imgW="990360" imgH="22860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219200" y="396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23622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উপরের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00" y="28956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দুইটিতে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২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334161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                           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     </a:t>
            </a: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514600"/>
          <a:ext cx="2895600" cy="762000"/>
        </p:xfrm>
        <a:graphic>
          <a:graphicData uri="http://schemas.openxmlformats.org/presentationml/2006/ole">
            <p:oleObj spid="_x0000_s17409" name="Equation" r:id="rId3" imgW="97776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105400" y="2590800"/>
          <a:ext cx="1143000" cy="685800"/>
        </p:xfrm>
        <a:graphic>
          <a:graphicData uri="http://schemas.openxmlformats.org/presentationml/2006/ole">
            <p:oleObj spid="_x0000_s17410" name="Equation" r:id="rId4" imgW="355320" imgH="17748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1419761"/>
            <a:ext cx="746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33528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প্রতিপাদন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45720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7475" y="381000"/>
          <a:ext cx="5826125" cy="1066800"/>
        </p:xfrm>
        <a:graphic>
          <a:graphicData uri="http://schemas.openxmlformats.org/presentationml/2006/ole">
            <p:oleObj spid="_x0000_s2050" name="Equation" r:id="rId3" imgW="1409400" imgH="2286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1524000"/>
            <a:ext cx="800484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x.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2209800"/>
            <a:ext cx="7986932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1608" y="2915528"/>
            <a:ext cx="7992792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239064"/>
            <a:ext cx="8001000" cy="19389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অতএব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সর্বোচ্চ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চলক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দ্বিঘাত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587514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181600" y="381000"/>
          <a:ext cx="1524000" cy="914400"/>
        </p:xfrm>
        <a:graphic>
          <a:graphicData uri="http://schemas.openxmlformats.org/presentationml/2006/ole">
            <p:oleObj spid="_x0000_s2051" name="Equation" r:id="rId4" imgW="3553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304800" y="152400"/>
          <a:ext cx="4038600" cy="787400"/>
        </p:xfrm>
        <a:graphic>
          <a:graphicData uri="http://schemas.openxmlformats.org/presentationml/2006/ole">
            <p:oleObj spid="_x0000_s20482" name="Equation" r:id="rId3" imgW="977760" imgH="20304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43400" y="304800"/>
            <a:ext cx="441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সমীকরণের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1066800"/>
            <a:ext cx="167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33600" y="838200"/>
          <a:ext cx="4070350" cy="863600"/>
        </p:xfrm>
        <a:graphic>
          <a:graphicData uri="http://schemas.openxmlformats.org/presentationml/2006/ole">
            <p:oleObj spid="_x0000_s20483" name="Equation" r:id="rId4" imgW="977760" imgH="203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9600" y="1676400"/>
          <a:ext cx="4876800" cy="838200"/>
        </p:xfrm>
        <a:graphic>
          <a:graphicData uri="http://schemas.openxmlformats.org/presentationml/2006/ole">
            <p:oleObj spid="_x0000_s20484" name="Equation" r:id="rId5" imgW="1206360" imgH="20304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486400" y="1800761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[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পক্ষকে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a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]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62000" y="3048000"/>
          <a:ext cx="7924800" cy="1752600"/>
        </p:xfrm>
        <a:graphic>
          <a:graphicData uri="http://schemas.openxmlformats.org/presentationml/2006/ole">
            <p:oleObj spid="_x0000_s20485" name="Equation" r:id="rId6" imgW="2387520" imgH="46980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762000" y="4724400"/>
          <a:ext cx="6172200" cy="1981200"/>
        </p:xfrm>
        <a:graphic>
          <a:graphicData uri="http://schemas.openxmlformats.org/presentationml/2006/ole">
            <p:oleObj spid="_x0000_s20486" name="Equation" r:id="rId7" imgW="1244520" imgH="4698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6200" y="1905000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699804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680" y="5508676"/>
            <a:ext cx="68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219200" y="76200"/>
          <a:ext cx="6019800" cy="1828800"/>
        </p:xfrm>
        <a:graphic>
          <a:graphicData uri="http://schemas.openxmlformats.org/presentationml/2006/ole">
            <p:oleObj spid="_x0000_s21506" name="Equation" r:id="rId3" imgW="1320480" imgH="46980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547813" y="1752600"/>
          <a:ext cx="5614987" cy="1676400"/>
        </p:xfrm>
        <a:graphic>
          <a:graphicData uri="http://schemas.openxmlformats.org/presentationml/2006/ole">
            <p:oleObj spid="_x0000_s21507" name="Equation" r:id="rId4" imgW="1333440" imgH="44424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89087" y="3429000"/>
          <a:ext cx="5192713" cy="1676400"/>
        </p:xfrm>
        <a:graphic>
          <a:graphicData uri="http://schemas.openxmlformats.org/presentationml/2006/ole">
            <p:oleObj spid="_x0000_s21508" name="Equation" r:id="rId5" imgW="1333440" imgH="4442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5105400"/>
          <a:ext cx="5791200" cy="1752600"/>
        </p:xfrm>
        <a:graphic>
          <a:graphicData uri="http://schemas.openxmlformats.org/presentationml/2006/ole">
            <p:oleObj spid="_x0000_s21509" name="Equation" r:id="rId6" imgW="1307880" imgH="4442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838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2860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56388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,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</TotalTime>
  <Words>304</Words>
  <Application>Microsoft Office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Microsoft Equation 3.0</vt:lpstr>
      <vt:lpstr>স্বাগতম </vt:lpstr>
      <vt:lpstr>শিক্ষক পরিচিতি </vt:lpstr>
      <vt:lpstr>পাঠ পরিচিতি</vt:lpstr>
      <vt:lpstr>Slide 4</vt:lpstr>
      <vt:lpstr>Slide 5</vt:lpstr>
      <vt:lpstr>এই পাঠ শেষে শিক্ষার্থীরা</vt:lpstr>
      <vt:lpstr>Slide 7</vt:lpstr>
      <vt:lpstr>Slide 8</vt:lpstr>
      <vt:lpstr>Slide 9</vt:lpstr>
      <vt:lpstr>Slide 10</vt:lpstr>
      <vt:lpstr>Slide 11</vt:lpstr>
      <vt:lpstr>জোড়ায় কাজ </vt:lpstr>
      <vt:lpstr>Slide 13</vt:lpstr>
      <vt:lpstr>Slide 14</vt:lpstr>
      <vt:lpstr>বাড়ির কাজ  </vt:lpstr>
      <vt:lpstr>ধন্যবাদ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Sazzad</dc:creator>
  <cp:lastModifiedBy>Sazzad</cp:lastModifiedBy>
  <cp:revision>42</cp:revision>
  <dcterms:created xsi:type="dcterms:W3CDTF">2006-08-16T00:00:00Z</dcterms:created>
  <dcterms:modified xsi:type="dcterms:W3CDTF">2020-05-06T10:00:22Z</dcterms:modified>
</cp:coreProperties>
</file>