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9" r:id="rId4"/>
    <p:sldId id="263" r:id="rId5"/>
    <p:sldId id="264" r:id="rId6"/>
    <p:sldId id="262" r:id="rId7"/>
    <p:sldId id="260" r:id="rId8"/>
    <p:sldId id="265" r:id="rId9"/>
    <p:sldId id="271" r:id="rId10"/>
    <p:sldId id="261" r:id="rId11"/>
    <p:sldId id="267" r:id="rId12"/>
    <p:sldId id="266" r:id="rId13"/>
    <p:sldId id="268" r:id="rId14"/>
    <p:sldId id="270" r:id="rId15"/>
    <p:sldId id="26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microsoft.com/office/2016/11/relationships/changesInfo" Target="changesInfos/changesInfo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khokan25253s@gmail.com" userId="533139007614f290" providerId="LiveId" clId="{CCA2AF2D-72AB-F44E-BFE3-16E35358D792}"/>
    <pc:docChg chg="undo custSel addSld modSld">
      <pc:chgData name="roykhokan25253s@gmail.com" userId="533139007614f290" providerId="LiveId" clId="{CCA2AF2D-72AB-F44E-BFE3-16E35358D792}" dt="2020-05-02T21:58:55.229" v="411" actId="1440"/>
      <pc:docMkLst>
        <pc:docMk/>
      </pc:docMkLst>
      <pc:sldChg chg="modSp">
        <pc:chgData name="roykhokan25253s@gmail.com" userId="533139007614f290" providerId="LiveId" clId="{CCA2AF2D-72AB-F44E-BFE3-16E35358D792}" dt="2020-05-02T21:51:29.009" v="355" actId="1076"/>
        <pc:sldMkLst>
          <pc:docMk/>
          <pc:sldMk cId="2075699552" sldId="257"/>
        </pc:sldMkLst>
        <pc:picChg chg="mod">
          <ac:chgData name="roykhokan25253s@gmail.com" userId="533139007614f290" providerId="LiveId" clId="{CCA2AF2D-72AB-F44E-BFE3-16E35358D792}" dt="2020-05-02T21:51:29.009" v="355" actId="1076"/>
          <ac:picMkLst>
            <pc:docMk/>
            <pc:sldMk cId="2075699552" sldId="257"/>
            <ac:picMk id="3" creationId="{265D84EC-9854-E844-97A1-9FB09C95D58A}"/>
          </ac:picMkLst>
        </pc:picChg>
      </pc:sldChg>
      <pc:sldChg chg="addSp modSp">
        <pc:chgData name="roykhokan25253s@gmail.com" userId="533139007614f290" providerId="LiveId" clId="{CCA2AF2D-72AB-F44E-BFE3-16E35358D792}" dt="2020-05-02T21:29:24.961" v="91" actId="20577"/>
        <pc:sldMkLst>
          <pc:docMk/>
          <pc:sldMk cId="2605733869" sldId="261"/>
        </pc:sldMkLst>
        <pc:spChg chg="add mod">
          <ac:chgData name="roykhokan25253s@gmail.com" userId="533139007614f290" providerId="LiveId" clId="{CCA2AF2D-72AB-F44E-BFE3-16E35358D792}" dt="2020-05-02T21:24:04.966" v="18" actId="1076"/>
          <ac:spMkLst>
            <pc:docMk/>
            <pc:sldMk cId="2605733869" sldId="261"/>
            <ac:spMk id="7" creationId="{44571C47-E6B9-794F-8805-5815A79733DD}"/>
          </ac:spMkLst>
        </pc:spChg>
        <pc:spChg chg="add mod">
          <ac:chgData name="roykhokan25253s@gmail.com" userId="533139007614f290" providerId="LiveId" clId="{CCA2AF2D-72AB-F44E-BFE3-16E35358D792}" dt="2020-05-02T21:23:58.861" v="17" actId="1076"/>
          <ac:spMkLst>
            <pc:docMk/>
            <pc:sldMk cId="2605733869" sldId="261"/>
            <ac:spMk id="8" creationId="{F78BB27A-7354-D24E-978B-880BE512A515}"/>
          </ac:spMkLst>
        </pc:spChg>
        <pc:spChg chg="add mod">
          <ac:chgData name="roykhokan25253s@gmail.com" userId="533139007614f290" providerId="LiveId" clId="{CCA2AF2D-72AB-F44E-BFE3-16E35358D792}" dt="2020-05-02T21:23:18.405" v="13" actId="1076"/>
          <ac:spMkLst>
            <pc:docMk/>
            <pc:sldMk cId="2605733869" sldId="261"/>
            <ac:spMk id="9" creationId="{A5746F7D-F66E-1548-AA21-0E5EC64DC92D}"/>
          </ac:spMkLst>
        </pc:spChg>
        <pc:spChg chg="add mod">
          <ac:chgData name="roykhokan25253s@gmail.com" userId="533139007614f290" providerId="LiveId" clId="{CCA2AF2D-72AB-F44E-BFE3-16E35358D792}" dt="2020-05-02T21:23:26.008" v="14" actId="1076"/>
          <ac:spMkLst>
            <pc:docMk/>
            <pc:sldMk cId="2605733869" sldId="261"/>
            <ac:spMk id="11" creationId="{4A0DDB89-F0DF-6942-872E-F901C9A16832}"/>
          </ac:spMkLst>
        </pc:spChg>
        <pc:spChg chg="add mod">
          <ac:chgData name="roykhokan25253s@gmail.com" userId="533139007614f290" providerId="LiveId" clId="{CCA2AF2D-72AB-F44E-BFE3-16E35358D792}" dt="2020-05-02T21:26:03.474" v="25" actId="1076"/>
          <ac:spMkLst>
            <pc:docMk/>
            <pc:sldMk cId="2605733869" sldId="261"/>
            <ac:spMk id="13" creationId="{ADF2FF70-B93E-8E4D-96C0-A6F2BDFB9703}"/>
          </ac:spMkLst>
        </pc:spChg>
        <pc:spChg chg="add mod">
          <ac:chgData name="roykhokan25253s@gmail.com" userId="533139007614f290" providerId="LiveId" clId="{CCA2AF2D-72AB-F44E-BFE3-16E35358D792}" dt="2020-05-02T21:29:24.961" v="91" actId="20577"/>
          <ac:spMkLst>
            <pc:docMk/>
            <pc:sldMk cId="2605733869" sldId="261"/>
            <ac:spMk id="15" creationId="{4FF5D079-FF97-F04E-80B7-2E80A1E316F9}"/>
          </ac:spMkLst>
        </pc:spChg>
        <pc:spChg chg="mod">
          <ac:chgData name="roykhokan25253s@gmail.com" userId="533139007614f290" providerId="LiveId" clId="{CCA2AF2D-72AB-F44E-BFE3-16E35358D792}" dt="2020-05-02T21:24:37.127" v="21" actId="1076"/>
          <ac:spMkLst>
            <pc:docMk/>
            <pc:sldMk cId="2605733869" sldId="261"/>
            <ac:spMk id="21" creationId="{B4660130-5A83-6B44-A2B3-6AA66C7838E1}"/>
          </ac:spMkLst>
        </pc:spChg>
        <pc:spChg chg="mod">
          <ac:chgData name="roykhokan25253s@gmail.com" userId="533139007614f290" providerId="LiveId" clId="{CCA2AF2D-72AB-F44E-BFE3-16E35358D792}" dt="2020-05-02T21:24:26.868" v="20" actId="1076"/>
          <ac:spMkLst>
            <pc:docMk/>
            <pc:sldMk cId="2605733869" sldId="261"/>
            <ac:spMk id="23" creationId="{7B3A0964-9757-8249-B3A0-AA471C945711}"/>
          </ac:spMkLst>
        </pc:spChg>
        <pc:spChg chg="mod">
          <ac:chgData name="roykhokan25253s@gmail.com" userId="533139007614f290" providerId="LiveId" clId="{CCA2AF2D-72AB-F44E-BFE3-16E35358D792}" dt="2020-05-02T21:24:18.632" v="19" actId="1076"/>
          <ac:spMkLst>
            <pc:docMk/>
            <pc:sldMk cId="2605733869" sldId="261"/>
            <ac:spMk id="25" creationId="{2CCC0D54-FFF1-624E-87B5-DEB43CB87BB3}"/>
          </ac:spMkLst>
        </pc:spChg>
        <pc:spChg chg="mod">
          <ac:chgData name="roykhokan25253s@gmail.com" userId="533139007614f290" providerId="LiveId" clId="{CCA2AF2D-72AB-F44E-BFE3-16E35358D792}" dt="2020-05-02T21:22:42.482" v="8" actId="1076"/>
          <ac:spMkLst>
            <pc:docMk/>
            <pc:sldMk cId="2605733869" sldId="261"/>
            <ac:spMk id="45" creationId="{75525FA0-C6A0-8547-BC8C-6947722F8DFA}"/>
          </ac:spMkLst>
        </pc:spChg>
      </pc:sldChg>
      <pc:sldChg chg="addSp delSp modSp new">
        <pc:chgData name="roykhokan25253s@gmail.com" userId="533139007614f290" providerId="LiveId" clId="{CCA2AF2D-72AB-F44E-BFE3-16E35358D792}" dt="2020-05-02T21:58:55.229" v="411" actId="1440"/>
        <pc:sldMkLst>
          <pc:docMk/>
          <pc:sldMk cId="1477215925" sldId="262"/>
        </pc:sldMkLst>
        <pc:spChg chg="add mod">
          <ac:chgData name="roykhokan25253s@gmail.com" userId="533139007614f290" providerId="LiveId" clId="{CCA2AF2D-72AB-F44E-BFE3-16E35358D792}" dt="2020-05-02T21:55:48.696" v="395" actId="14100"/>
          <ac:spMkLst>
            <pc:docMk/>
            <pc:sldMk cId="1477215925" sldId="262"/>
            <ac:spMk id="2" creationId="{E01B883F-6760-0246-BAEC-B59CAC4C12E8}"/>
          </ac:spMkLst>
        </pc:spChg>
        <pc:spChg chg="add mod">
          <ac:chgData name="roykhokan25253s@gmail.com" userId="533139007614f290" providerId="LiveId" clId="{CCA2AF2D-72AB-F44E-BFE3-16E35358D792}" dt="2020-05-02T21:51:58.140" v="362" actId="1076"/>
          <ac:spMkLst>
            <pc:docMk/>
            <pc:sldMk cId="1477215925" sldId="262"/>
            <ac:spMk id="3" creationId="{4D15DF14-03E7-7949-9539-738DA557C11F}"/>
          </ac:spMkLst>
        </pc:spChg>
        <pc:picChg chg="add del mod">
          <ac:chgData name="roykhokan25253s@gmail.com" userId="533139007614f290" providerId="LiveId" clId="{CCA2AF2D-72AB-F44E-BFE3-16E35358D792}" dt="2020-05-02T21:57:44.831" v="404" actId="21"/>
          <ac:picMkLst>
            <pc:docMk/>
            <pc:sldMk cId="1477215925" sldId="262"/>
            <ac:picMk id="4" creationId="{50D54E2A-B849-344E-B012-531CB8113FB9}"/>
          </ac:picMkLst>
        </pc:picChg>
        <pc:picChg chg="add mod">
          <ac:chgData name="roykhokan25253s@gmail.com" userId="533139007614f290" providerId="LiveId" clId="{CCA2AF2D-72AB-F44E-BFE3-16E35358D792}" dt="2020-05-02T21:58:55.229" v="411" actId="1440"/>
          <ac:picMkLst>
            <pc:docMk/>
            <pc:sldMk cId="1477215925" sldId="262"/>
            <ac:picMk id="6" creationId="{37CD404E-D972-114D-A176-B70109BF9A31}"/>
          </ac:picMkLst>
        </pc:picChg>
      </pc:sldChg>
    </pc:docChg>
  </pc:docChgLst>
  <pc:docChgLst>
    <pc:chgData name="roykhokan25253s@gmail.com" userId="533139007614f290" providerId="LiveId" clId="{FC4DA9B9-9A25-0443-AD9D-FF538F0A07A3}"/>
    <pc:docChg chg="undo redo custSel addSld modSld sldOrd">
      <pc:chgData name="roykhokan25253s@gmail.com" userId="533139007614f290" providerId="LiveId" clId="{FC4DA9B9-9A25-0443-AD9D-FF538F0A07A3}" dt="2020-05-05T21:39:34.969" v="3365" actId="27696"/>
      <pc:docMkLst>
        <pc:docMk/>
      </pc:docMkLst>
      <pc:sldChg chg="addSp delSp modSp addAnim delAnim">
        <pc:chgData name="roykhokan25253s@gmail.com" userId="533139007614f290" providerId="LiveId" clId="{FC4DA9B9-9A25-0443-AD9D-FF538F0A07A3}" dt="2020-05-05T21:13:56.476" v="3303" actId="27696"/>
        <pc:sldMkLst>
          <pc:docMk/>
          <pc:sldMk cId="3592611209" sldId="256"/>
        </pc:sldMkLst>
        <pc:spChg chg="mod">
          <ac:chgData name="roykhokan25253s@gmail.com" userId="533139007614f290" providerId="LiveId" clId="{FC4DA9B9-9A25-0443-AD9D-FF538F0A07A3}" dt="2020-05-05T21:13:28.780" v="3302" actId="1076"/>
          <ac:spMkLst>
            <pc:docMk/>
            <pc:sldMk cId="3592611209" sldId="256"/>
            <ac:spMk id="6" creationId="{1A8EC9FF-71A1-9446-B440-E22EC350EBB9}"/>
          </ac:spMkLst>
        </pc:spChg>
        <pc:picChg chg="add mod">
          <ac:chgData name="roykhokan25253s@gmail.com" userId="533139007614f290" providerId="LiveId" clId="{FC4DA9B9-9A25-0443-AD9D-FF538F0A07A3}" dt="2020-05-02T19:48:15.347" v="201" actId="1440"/>
          <ac:picMkLst>
            <pc:docMk/>
            <pc:sldMk cId="3592611209" sldId="256"/>
            <ac:picMk id="2" creationId="{154700F7-2AE9-5449-94F9-4226FEFFF585}"/>
          </ac:picMkLst>
        </pc:picChg>
        <pc:picChg chg="del">
          <ac:chgData name="roykhokan25253s@gmail.com" userId="533139007614f290" providerId="LiveId" clId="{FC4DA9B9-9A25-0443-AD9D-FF538F0A07A3}" dt="2020-05-02T19:47:27.412" v="196" actId="21"/>
          <ac:picMkLst>
            <pc:docMk/>
            <pc:sldMk cId="3592611209" sldId="256"/>
            <ac:picMk id="7" creationId="{3D511B7A-09EE-964C-A0A6-F5E6A8717587}"/>
          </ac:picMkLst>
        </pc:picChg>
      </pc:sldChg>
      <pc:sldChg chg="modSp ord modTransition addAnim delAnim">
        <pc:chgData name="roykhokan25253s@gmail.com" userId="533139007614f290" providerId="LiveId" clId="{FC4DA9B9-9A25-0443-AD9D-FF538F0A07A3}" dt="2020-05-04T17:35:42.468" v="3110" actId="1076"/>
        <pc:sldMkLst>
          <pc:docMk/>
          <pc:sldMk cId="2075699552" sldId="257"/>
        </pc:sldMkLst>
        <pc:spChg chg="mod">
          <ac:chgData name="roykhokan25253s@gmail.com" userId="533139007614f290" providerId="LiveId" clId="{FC4DA9B9-9A25-0443-AD9D-FF538F0A07A3}" dt="2020-05-02T04:40:54.616" v="37" actId="1076"/>
          <ac:spMkLst>
            <pc:docMk/>
            <pc:sldMk cId="2075699552" sldId="257"/>
            <ac:spMk id="2" creationId="{478ED775-E4D9-7D4D-88F6-B5ED40A66C63}"/>
          </ac:spMkLst>
        </pc:spChg>
        <pc:picChg chg="mod">
          <ac:chgData name="roykhokan25253s@gmail.com" userId="533139007614f290" providerId="LiveId" clId="{FC4DA9B9-9A25-0443-AD9D-FF538F0A07A3}" dt="2020-05-03T06:33:20.974" v="1177" actId="1076"/>
          <ac:picMkLst>
            <pc:docMk/>
            <pc:sldMk cId="2075699552" sldId="257"/>
            <ac:picMk id="3" creationId="{265D84EC-9854-E844-97A1-9FB09C95D58A}"/>
          </ac:picMkLst>
        </pc:picChg>
      </pc:sldChg>
      <pc:sldChg chg="addSp modSp ord addAnim modAnim">
        <pc:chgData name="roykhokan25253s@gmail.com" userId="533139007614f290" providerId="LiveId" clId="{FC4DA9B9-9A25-0443-AD9D-FF538F0A07A3}" dt="2020-05-02T19:58:31.834" v="253" actId="27696"/>
        <pc:sldMkLst>
          <pc:docMk/>
          <pc:sldMk cId="3594912783" sldId="258"/>
        </pc:sldMkLst>
        <pc:spChg chg="add mod">
          <ac:chgData name="roykhokan25253s@gmail.com" userId="533139007614f290" providerId="LiveId" clId="{FC4DA9B9-9A25-0443-AD9D-FF538F0A07A3}" dt="2020-05-02T04:44:06.088" v="52"/>
          <ac:spMkLst>
            <pc:docMk/>
            <pc:sldMk cId="3594912783" sldId="258"/>
            <ac:spMk id="2" creationId="{48C71518-51D4-FC44-AC2F-BADC8DD5EBFE}"/>
          </ac:spMkLst>
        </pc:spChg>
        <pc:spChg chg="add mod">
          <ac:chgData name="roykhokan25253s@gmail.com" userId="533139007614f290" providerId="LiveId" clId="{FC4DA9B9-9A25-0443-AD9D-FF538F0A07A3}" dt="2020-05-02T04:44:51.253" v="58"/>
          <ac:spMkLst>
            <pc:docMk/>
            <pc:sldMk cId="3594912783" sldId="258"/>
            <ac:spMk id="3" creationId="{BFE524EA-C914-464E-BD49-616D3B273CD5}"/>
          </ac:spMkLst>
        </pc:spChg>
        <pc:spChg chg="add mod">
          <ac:chgData name="roykhokan25253s@gmail.com" userId="533139007614f290" providerId="LiveId" clId="{FC4DA9B9-9A25-0443-AD9D-FF538F0A07A3}" dt="2020-05-02T19:52:15.901" v="231" actId="1076"/>
          <ac:spMkLst>
            <pc:docMk/>
            <pc:sldMk cId="3594912783" sldId="258"/>
            <ac:spMk id="4" creationId="{585A1674-D08E-574A-8C44-04AC5C1719C2}"/>
          </ac:spMkLst>
        </pc:spChg>
        <pc:spChg chg="add mod">
          <ac:chgData name="roykhokan25253s@gmail.com" userId="533139007614f290" providerId="LiveId" clId="{FC4DA9B9-9A25-0443-AD9D-FF538F0A07A3}" dt="2020-05-02T19:54:16.661" v="244" actId="114"/>
          <ac:spMkLst>
            <pc:docMk/>
            <pc:sldMk cId="3594912783" sldId="258"/>
            <ac:spMk id="5" creationId="{7EFEF98B-0F47-9248-AC12-171D1707A87D}"/>
          </ac:spMkLst>
        </pc:spChg>
      </pc:sldChg>
      <pc:sldChg chg="addSp modSp new ord addAnim">
        <pc:chgData name="roykhokan25253s@gmail.com" userId="533139007614f290" providerId="LiveId" clId="{FC4DA9B9-9A25-0443-AD9D-FF538F0A07A3}" dt="2020-05-04T17:35:38.373" v="3109" actId="1076"/>
        <pc:sldMkLst>
          <pc:docMk/>
          <pc:sldMk cId="2197714566" sldId="259"/>
        </pc:sldMkLst>
        <pc:spChg chg="add mod">
          <ac:chgData name="roykhokan25253s@gmail.com" userId="533139007614f290" providerId="LiveId" clId="{FC4DA9B9-9A25-0443-AD9D-FF538F0A07A3}" dt="2020-05-02T19:39:35.823" v="191" actId="1076"/>
          <ac:spMkLst>
            <pc:docMk/>
            <pc:sldMk cId="2197714566" sldId="259"/>
            <ac:spMk id="8" creationId="{484BF48F-7C90-CA4A-993B-2D3DF6850978}"/>
          </ac:spMkLst>
        </pc:spChg>
        <pc:picChg chg="add mod">
          <ac:chgData name="roykhokan25253s@gmail.com" userId="533139007614f290" providerId="LiveId" clId="{FC4DA9B9-9A25-0443-AD9D-FF538F0A07A3}" dt="2020-05-02T19:39:48.294" v="193" actId="1076"/>
          <ac:picMkLst>
            <pc:docMk/>
            <pc:sldMk cId="2197714566" sldId="259"/>
            <ac:picMk id="2" creationId="{B713514E-484A-7740-AF06-E2A3B2673E0E}"/>
          </ac:picMkLst>
        </pc:picChg>
        <pc:picChg chg="add mod">
          <ac:chgData name="roykhokan25253s@gmail.com" userId="533139007614f290" providerId="LiveId" clId="{FC4DA9B9-9A25-0443-AD9D-FF538F0A07A3}" dt="2020-05-02T19:39:44.211" v="192" actId="1076"/>
          <ac:picMkLst>
            <pc:docMk/>
            <pc:sldMk cId="2197714566" sldId="259"/>
            <ac:picMk id="4" creationId="{6DDF05DA-045F-7546-97C3-C2B7163C60C7}"/>
          </ac:picMkLst>
        </pc:picChg>
        <pc:picChg chg="add mod">
          <ac:chgData name="roykhokan25253s@gmail.com" userId="533139007614f290" providerId="LiveId" clId="{FC4DA9B9-9A25-0443-AD9D-FF538F0A07A3}" dt="2020-05-02T19:40:00.465" v="195" actId="14100"/>
          <ac:picMkLst>
            <pc:docMk/>
            <pc:sldMk cId="2197714566" sldId="259"/>
            <ac:picMk id="6" creationId="{DAC07B9E-715E-B942-AAF6-C684D035A973}"/>
          </ac:picMkLst>
        </pc:picChg>
      </pc:sldChg>
      <pc:sldChg chg="addSp modSp new ord addAnim">
        <pc:chgData name="roykhokan25253s@gmail.com" userId="533139007614f290" providerId="LiveId" clId="{FC4DA9B9-9A25-0443-AD9D-FF538F0A07A3}" dt="2020-05-04T17:38:38.343" v="3113" actId="1076"/>
        <pc:sldMkLst>
          <pc:docMk/>
          <pc:sldMk cId="2499964451" sldId="260"/>
        </pc:sldMkLst>
        <pc:spChg chg="add mod">
          <ac:chgData name="roykhokan25253s@gmail.com" userId="533139007614f290" providerId="LiveId" clId="{FC4DA9B9-9A25-0443-AD9D-FF538F0A07A3}" dt="2020-05-02T20:32:44.386" v="649" actId="1076"/>
          <ac:spMkLst>
            <pc:docMk/>
            <pc:sldMk cId="2499964451" sldId="260"/>
            <ac:spMk id="2" creationId="{55F4B7BE-52CD-D14E-97EB-12FBCB0162FE}"/>
          </ac:spMkLst>
        </pc:spChg>
        <pc:spChg chg="add mod">
          <ac:chgData name="roykhokan25253s@gmail.com" userId="533139007614f290" providerId="LiveId" clId="{FC4DA9B9-9A25-0443-AD9D-FF538F0A07A3}" dt="2020-05-02T20:35:50.159" v="671" actId="255"/>
          <ac:spMkLst>
            <pc:docMk/>
            <pc:sldMk cId="2499964451" sldId="260"/>
            <ac:spMk id="3" creationId="{061C0672-E912-F541-A3D4-CC3C382465C9}"/>
          </ac:spMkLst>
        </pc:spChg>
        <pc:picChg chg="add mod">
          <ac:chgData name="roykhokan25253s@gmail.com" userId="533139007614f290" providerId="LiveId" clId="{FC4DA9B9-9A25-0443-AD9D-FF538F0A07A3}" dt="2020-05-02T20:38:57.316" v="679" actId="1076"/>
          <ac:picMkLst>
            <pc:docMk/>
            <pc:sldMk cId="2499964451" sldId="260"/>
            <ac:picMk id="4" creationId="{0AC2FB28-1470-624D-AE57-5157051141BF}"/>
          </ac:picMkLst>
        </pc:picChg>
      </pc:sldChg>
      <pc:sldChg chg="addSp delSp modSp new ord addAnim">
        <pc:chgData name="roykhokan25253s@gmail.com" userId="533139007614f290" providerId="LiveId" clId="{FC4DA9B9-9A25-0443-AD9D-FF538F0A07A3}" dt="2020-05-05T21:09:43.997" v="3298" actId="14100"/>
        <pc:sldMkLst>
          <pc:docMk/>
          <pc:sldMk cId="2605733869" sldId="261"/>
        </pc:sldMkLst>
        <pc:spChg chg="add mod">
          <ac:chgData name="roykhokan25253s@gmail.com" userId="533139007614f290" providerId="LiveId" clId="{FC4DA9B9-9A25-0443-AD9D-FF538F0A07A3}" dt="2020-05-02T20:49:47.282" v="717" actId="1076"/>
          <ac:spMkLst>
            <pc:docMk/>
            <pc:sldMk cId="2605733869" sldId="261"/>
            <ac:spMk id="2" creationId="{A531CE12-ADEA-BF44-B26F-433AAB9E376C}"/>
          </ac:spMkLst>
        </pc:spChg>
        <pc:spChg chg="add mod">
          <ac:chgData name="roykhokan25253s@gmail.com" userId="533139007614f290" providerId="LiveId" clId="{FC4DA9B9-9A25-0443-AD9D-FF538F0A07A3}" dt="2020-05-02T20:49:38.090" v="715" actId="1076"/>
          <ac:spMkLst>
            <pc:docMk/>
            <pc:sldMk cId="2605733869" sldId="261"/>
            <ac:spMk id="3" creationId="{DA506FD9-7087-C540-A228-AE9601F8D750}"/>
          </ac:spMkLst>
        </pc:spChg>
        <pc:spChg chg="add mod">
          <ac:chgData name="roykhokan25253s@gmail.com" userId="533139007614f290" providerId="LiveId" clId="{FC4DA9B9-9A25-0443-AD9D-FF538F0A07A3}" dt="2020-05-02T20:46:50.641" v="694" actId="20577"/>
          <ac:spMkLst>
            <pc:docMk/>
            <pc:sldMk cId="2605733869" sldId="261"/>
            <ac:spMk id="4" creationId="{3C4D436F-17FE-3E4F-89AD-FFAA30E67ECD}"/>
          </ac:spMkLst>
        </pc:spChg>
        <pc:spChg chg="add mod">
          <ac:chgData name="roykhokan25253s@gmail.com" userId="533139007614f290" providerId="LiveId" clId="{FC4DA9B9-9A25-0443-AD9D-FF538F0A07A3}" dt="2020-05-02T20:47:26.332" v="698" actId="1076"/>
          <ac:spMkLst>
            <pc:docMk/>
            <pc:sldMk cId="2605733869" sldId="261"/>
            <ac:spMk id="5" creationId="{BCFD31F0-260E-2D45-AB5D-8388E3D87DA8}"/>
          </ac:spMkLst>
        </pc:spChg>
        <pc:spChg chg="add mod">
          <ac:chgData name="roykhokan25253s@gmail.com" userId="533139007614f290" providerId="LiveId" clId="{FC4DA9B9-9A25-0443-AD9D-FF538F0A07A3}" dt="2020-05-02T20:48:43.749" v="706" actId="14100"/>
          <ac:spMkLst>
            <pc:docMk/>
            <pc:sldMk cId="2605733869" sldId="261"/>
            <ac:spMk id="6" creationId="{B37421C2-7C5A-B943-B2AA-9061011230E3}"/>
          </ac:spMkLst>
        </pc:spChg>
        <pc:spChg chg="add mod">
          <ac:chgData name="roykhokan25253s@gmail.com" userId="533139007614f290" providerId="LiveId" clId="{FC4DA9B9-9A25-0443-AD9D-FF538F0A07A3}" dt="2020-05-02T20:57:46.714" v="764" actId="1076"/>
          <ac:spMkLst>
            <pc:docMk/>
            <pc:sldMk cId="2605733869" sldId="261"/>
            <ac:spMk id="10" creationId="{2A330A5D-4CF9-1843-81C8-1C4D35E68C63}"/>
          </ac:spMkLst>
        </pc:spChg>
        <pc:spChg chg="add mod">
          <ac:chgData name="roykhokan25253s@gmail.com" userId="533139007614f290" providerId="LiveId" clId="{FC4DA9B9-9A25-0443-AD9D-FF538F0A07A3}" dt="2020-05-02T20:53:07.968" v="736" actId="1076"/>
          <ac:spMkLst>
            <pc:docMk/>
            <pc:sldMk cId="2605733869" sldId="261"/>
            <ac:spMk id="12" creationId="{021FFF48-AE9F-5940-9531-284C9EADD76E}"/>
          </ac:spMkLst>
        </pc:spChg>
        <pc:spChg chg="add mod">
          <ac:chgData name="roykhokan25253s@gmail.com" userId="533139007614f290" providerId="LiveId" clId="{FC4DA9B9-9A25-0443-AD9D-FF538F0A07A3}" dt="2020-05-02T20:52:40.126" v="733" actId="1076"/>
          <ac:spMkLst>
            <pc:docMk/>
            <pc:sldMk cId="2605733869" sldId="261"/>
            <ac:spMk id="14" creationId="{9E62688E-F438-FC42-83E9-05CC8765EAFA}"/>
          </ac:spMkLst>
        </pc:spChg>
        <pc:spChg chg="add mod">
          <ac:chgData name="roykhokan25253s@gmail.com" userId="533139007614f290" providerId="LiveId" clId="{FC4DA9B9-9A25-0443-AD9D-FF538F0A07A3}" dt="2020-05-02T20:55:09.533" v="752" actId="1076"/>
          <ac:spMkLst>
            <pc:docMk/>
            <pc:sldMk cId="2605733869" sldId="261"/>
            <ac:spMk id="16" creationId="{4B72D310-BF11-F54E-8E64-8900EBDF9612}"/>
          </ac:spMkLst>
        </pc:spChg>
        <pc:spChg chg="add del mod">
          <ac:chgData name="roykhokan25253s@gmail.com" userId="533139007614f290" providerId="LiveId" clId="{FC4DA9B9-9A25-0443-AD9D-FF538F0A07A3}" dt="2020-05-04T17:42:45.392" v="3123" actId="21"/>
          <ac:spMkLst>
            <pc:docMk/>
            <pc:sldMk cId="2605733869" sldId="261"/>
            <ac:spMk id="17" creationId="{4742A731-8A51-8C45-85ED-5A8D8883F00C}"/>
          </ac:spMkLst>
        </pc:spChg>
        <pc:spChg chg="add mod">
          <ac:chgData name="roykhokan25253s@gmail.com" userId="533139007614f290" providerId="LiveId" clId="{FC4DA9B9-9A25-0443-AD9D-FF538F0A07A3}" dt="2020-05-02T20:55:01.950" v="751" actId="1076"/>
          <ac:spMkLst>
            <pc:docMk/>
            <pc:sldMk cId="2605733869" sldId="261"/>
            <ac:spMk id="18" creationId="{8CD28512-256B-DF42-95A8-6FDCCA1AF6F4}"/>
          </ac:spMkLst>
        </pc:spChg>
        <pc:spChg chg="add mod">
          <ac:chgData name="roykhokan25253s@gmail.com" userId="533139007614f290" providerId="LiveId" clId="{FC4DA9B9-9A25-0443-AD9D-FF538F0A07A3}" dt="2020-05-04T17:46:14.044" v="3172" actId="1076"/>
          <ac:spMkLst>
            <pc:docMk/>
            <pc:sldMk cId="2605733869" sldId="261"/>
            <ac:spMk id="19" creationId="{9E9507B2-1316-254B-87D5-10175172EFC2}"/>
          </ac:spMkLst>
        </pc:spChg>
        <pc:spChg chg="add mod">
          <ac:chgData name="roykhokan25253s@gmail.com" userId="533139007614f290" providerId="LiveId" clId="{FC4DA9B9-9A25-0443-AD9D-FF538F0A07A3}" dt="2020-05-02T20:51:43.104" v="729" actId="1076"/>
          <ac:spMkLst>
            <pc:docMk/>
            <pc:sldMk cId="2605733869" sldId="261"/>
            <ac:spMk id="20" creationId="{D3B26DB6-6D90-6B44-BB7C-1037B90F91AC}"/>
          </ac:spMkLst>
        </pc:spChg>
        <pc:spChg chg="add mod">
          <ac:chgData name="roykhokan25253s@gmail.com" userId="533139007614f290" providerId="LiveId" clId="{FC4DA9B9-9A25-0443-AD9D-FF538F0A07A3}" dt="2020-05-02T21:17:05.044" v="1165" actId="1076"/>
          <ac:spMkLst>
            <pc:docMk/>
            <pc:sldMk cId="2605733869" sldId="261"/>
            <ac:spMk id="21" creationId="{B4660130-5A83-6B44-A2B3-6AA66C7838E1}"/>
          </ac:spMkLst>
        </pc:spChg>
        <pc:spChg chg="add mod">
          <ac:chgData name="roykhokan25253s@gmail.com" userId="533139007614f290" providerId="LiveId" clId="{FC4DA9B9-9A25-0443-AD9D-FF538F0A07A3}" dt="2020-05-02T21:17:12.257" v="1166" actId="1076"/>
          <ac:spMkLst>
            <pc:docMk/>
            <pc:sldMk cId="2605733869" sldId="261"/>
            <ac:spMk id="23" creationId="{7B3A0964-9757-8249-B3A0-AA471C945711}"/>
          </ac:spMkLst>
        </pc:spChg>
        <pc:spChg chg="add mod">
          <ac:chgData name="roykhokan25253s@gmail.com" userId="533139007614f290" providerId="LiveId" clId="{FC4DA9B9-9A25-0443-AD9D-FF538F0A07A3}" dt="2020-05-02T21:17:23.061" v="1167" actId="1076"/>
          <ac:spMkLst>
            <pc:docMk/>
            <pc:sldMk cId="2605733869" sldId="261"/>
            <ac:spMk id="25" creationId="{2CCC0D54-FFF1-624E-87B5-DEB43CB87BB3}"/>
          </ac:spMkLst>
        </pc:spChg>
        <pc:spChg chg="add mod">
          <ac:chgData name="roykhokan25253s@gmail.com" userId="533139007614f290" providerId="LiveId" clId="{FC4DA9B9-9A25-0443-AD9D-FF538F0A07A3}" dt="2020-05-02T21:07:39.151" v="1038" actId="1076"/>
          <ac:spMkLst>
            <pc:docMk/>
            <pc:sldMk cId="2605733869" sldId="261"/>
            <ac:spMk id="27" creationId="{CCB19F3F-BF07-3A4A-8D59-5F0062ED82C4}"/>
          </ac:spMkLst>
        </pc:spChg>
        <pc:spChg chg="add del">
          <ac:chgData name="roykhokan25253s@gmail.com" userId="533139007614f290" providerId="LiveId" clId="{FC4DA9B9-9A25-0443-AD9D-FF538F0A07A3}" dt="2020-05-02T20:54:04.417" v="743" actId="478"/>
          <ac:spMkLst>
            <pc:docMk/>
            <pc:sldMk cId="2605733869" sldId="261"/>
            <ac:spMk id="29" creationId="{D376F23A-56E4-0847-8F01-C87E8D9A5F6A}"/>
          </ac:spMkLst>
        </pc:spChg>
        <pc:spChg chg="add mod">
          <ac:chgData name="roykhokan25253s@gmail.com" userId="533139007614f290" providerId="LiveId" clId="{FC4DA9B9-9A25-0443-AD9D-FF538F0A07A3}" dt="2020-05-05T21:09:43.997" v="3298" actId="14100"/>
          <ac:spMkLst>
            <pc:docMk/>
            <pc:sldMk cId="2605733869" sldId="261"/>
            <ac:spMk id="31" creationId="{A7D54CDC-5ECA-1F40-863F-325F6AA1DB25}"/>
          </ac:spMkLst>
        </pc:spChg>
        <pc:spChg chg="add del mod">
          <ac:chgData name="roykhokan25253s@gmail.com" userId="533139007614f290" providerId="LiveId" clId="{FC4DA9B9-9A25-0443-AD9D-FF538F0A07A3}" dt="2020-05-02T21:07:04.129" v="1036" actId="21"/>
          <ac:spMkLst>
            <pc:docMk/>
            <pc:sldMk cId="2605733869" sldId="261"/>
            <ac:spMk id="33" creationId="{7B450F37-63A1-6247-A5C6-2980A9A0F4CE}"/>
          </ac:spMkLst>
        </pc:spChg>
        <pc:spChg chg="add mod">
          <ac:chgData name="roykhokan25253s@gmail.com" userId="533139007614f290" providerId="LiveId" clId="{FC4DA9B9-9A25-0443-AD9D-FF538F0A07A3}" dt="2020-05-02T21:13:02.968" v="1079" actId="1076"/>
          <ac:spMkLst>
            <pc:docMk/>
            <pc:sldMk cId="2605733869" sldId="261"/>
            <ac:spMk id="34" creationId="{49653F13-FE39-214A-B1BC-48D59405E978}"/>
          </ac:spMkLst>
        </pc:spChg>
        <pc:spChg chg="add mod">
          <ac:chgData name="roykhokan25253s@gmail.com" userId="533139007614f290" providerId="LiveId" clId="{FC4DA9B9-9A25-0443-AD9D-FF538F0A07A3}" dt="2020-05-02T21:13:35.720" v="1092" actId="20577"/>
          <ac:spMkLst>
            <pc:docMk/>
            <pc:sldMk cId="2605733869" sldId="261"/>
            <ac:spMk id="36" creationId="{A6CD9CC9-CEFF-A447-98A5-92213697B949}"/>
          </ac:spMkLst>
        </pc:spChg>
        <pc:spChg chg="add mod">
          <ac:chgData name="roykhokan25253s@gmail.com" userId="533139007614f290" providerId="LiveId" clId="{FC4DA9B9-9A25-0443-AD9D-FF538F0A07A3}" dt="2020-05-02T21:14:09.782" v="1107" actId="20577"/>
          <ac:spMkLst>
            <pc:docMk/>
            <pc:sldMk cId="2605733869" sldId="261"/>
            <ac:spMk id="38" creationId="{5138EFF7-EB9D-1E48-A2C3-CE68BE027F8F}"/>
          </ac:spMkLst>
        </pc:spChg>
        <pc:spChg chg="add mod">
          <ac:chgData name="roykhokan25253s@gmail.com" userId="533139007614f290" providerId="LiveId" clId="{FC4DA9B9-9A25-0443-AD9D-FF538F0A07A3}" dt="2020-05-02T21:14:41.750" v="1119" actId="20577"/>
          <ac:spMkLst>
            <pc:docMk/>
            <pc:sldMk cId="2605733869" sldId="261"/>
            <ac:spMk id="40" creationId="{16C8F673-E863-064C-B819-30AC4C64C835}"/>
          </ac:spMkLst>
        </pc:spChg>
        <pc:spChg chg="add mod">
          <ac:chgData name="roykhokan25253s@gmail.com" userId="533139007614f290" providerId="LiveId" clId="{FC4DA9B9-9A25-0443-AD9D-FF538F0A07A3}" dt="2020-05-02T21:16:01.898" v="1142" actId="1076"/>
          <ac:spMkLst>
            <pc:docMk/>
            <pc:sldMk cId="2605733869" sldId="261"/>
            <ac:spMk id="42" creationId="{ADA90CF9-40E5-C94D-8CEF-052C7765C663}"/>
          </ac:spMkLst>
        </pc:spChg>
        <pc:spChg chg="add mod">
          <ac:chgData name="roykhokan25253s@gmail.com" userId="533139007614f290" providerId="LiveId" clId="{FC4DA9B9-9A25-0443-AD9D-FF538F0A07A3}" dt="2020-05-02T21:16:48.337" v="1164" actId="14100"/>
          <ac:spMkLst>
            <pc:docMk/>
            <pc:sldMk cId="2605733869" sldId="261"/>
            <ac:spMk id="44" creationId="{25BFF338-C58A-FF43-AB47-6CE3E7B479BC}"/>
          </ac:spMkLst>
        </pc:spChg>
        <pc:spChg chg="add mod">
          <ac:chgData name="roykhokan25253s@gmail.com" userId="533139007614f290" providerId="LiveId" clId="{FC4DA9B9-9A25-0443-AD9D-FF538F0A07A3}" dt="2020-05-02T21:18:34.804" v="1172" actId="14100"/>
          <ac:spMkLst>
            <pc:docMk/>
            <pc:sldMk cId="2605733869" sldId="261"/>
            <ac:spMk id="45" creationId="{75525FA0-C6A0-8547-BC8C-6947722F8DFA}"/>
          </ac:spMkLst>
        </pc:spChg>
        <pc:cxnChg chg="add del mod">
          <ac:chgData name="roykhokan25253s@gmail.com" userId="533139007614f290" providerId="LiveId" clId="{FC4DA9B9-9A25-0443-AD9D-FF538F0A07A3}" dt="2020-05-02T20:49:09.794" v="710" actId="21"/>
          <ac:cxnSpMkLst>
            <pc:docMk/>
            <pc:sldMk cId="2605733869" sldId="261"/>
            <ac:cxnSpMk id="7" creationId="{636C26CA-6BF8-5349-BED5-A9F5BCE80FC7}"/>
          </ac:cxnSpMkLst>
        </pc:cxnChg>
      </pc:sldChg>
      <pc:sldChg chg="modSp ord addAnim delAnim modAnim">
        <pc:chgData name="roykhokan25253s@gmail.com" userId="533139007614f290" providerId="LiveId" clId="{FC4DA9B9-9A25-0443-AD9D-FF538F0A07A3}" dt="2020-05-05T21:34:12.760" v="3335" actId="27696"/>
        <pc:sldMkLst>
          <pc:docMk/>
          <pc:sldMk cId="1477215925" sldId="262"/>
        </pc:sldMkLst>
        <pc:spChg chg="mod">
          <ac:chgData name="roykhokan25253s@gmail.com" userId="533139007614f290" providerId="LiveId" clId="{FC4DA9B9-9A25-0443-AD9D-FF538F0A07A3}" dt="2020-05-03T06:37:31.897" v="1188" actId="1076"/>
          <ac:spMkLst>
            <pc:docMk/>
            <pc:sldMk cId="1477215925" sldId="262"/>
            <ac:spMk id="2" creationId="{E01B883F-6760-0246-BAEC-B59CAC4C12E8}"/>
          </ac:spMkLst>
        </pc:spChg>
        <pc:spChg chg="mod">
          <ac:chgData name="roykhokan25253s@gmail.com" userId="533139007614f290" providerId="LiveId" clId="{FC4DA9B9-9A25-0443-AD9D-FF538F0A07A3}" dt="2020-05-03T06:37:41.551" v="1192" actId="1076"/>
          <ac:spMkLst>
            <pc:docMk/>
            <pc:sldMk cId="1477215925" sldId="262"/>
            <ac:spMk id="3" creationId="{4D15DF14-03E7-7949-9539-738DA557C11F}"/>
          </ac:spMkLst>
        </pc:spChg>
        <pc:picChg chg="mod">
          <ac:chgData name="roykhokan25253s@gmail.com" userId="533139007614f290" providerId="LiveId" clId="{FC4DA9B9-9A25-0443-AD9D-FF538F0A07A3}" dt="2020-05-03T06:38:24.246" v="1198" actId="1076"/>
          <ac:picMkLst>
            <pc:docMk/>
            <pc:sldMk cId="1477215925" sldId="262"/>
            <ac:picMk id="6" creationId="{37CD404E-D972-114D-A176-B70109BF9A31}"/>
          </ac:picMkLst>
        </pc:picChg>
      </pc:sldChg>
      <pc:sldChg chg="addSp modSp new ord addAnim delAnim modAnim">
        <pc:chgData name="roykhokan25253s@gmail.com" userId="533139007614f290" providerId="LiveId" clId="{FC4DA9B9-9A25-0443-AD9D-FF538F0A07A3}" dt="2020-05-05T21:27:21.972" v="3327" actId="27696"/>
        <pc:sldMkLst>
          <pc:docMk/>
          <pc:sldMk cId="1005200994" sldId="263"/>
        </pc:sldMkLst>
        <pc:spChg chg="add mod">
          <ac:chgData name="roykhokan25253s@gmail.com" userId="533139007614f290" providerId="LiveId" clId="{FC4DA9B9-9A25-0443-AD9D-FF538F0A07A3}" dt="2020-05-03T06:52:10.887" v="1339" actId="1076"/>
          <ac:spMkLst>
            <pc:docMk/>
            <pc:sldMk cId="1005200994" sldId="263"/>
            <ac:spMk id="2" creationId="{32F2B957-90A4-F140-B707-2EC70DEF9E5B}"/>
          </ac:spMkLst>
        </pc:spChg>
        <pc:picChg chg="add mod">
          <ac:chgData name="roykhokan25253s@gmail.com" userId="533139007614f290" providerId="LiveId" clId="{FC4DA9B9-9A25-0443-AD9D-FF538F0A07A3}" dt="2020-05-03T06:56:39.484" v="1352" actId="1076"/>
          <ac:picMkLst>
            <pc:docMk/>
            <pc:sldMk cId="1005200994" sldId="263"/>
            <ac:picMk id="3" creationId="{7740DD86-8B9E-5243-8486-76C3CAFC9C6B}"/>
          </ac:picMkLst>
        </pc:picChg>
        <pc:picChg chg="add mod">
          <ac:chgData name="roykhokan25253s@gmail.com" userId="533139007614f290" providerId="LiveId" clId="{FC4DA9B9-9A25-0443-AD9D-FF538F0A07A3}" dt="2020-05-03T06:56:55.734" v="1354" actId="1440"/>
          <ac:picMkLst>
            <pc:docMk/>
            <pc:sldMk cId="1005200994" sldId="263"/>
            <ac:picMk id="5" creationId="{E77AB693-36B0-0B49-8CE9-487AE5AF8CBF}"/>
          </ac:picMkLst>
        </pc:picChg>
      </pc:sldChg>
      <pc:sldChg chg="addSp delSp modSp new ord addAnim">
        <pc:chgData name="roykhokan25253s@gmail.com" userId="533139007614f290" providerId="LiveId" clId="{FC4DA9B9-9A25-0443-AD9D-FF538F0A07A3}" dt="2020-05-04T17:36:30.518" v="3111" actId="1076"/>
        <pc:sldMkLst>
          <pc:docMk/>
          <pc:sldMk cId="1438277839" sldId="264"/>
        </pc:sldMkLst>
        <pc:spChg chg="add mod">
          <ac:chgData name="roykhokan25253s@gmail.com" userId="533139007614f290" providerId="LiveId" clId="{FC4DA9B9-9A25-0443-AD9D-FF538F0A07A3}" dt="2020-05-03T07:15:23.281" v="1424" actId="1076"/>
          <ac:spMkLst>
            <pc:docMk/>
            <pc:sldMk cId="1438277839" sldId="264"/>
            <ac:spMk id="2" creationId="{D8119360-4A05-D141-80CF-F83CA680BF4C}"/>
          </ac:spMkLst>
        </pc:spChg>
        <pc:picChg chg="add del">
          <ac:chgData name="roykhokan25253s@gmail.com" userId="533139007614f290" providerId="LiveId" clId="{FC4DA9B9-9A25-0443-AD9D-FF538F0A07A3}" dt="2020-05-03T07:08:12.558" v="1413" actId="931"/>
          <ac:picMkLst>
            <pc:docMk/>
            <pc:sldMk cId="1438277839" sldId="264"/>
            <ac:picMk id="3" creationId="{5E4738E5-D2B0-A34F-82DB-A7AA9133B729}"/>
          </ac:picMkLst>
        </pc:picChg>
        <pc:picChg chg="add del mod">
          <ac:chgData name="roykhokan25253s@gmail.com" userId="533139007614f290" providerId="LiveId" clId="{FC4DA9B9-9A25-0443-AD9D-FF538F0A07A3}" dt="2020-05-03T07:12:36.941" v="1417" actId="931"/>
          <ac:picMkLst>
            <pc:docMk/>
            <pc:sldMk cId="1438277839" sldId="264"/>
            <ac:picMk id="5" creationId="{3B77E6E2-D033-0248-98BD-4DD36EAC31E1}"/>
          </ac:picMkLst>
        </pc:picChg>
        <pc:picChg chg="add mod">
          <ac:chgData name="roykhokan25253s@gmail.com" userId="533139007614f290" providerId="LiveId" clId="{FC4DA9B9-9A25-0443-AD9D-FF538F0A07A3}" dt="2020-05-03T07:16:27.346" v="1427" actId="1440"/>
          <ac:picMkLst>
            <pc:docMk/>
            <pc:sldMk cId="1438277839" sldId="264"/>
            <ac:picMk id="7" creationId="{CE55956F-89FB-644B-AFD6-F729D3B56B02}"/>
          </ac:picMkLst>
        </pc:picChg>
        <pc:picChg chg="add mod">
          <ac:chgData name="roykhokan25253s@gmail.com" userId="533139007614f290" providerId="LiveId" clId="{FC4DA9B9-9A25-0443-AD9D-FF538F0A07A3}" dt="2020-05-03T07:17:16.597" v="1432" actId="1440"/>
          <ac:picMkLst>
            <pc:docMk/>
            <pc:sldMk cId="1438277839" sldId="264"/>
            <ac:picMk id="9" creationId="{AD816E46-B462-FE41-8612-99DA5A3BA3D7}"/>
          </ac:picMkLst>
        </pc:picChg>
      </pc:sldChg>
      <pc:sldChg chg="addSp delSp modSp new addAnim">
        <pc:chgData name="roykhokan25253s@gmail.com" userId="533139007614f290" providerId="LiveId" clId="{FC4DA9B9-9A25-0443-AD9D-FF538F0A07A3}" dt="2020-05-05T20:43:27.725" v="3177" actId="21"/>
        <pc:sldMkLst>
          <pc:docMk/>
          <pc:sldMk cId="3577225392" sldId="265"/>
        </pc:sldMkLst>
        <pc:spChg chg="add mod">
          <ac:chgData name="roykhokan25253s@gmail.com" userId="533139007614f290" providerId="LiveId" clId="{FC4DA9B9-9A25-0443-AD9D-FF538F0A07A3}" dt="2020-05-03T19:39:27.792" v="1878" actId="1076"/>
          <ac:spMkLst>
            <pc:docMk/>
            <pc:sldMk cId="3577225392" sldId="265"/>
            <ac:spMk id="2" creationId="{57F4EED7-A8C7-7047-8251-A0E05496205F}"/>
          </ac:spMkLst>
        </pc:spChg>
        <pc:spChg chg="add mod">
          <ac:chgData name="roykhokan25253s@gmail.com" userId="533139007614f290" providerId="LiveId" clId="{FC4DA9B9-9A25-0443-AD9D-FF538F0A07A3}" dt="2020-05-03T19:39:24.167" v="1877" actId="1076"/>
          <ac:spMkLst>
            <pc:docMk/>
            <pc:sldMk cId="3577225392" sldId="265"/>
            <ac:spMk id="3" creationId="{89B8828F-0BDC-8E48-9914-B0D58BFF0C7A}"/>
          </ac:spMkLst>
        </pc:spChg>
        <pc:picChg chg="add mod">
          <ac:chgData name="roykhokan25253s@gmail.com" userId="533139007614f290" providerId="LiveId" clId="{FC4DA9B9-9A25-0443-AD9D-FF538F0A07A3}" dt="2020-05-03T19:41:07.223" v="1891" actId="1076"/>
          <ac:picMkLst>
            <pc:docMk/>
            <pc:sldMk cId="3577225392" sldId="265"/>
            <ac:picMk id="4" creationId="{2DE344E2-B30D-1142-BC33-5F847A56C097}"/>
          </ac:picMkLst>
        </pc:picChg>
        <pc:picChg chg="add del mod">
          <ac:chgData name="roykhokan25253s@gmail.com" userId="533139007614f290" providerId="LiveId" clId="{FC4DA9B9-9A25-0443-AD9D-FF538F0A07A3}" dt="2020-05-05T20:43:27.725" v="3177" actId="21"/>
          <ac:picMkLst>
            <pc:docMk/>
            <pc:sldMk cId="3577225392" sldId="265"/>
            <ac:picMk id="5" creationId="{E88B13A9-D2A1-F24B-A8A5-40D19E9F979D}"/>
          </ac:picMkLst>
        </pc:picChg>
        <pc:picChg chg="add mod">
          <ac:chgData name="roykhokan25253s@gmail.com" userId="533139007614f290" providerId="LiveId" clId="{FC4DA9B9-9A25-0443-AD9D-FF538F0A07A3}" dt="2020-05-03T19:41:47.486" v="1900" actId="1076"/>
          <ac:picMkLst>
            <pc:docMk/>
            <pc:sldMk cId="3577225392" sldId="265"/>
            <ac:picMk id="6" creationId="{B6712FED-4078-6E4D-9634-760ACD1AB049}"/>
          </ac:picMkLst>
        </pc:picChg>
        <pc:picChg chg="add mod">
          <ac:chgData name="roykhokan25253s@gmail.com" userId="533139007614f290" providerId="LiveId" clId="{FC4DA9B9-9A25-0443-AD9D-FF538F0A07A3}" dt="2020-05-03T19:42:44.382" v="1905" actId="1076"/>
          <ac:picMkLst>
            <pc:docMk/>
            <pc:sldMk cId="3577225392" sldId="265"/>
            <ac:picMk id="8" creationId="{87187A77-F74C-9B40-8766-6ABB804A430D}"/>
          </ac:picMkLst>
        </pc:picChg>
      </pc:sldChg>
      <pc:sldChg chg="addSp delSp modSp new mod ord modClrScheme addAnim delAnim chgLayout">
        <pc:chgData name="roykhokan25253s@gmail.com" userId="533139007614f290" providerId="LiveId" clId="{FC4DA9B9-9A25-0443-AD9D-FF538F0A07A3}" dt="2020-05-05T21:39:34.969" v="3365" actId="27696"/>
        <pc:sldMkLst>
          <pc:docMk/>
          <pc:sldMk cId="3542081380" sldId="266"/>
        </pc:sldMkLst>
        <pc:spChg chg="add del mod">
          <ac:chgData name="roykhokan25253s@gmail.com" userId="533139007614f290" providerId="LiveId" clId="{FC4DA9B9-9A25-0443-AD9D-FF538F0A07A3}" dt="2020-05-03T20:08:25.245" v="2455" actId="21"/>
          <ac:spMkLst>
            <pc:docMk/>
            <pc:sldMk cId="3542081380" sldId="266"/>
            <ac:spMk id="2" creationId="{4D42312E-075C-9A42-AA3C-87682D8D2D50}"/>
          </ac:spMkLst>
        </pc:spChg>
        <pc:spChg chg="add del mod">
          <ac:chgData name="roykhokan25253s@gmail.com" userId="533139007614f290" providerId="LiveId" clId="{FC4DA9B9-9A25-0443-AD9D-FF538F0A07A3}" dt="2020-05-03T19:57:50.734" v="2245" actId="21"/>
          <ac:spMkLst>
            <pc:docMk/>
            <pc:sldMk cId="3542081380" sldId="266"/>
            <ac:spMk id="3" creationId="{510CA546-671B-824D-9D68-764D94D255A1}"/>
          </ac:spMkLst>
        </pc:spChg>
        <pc:spChg chg="add del mod ord">
          <ac:chgData name="roykhokan25253s@gmail.com" userId="533139007614f290" providerId="LiveId" clId="{FC4DA9B9-9A25-0443-AD9D-FF538F0A07A3}" dt="2020-05-03T19:56:10.304" v="2238" actId="21"/>
          <ac:spMkLst>
            <pc:docMk/>
            <pc:sldMk cId="3542081380" sldId="266"/>
            <ac:spMk id="4" creationId="{347FBC47-8E2D-694D-BE79-3036A8BCFA12}"/>
          </ac:spMkLst>
        </pc:spChg>
        <pc:spChg chg="add del mod ord">
          <ac:chgData name="roykhokan25253s@gmail.com" userId="533139007614f290" providerId="LiveId" clId="{FC4DA9B9-9A25-0443-AD9D-FF538F0A07A3}" dt="2020-05-03T19:58:13.954" v="2248" actId="22"/>
          <ac:spMkLst>
            <pc:docMk/>
            <pc:sldMk cId="3542081380" sldId="266"/>
            <ac:spMk id="5" creationId="{1FB49769-F1F7-6947-9910-5EC3F511A2D4}"/>
          </ac:spMkLst>
        </pc:spChg>
        <pc:spChg chg="add mod ord">
          <ac:chgData name="roykhokan25253s@gmail.com" userId="533139007614f290" providerId="LiveId" clId="{FC4DA9B9-9A25-0443-AD9D-FF538F0A07A3}" dt="2020-05-03T20:19:02.141" v="2559" actId="14100"/>
          <ac:spMkLst>
            <pc:docMk/>
            <pc:sldMk cId="3542081380" sldId="266"/>
            <ac:spMk id="6" creationId="{1BB3987B-0E79-384F-A8B6-84FFE807DEA7}"/>
          </ac:spMkLst>
        </pc:spChg>
        <pc:spChg chg="add mod">
          <ac:chgData name="roykhokan25253s@gmail.com" userId="533139007614f290" providerId="LiveId" clId="{FC4DA9B9-9A25-0443-AD9D-FF538F0A07A3}" dt="2020-05-03T20:19:59.397" v="2567" actId="14100"/>
          <ac:spMkLst>
            <pc:docMk/>
            <pc:sldMk cId="3542081380" sldId="266"/>
            <ac:spMk id="8" creationId="{17129174-2698-6E4A-B9BB-7BC19A3CFBA8}"/>
          </ac:spMkLst>
        </pc:spChg>
        <pc:picChg chg="add del">
          <ac:chgData name="roykhokan25253s@gmail.com" userId="533139007614f290" providerId="LiveId" clId="{FC4DA9B9-9A25-0443-AD9D-FF538F0A07A3}" dt="2020-05-05T21:37:13.329" v="3352" actId="21"/>
          <ac:picMkLst>
            <pc:docMk/>
            <pc:sldMk cId="3542081380" sldId="266"/>
            <ac:picMk id="2" creationId="{F874B5F5-7DCC-5640-BEE6-BA32ABE8E45E}"/>
          </ac:picMkLst>
        </pc:picChg>
        <pc:picChg chg="add mod">
          <ac:chgData name="roykhokan25253s@gmail.com" userId="533139007614f290" providerId="LiveId" clId="{FC4DA9B9-9A25-0443-AD9D-FF538F0A07A3}" dt="2020-05-03T20:19:22.596" v="2566" actId="14100"/>
          <ac:picMkLst>
            <pc:docMk/>
            <pc:sldMk cId="3542081380" sldId="266"/>
            <ac:picMk id="9" creationId="{5541C0C6-36B1-2441-9355-2F455A0275C5}"/>
          </ac:picMkLst>
        </pc:picChg>
      </pc:sldChg>
      <pc:sldChg chg="addSp delSp modSp new mod ord modClrScheme addAnim chgLayout">
        <pc:chgData name="roykhokan25253s@gmail.com" userId="533139007614f290" providerId="LiveId" clId="{FC4DA9B9-9A25-0443-AD9D-FF538F0A07A3}" dt="2020-05-04T17:40:02.089" v="3116" actId="1076"/>
        <pc:sldMkLst>
          <pc:docMk/>
          <pc:sldMk cId="1550973302" sldId="267"/>
        </pc:sldMkLst>
        <pc:spChg chg="del">
          <ac:chgData name="roykhokan25253s@gmail.com" userId="533139007614f290" providerId="LiveId" clId="{FC4DA9B9-9A25-0443-AD9D-FF538F0A07A3}" dt="2020-05-03T20:09:18.870" v="2463" actId="700"/>
          <ac:spMkLst>
            <pc:docMk/>
            <pc:sldMk cId="1550973302" sldId="267"/>
            <ac:spMk id="2" creationId="{FAD506DA-8A99-4A4F-A667-5800D785DB0B}"/>
          </ac:spMkLst>
        </pc:spChg>
        <pc:spChg chg="del">
          <ac:chgData name="roykhokan25253s@gmail.com" userId="533139007614f290" providerId="LiveId" clId="{FC4DA9B9-9A25-0443-AD9D-FF538F0A07A3}" dt="2020-05-03T20:09:18.870" v="2463" actId="700"/>
          <ac:spMkLst>
            <pc:docMk/>
            <pc:sldMk cId="1550973302" sldId="267"/>
            <ac:spMk id="3" creationId="{DEEC585E-E0E2-7C4F-A555-021B32190590}"/>
          </ac:spMkLst>
        </pc:spChg>
        <pc:spChg chg="del">
          <ac:chgData name="roykhokan25253s@gmail.com" userId="533139007614f290" providerId="LiveId" clId="{FC4DA9B9-9A25-0443-AD9D-FF538F0A07A3}" dt="2020-05-03T20:09:18.870" v="2463" actId="700"/>
          <ac:spMkLst>
            <pc:docMk/>
            <pc:sldMk cId="1550973302" sldId="267"/>
            <ac:spMk id="4" creationId="{0D8569EB-CC3E-AD4B-824A-23D72BA8C2DE}"/>
          </ac:spMkLst>
        </pc:spChg>
        <pc:spChg chg="add">
          <ac:chgData name="roykhokan25253s@gmail.com" userId="533139007614f290" providerId="LiveId" clId="{FC4DA9B9-9A25-0443-AD9D-FF538F0A07A3}" dt="2020-05-03T20:09:25.067" v="2464" actId="139"/>
          <ac:spMkLst>
            <pc:docMk/>
            <pc:sldMk cId="1550973302" sldId="267"/>
            <ac:spMk id="5" creationId="{789A9424-84C1-ED42-90CE-500BF4397923}"/>
          </ac:spMkLst>
        </pc:spChg>
        <pc:spChg chg="add mod">
          <ac:chgData name="roykhokan25253s@gmail.com" userId="533139007614f290" providerId="LiveId" clId="{FC4DA9B9-9A25-0443-AD9D-FF538F0A07A3}" dt="2020-05-03T20:16:02.498" v="2546" actId="1076"/>
          <ac:spMkLst>
            <pc:docMk/>
            <pc:sldMk cId="1550973302" sldId="267"/>
            <ac:spMk id="7" creationId="{43DA7E87-7DB5-2544-AF00-751DBC8A7C1E}"/>
          </ac:spMkLst>
        </pc:spChg>
        <pc:spChg chg="add mod">
          <ac:chgData name="roykhokan25253s@gmail.com" userId="533139007614f290" providerId="LiveId" clId="{FC4DA9B9-9A25-0443-AD9D-FF538F0A07A3}" dt="2020-05-03T20:15:55.107" v="2545" actId="1076"/>
          <ac:spMkLst>
            <pc:docMk/>
            <pc:sldMk cId="1550973302" sldId="267"/>
            <ac:spMk id="8" creationId="{9035CA80-EC62-9548-8E08-6EB739780A22}"/>
          </ac:spMkLst>
        </pc:spChg>
        <pc:picChg chg="add mod">
          <ac:chgData name="roykhokan25253s@gmail.com" userId="533139007614f290" providerId="LiveId" clId="{FC4DA9B9-9A25-0443-AD9D-FF538F0A07A3}" dt="2020-05-03T20:16:22.227" v="2551" actId="14100"/>
          <ac:picMkLst>
            <pc:docMk/>
            <pc:sldMk cId="1550973302" sldId="267"/>
            <ac:picMk id="9" creationId="{2F8BE41C-68B9-404E-8805-B6E05D1CF2E9}"/>
          </ac:picMkLst>
        </pc:picChg>
      </pc:sldChg>
      <pc:sldChg chg="addSp modSp new addAnim delAnim">
        <pc:chgData name="roykhokan25253s@gmail.com" userId="533139007614f290" providerId="LiveId" clId="{FC4DA9B9-9A25-0443-AD9D-FF538F0A07A3}" dt="2020-05-05T21:22:00.784" v="3321" actId="27696"/>
        <pc:sldMkLst>
          <pc:docMk/>
          <pc:sldMk cId="824924388" sldId="268"/>
        </pc:sldMkLst>
        <pc:spChg chg="add mod">
          <ac:chgData name="roykhokan25253s@gmail.com" userId="533139007614f290" providerId="LiveId" clId="{FC4DA9B9-9A25-0443-AD9D-FF538F0A07A3}" dt="2020-05-05T21:20:33.458" v="3315" actId="1076"/>
          <ac:spMkLst>
            <pc:docMk/>
            <pc:sldMk cId="824924388" sldId="268"/>
            <ac:spMk id="2" creationId="{6237D993-8B23-0E4E-8FC4-40A884016FF3}"/>
          </ac:spMkLst>
        </pc:spChg>
        <pc:spChg chg="add mod">
          <ac:chgData name="roykhokan25253s@gmail.com" userId="533139007614f290" providerId="LiveId" clId="{FC4DA9B9-9A25-0443-AD9D-FF538F0A07A3}" dt="2020-05-03T20:52:54.928" v="2903" actId="1076"/>
          <ac:spMkLst>
            <pc:docMk/>
            <pc:sldMk cId="824924388" sldId="268"/>
            <ac:spMk id="3" creationId="{82D48F47-50A1-3A47-9F73-D7ADD9C06292}"/>
          </ac:spMkLst>
        </pc:spChg>
        <pc:picChg chg="add mod">
          <ac:chgData name="roykhokan25253s@gmail.com" userId="533139007614f290" providerId="LiveId" clId="{FC4DA9B9-9A25-0443-AD9D-FF538F0A07A3}" dt="2020-05-05T21:20:26.210" v="3313" actId="1076"/>
          <ac:picMkLst>
            <pc:docMk/>
            <pc:sldMk cId="824924388" sldId="268"/>
            <ac:picMk id="4" creationId="{0CF38019-BC47-E745-9E1E-5E5AE40DAF1B}"/>
          </ac:picMkLst>
        </pc:picChg>
      </pc:sldChg>
      <pc:sldChg chg="addSp delSp modSp new addAnim">
        <pc:chgData name="roykhokan25253s@gmail.com" userId="533139007614f290" providerId="LiveId" clId="{FC4DA9B9-9A25-0443-AD9D-FF538F0A07A3}" dt="2020-05-03T21:16:56.452" v="3003" actId="27696"/>
        <pc:sldMkLst>
          <pc:docMk/>
          <pc:sldMk cId="804035689" sldId="269"/>
        </pc:sldMkLst>
        <pc:spChg chg="add mod">
          <ac:chgData name="roykhokan25253s@gmail.com" userId="533139007614f290" providerId="LiveId" clId="{FC4DA9B9-9A25-0443-AD9D-FF538F0A07A3}" dt="2020-05-03T21:12:42.524" v="2933" actId="1076"/>
          <ac:spMkLst>
            <pc:docMk/>
            <pc:sldMk cId="804035689" sldId="269"/>
            <ac:spMk id="6" creationId="{64BB62B9-D583-4546-9384-E2137E9256F4}"/>
          </ac:spMkLst>
        </pc:spChg>
        <pc:spChg chg="add mod">
          <ac:chgData name="roykhokan25253s@gmail.com" userId="533139007614f290" providerId="LiveId" clId="{FC4DA9B9-9A25-0443-AD9D-FF538F0A07A3}" dt="2020-05-03T21:13:05.508" v="2935" actId="1076"/>
          <ac:spMkLst>
            <pc:docMk/>
            <pc:sldMk cId="804035689" sldId="269"/>
            <ac:spMk id="7" creationId="{F605BB1A-1CFE-7848-B583-516C1A52DEBA}"/>
          </ac:spMkLst>
        </pc:spChg>
        <pc:spChg chg="add mod">
          <ac:chgData name="roykhokan25253s@gmail.com" userId="533139007614f290" providerId="LiveId" clId="{FC4DA9B9-9A25-0443-AD9D-FF538F0A07A3}" dt="2020-05-03T21:15:58.043" v="3000" actId="17032"/>
          <ac:spMkLst>
            <pc:docMk/>
            <pc:sldMk cId="804035689" sldId="269"/>
            <ac:spMk id="8" creationId="{5F31C099-5DD3-3E48-BDB1-BD2B66229C3F}"/>
          </ac:spMkLst>
        </pc:spChg>
        <pc:picChg chg="add del">
          <ac:chgData name="roykhokan25253s@gmail.com" userId="533139007614f290" providerId="LiveId" clId="{FC4DA9B9-9A25-0443-AD9D-FF538F0A07A3}" dt="2020-05-03T20:54:52.323" v="2906" actId="21"/>
          <ac:picMkLst>
            <pc:docMk/>
            <pc:sldMk cId="804035689" sldId="269"/>
            <ac:picMk id="2" creationId="{867AB71A-7474-0E4A-89AC-26C7B57C7BA7}"/>
          </ac:picMkLst>
        </pc:picChg>
        <pc:picChg chg="add mod">
          <ac:chgData name="roykhokan25253s@gmail.com" userId="533139007614f290" providerId="LiveId" clId="{FC4DA9B9-9A25-0443-AD9D-FF538F0A07A3}" dt="2020-05-03T21:09:54.293" v="2912" actId="1440"/>
          <ac:picMkLst>
            <pc:docMk/>
            <pc:sldMk cId="804035689" sldId="269"/>
            <ac:picMk id="4" creationId="{B2729396-2B53-8F49-A45D-45AFA4D12800}"/>
          </ac:picMkLst>
        </pc:picChg>
      </pc:sldChg>
      <pc:sldChg chg="addSp modSp new ord addAnim">
        <pc:chgData name="roykhokan25253s@gmail.com" userId="533139007614f290" providerId="LiveId" clId="{FC4DA9B9-9A25-0443-AD9D-FF538F0A07A3}" dt="2020-05-04T17:40:31.945" v="3118" actId="1076"/>
        <pc:sldMkLst>
          <pc:docMk/>
          <pc:sldMk cId="3124715283" sldId="270"/>
        </pc:sldMkLst>
        <pc:spChg chg="add mod">
          <ac:chgData name="roykhokan25253s@gmail.com" userId="533139007614f290" providerId="LiveId" clId="{FC4DA9B9-9A25-0443-AD9D-FF538F0A07A3}" dt="2020-05-03T21:25:43.126" v="3099" actId="1076"/>
          <ac:spMkLst>
            <pc:docMk/>
            <pc:sldMk cId="3124715283" sldId="270"/>
            <ac:spMk id="2" creationId="{AC355B8B-2BFF-CD45-9805-876ACC29F364}"/>
          </ac:spMkLst>
        </pc:spChg>
        <pc:spChg chg="add mod">
          <ac:chgData name="roykhokan25253s@gmail.com" userId="533139007614f290" providerId="LiveId" clId="{FC4DA9B9-9A25-0443-AD9D-FF538F0A07A3}" dt="2020-05-03T21:25:38.050" v="3098" actId="1076"/>
          <ac:spMkLst>
            <pc:docMk/>
            <pc:sldMk cId="3124715283" sldId="270"/>
            <ac:spMk id="3" creationId="{9C5D0C3D-DDB6-9448-9529-43AE05A48699}"/>
          </ac:spMkLst>
        </pc:spChg>
        <pc:picChg chg="add mod">
          <ac:chgData name="roykhokan25253s@gmail.com" userId="533139007614f290" providerId="LiveId" clId="{FC4DA9B9-9A25-0443-AD9D-FF538F0A07A3}" dt="2020-05-03T21:26:01.573" v="3104" actId="1440"/>
          <ac:picMkLst>
            <pc:docMk/>
            <pc:sldMk cId="3124715283" sldId="270"/>
            <ac:picMk id="4" creationId="{045E13BB-FA6A-844C-8E4A-E2ED091AB7C9}"/>
          </ac:picMkLst>
        </pc:picChg>
      </pc:sldChg>
      <pc:sldChg chg="addSp modSp new ord addAnim delAnim">
        <pc:chgData name="roykhokan25253s@gmail.com" userId="533139007614f290" providerId="LiveId" clId="{FC4DA9B9-9A25-0443-AD9D-FF538F0A07A3}" dt="2020-05-05T21:01:27.212" v="3268" actId="27696"/>
        <pc:sldMkLst>
          <pc:docMk/>
          <pc:sldMk cId="1285338041" sldId="271"/>
        </pc:sldMkLst>
        <pc:spChg chg="add mod">
          <ac:chgData name="roykhokan25253s@gmail.com" userId="533139007614f290" providerId="LiveId" clId="{FC4DA9B9-9A25-0443-AD9D-FF538F0A07A3}" dt="2020-05-05T20:58:30.467" v="3252" actId="14100"/>
          <ac:spMkLst>
            <pc:docMk/>
            <pc:sldMk cId="1285338041" sldId="271"/>
            <ac:spMk id="6" creationId="{96F04110-E539-C54E-BBBD-7EBDE122039B}"/>
          </ac:spMkLst>
        </pc:spChg>
        <pc:picChg chg="add mod">
          <ac:chgData name="roykhokan25253s@gmail.com" userId="533139007614f290" providerId="LiveId" clId="{FC4DA9B9-9A25-0443-AD9D-FF538F0A07A3}" dt="2020-05-05T21:00:42.481" v="3263" actId="1076"/>
          <ac:picMkLst>
            <pc:docMk/>
            <pc:sldMk cId="1285338041" sldId="271"/>
            <ac:picMk id="2" creationId="{6538D2A4-EA26-7C41-BE60-1630B3D9E4AC}"/>
          </ac:picMkLst>
        </pc:picChg>
        <pc:picChg chg="add mod">
          <ac:chgData name="roykhokan25253s@gmail.com" userId="533139007614f290" providerId="LiveId" clId="{FC4DA9B9-9A25-0443-AD9D-FF538F0A07A3}" dt="2020-05-05T21:00:51.421" v="3265" actId="1076"/>
          <ac:picMkLst>
            <pc:docMk/>
            <pc:sldMk cId="1285338041" sldId="271"/>
            <ac:picMk id="4" creationId="{FB34BEC0-4D11-7645-8B1A-2DC5F4EB209F}"/>
          </ac:picMkLst>
        </pc:picChg>
      </pc:sldChg>
    </pc:docChg>
  </pc:docChgLst>
  <pc:docChgLst>
    <pc:chgData name="roykhokan25253s@gmail.com" userId="533139007614f290" providerId="LiveId" clId="{E6A34E30-49C0-E546-B127-89D1870F64CE}"/>
    <pc:docChg chg="addSld modSld">
      <pc:chgData name="roykhokan25253s@gmail.com" userId="533139007614f290" providerId="LiveId" clId="{E6A34E30-49C0-E546-B127-89D1870F64CE}" dt="2020-05-01T20:04:03.891" v="118" actId="680"/>
      <pc:docMkLst>
        <pc:docMk/>
      </pc:docMkLst>
      <pc:sldChg chg="addSp modSp new">
        <pc:chgData name="roykhokan25253s@gmail.com" userId="533139007614f290" providerId="LiveId" clId="{E6A34E30-49C0-E546-B127-89D1870F64CE}" dt="2020-05-01T20:03:33.003" v="117" actId="1076"/>
        <pc:sldMkLst>
          <pc:docMk/>
          <pc:sldMk cId="2075699552" sldId="257"/>
        </pc:sldMkLst>
        <pc:spChg chg="add mod">
          <ac:chgData name="roykhokan25253s@gmail.com" userId="533139007614f290" providerId="LiveId" clId="{E6A34E30-49C0-E546-B127-89D1870F64CE}" dt="2020-05-01T20:03:33.003" v="117" actId="1076"/>
          <ac:spMkLst>
            <pc:docMk/>
            <pc:sldMk cId="2075699552" sldId="257"/>
            <ac:spMk id="2" creationId="{478ED775-E4D9-7D4D-88F6-B5ED40A66C63}"/>
          </ac:spMkLst>
        </pc:spChg>
        <pc:picChg chg="add mod">
          <ac:chgData name="roykhokan25253s@gmail.com" userId="533139007614f290" providerId="LiveId" clId="{E6A34E30-49C0-E546-B127-89D1870F64CE}" dt="2020-05-01T20:00:14.809" v="12" actId="1076"/>
          <ac:picMkLst>
            <pc:docMk/>
            <pc:sldMk cId="2075699552" sldId="257"/>
            <ac:picMk id="3" creationId="{265D84EC-9854-E844-97A1-9FB09C95D58A}"/>
          </ac:picMkLst>
        </pc:picChg>
      </pc:sldChg>
      <pc:sldChg chg="new">
        <pc:chgData name="roykhokan25253s@gmail.com" userId="533139007614f290" providerId="LiveId" clId="{E6A34E30-49C0-E546-B127-89D1870F64CE}" dt="2020-05-01T20:04:03.891" v="118" actId="680"/>
        <pc:sldMkLst>
          <pc:docMk/>
          <pc:sldMk cId="3594912783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0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5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081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5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5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91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2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8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0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8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8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5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5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6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2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6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8EC9FF-71A1-9446-B440-E22EC350EBB9}"/>
              </a:ext>
            </a:extLst>
          </p:cNvPr>
          <p:cNvSpPr txBox="1"/>
          <p:nvPr/>
        </p:nvSpPr>
        <p:spPr>
          <a:xfrm rot="16200000">
            <a:off x="1408450" y="3222188"/>
            <a:ext cx="3139321" cy="8349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l"/>
            <a:r>
              <a:rPr lang="en-GB" sz="4800" b="1" i="1"/>
              <a:t>স্বাগতম </a:t>
            </a:r>
            <a:endParaRPr lang="en-US" sz="4800" b="1" i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4700F7-2AE9-5449-94F9-4226FEFF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61" y="1276350"/>
            <a:ext cx="6467475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6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31CE12-ADEA-BF44-B26F-433AAB9E376C}"/>
              </a:ext>
            </a:extLst>
          </p:cNvPr>
          <p:cNvSpPr txBox="1"/>
          <p:nvPr/>
        </p:nvSpPr>
        <p:spPr>
          <a:xfrm>
            <a:off x="2807957" y="308242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06FD9-7087-C540-A228-AE9601F8D750}"/>
              </a:ext>
            </a:extLst>
          </p:cNvPr>
          <p:cNvSpPr txBox="1"/>
          <p:nvPr/>
        </p:nvSpPr>
        <p:spPr>
          <a:xfrm>
            <a:off x="5086163" y="2798124"/>
            <a:ext cx="2018435" cy="91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3C4D436F-17FE-3E4F-89AD-FFAA30E67ECD}"/>
              </a:ext>
            </a:extLst>
          </p:cNvPr>
          <p:cNvSpPr/>
          <p:nvPr/>
        </p:nvSpPr>
        <p:spPr>
          <a:xfrm>
            <a:off x="4906612" y="-168234"/>
            <a:ext cx="2645352" cy="1828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ব্যাংক</a:t>
            </a:r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CFD31F0-260E-2D45-AB5D-8388E3D87DA8}"/>
              </a:ext>
            </a:extLst>
          </p:cNvPr>
          <p:cNvSpPr/>
          <p:nvPr/>
        </p:nvSpPr>
        <p:spPr>
          <a:xfrm>
            <a:off x="5596725" y="974527"/>
            <a:ext cx="1265125" cy="519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B37421C2-7C5A-B943-B2AA-9061011230E3}"/>
              </a:ext>
            </a:extLst>
          </p:cNvPr>
          <p:cNvSpPr/>
          <p:nvPr/>
        </p:nvSpPr>
        <p:spPr>
          <a:xfrm>
            <a:off x="-556656" y="746165"/>
            <a:ext cx="13304075" cy="225977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A330A5D-4CF9-1843-81C8-1C4D35E68C63}"/>
              </a:ext>
            </a:extLst>
          </p:cNvPr>
          <p:cNvSpPr/>
          <p:nvPr/>
        </p:nvSpPr>
        <p:spPr>
          <a:xfrm>
            <a:off x="948267" y="2088201"/>
            <a:ext cx="876814" cy="846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21FFF48-AE9F-5940-9531-284C9EADD76E}"/>
              </a:ext>
            </a:extLst>
          </p:cNvPr>
          <p:cNvSpPr/>
          <p:nvPr/>
        </p:nvSpPr>
        <p:spPr>
          <a:xfrm>
            <a:off x="3026088" y="2088201"/>
            <a:ext cx="876814" cy="846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E62688E-F438-FC42-83E9-05CC8765EAFA}"/>
              </a:ext>
            </a:extLst>
          </p:cNvPr>
          <p:cNvSpPr/>
          <p:nvPr/>
        </p:nvSpPr>
        <p:spPr>
          <a:xfrm>
            <a:off x="4699079" y="2122342"/>
            <a:ext cx="876814" cy="846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B72D310-BF11-F54E-8E64-8900EBDF9612}"/>
              </a:ext>
            </a:extLst>
          </p:cNvPr>
          <p:cNvSpPr/>
          <p:nvPr/>
        </p:nvSpPr>
        <p:spPr>
          <a:xfrm>
            <a:off x="8490130" y="2122342"/>
            <a:ext cx="876814" cy="846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CD28512-256B-DF42-95A8-6FDCCA1AF6F4}"/>
              </a:ext>
            </a:extLst>
          </p:cNvPr>
          <p:cNvSpPr/>
          <p:nvPr/>
        </p:nvSpPr>
        <p:spPr>
          <a:xfrm>
            <a:off x="6573947" y="2169476"/>
            <a:ext cx="876814" cy="846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3B26DB6-6D90-6B44-BB7C-1037B90F91AC}"/>
              </a:ext>
            </a:extLst>
          </p:cNvPr>
          <p:cNvSpPr/>
          <p:nvPr/>
        </p:nvSpPr>
        <p:spPr>
          <a:xfrm>
            <a:off x="10369374" y="2088201"/>
            <a:ext cx="876814" cy="846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660130-5A83-6B44-A2B3-6AA66C7838E1}"/>
              </a:ext>
            </a:extLst>
          </p:cNvPr>
          <p:cNvSpPr/>
          <p:nvPr/>
        </p:nvSpPr>
        <p:spPr>
          <a:xfrm>
            <a:off x="495618" y="4116658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একক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শাখা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চেইন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গ্রুপ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মিশ্র ব্যাংক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A0964-9757-8249-B3A0-AA471C945711}"/>
              </a:ext>
            </a:extLst>
          </p:cNvPr>
          <p:cNvSpPr/>
          <p:nvPr/>
        </p:nvSpPr>
        <p:spPr>
          <a:xfrm>
            <a:off x="2656730" y="4059797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সরকারি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বেসরকারি ব্যাংক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যৌথ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স্বায়ত্বশাসিত ব্যাংক 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CC0D54-FFF1-624E-87B5-DEB43CB87BB3}"/>
              </a:ext>
            </a:extLst>
          </p:cNvPr>
          <p:cNvSpPr/>
          <p:nvPr/>
        </p:nvSpPr>
        <p:spPr>
          <a:xfrm>
            <a:off x="4709643" y="4020913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কেন্দ্রীয়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বাণিজ্যিক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বিশেষায়িত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অন্যান্য 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B19F3F-BF07-3A4A-8D59-5F0062ED82C4}"/>
              </a:ext>
            </a:extLst>
          </p:cNvPr>
          <p:cNvSpPr/>
          <p:nvPr/>
        </p:nvSpPr>
        <p:spPr>
          <a:xfrm>
            <a:off x="8014137" y="3920341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শ্রমিক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স্কুল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মহিলা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ভোক্তা ব্যাংক </a:t>
            </a: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D54CDC-5ECA-1F40-863F-325F6AA1DB25}"/>
              </a:ext>
            </a:extLst>
          </p:cNvPr>
          <p:cNvSpPr/>
          <p:nvPr/>
        </p:nvSpPr>
        <p:spPr>
          <a:xfrm>
            <a:off x="9992122" y="3920341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তালিকাভুক্ত ব্যাংক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/>
              <a:t>অতালিকাভুক্ত ব্যাংক </a:t>
            </a:r>
            <a:endParaRPr lang="en-US"/>
          </a:p>
        </p:txBody>
      </p:sp>
      <p:sp>
        <p:nvSpPr>
          <p:cNvPr id="34" name="Minus Sign 33">
            <a:extLst>
              <a:ext uri="{FF2B5EF4-FFF2-40B4-BE49-F238E27FC236}">
                <a16:creationId xmlns:a16="http://schemas.microsoft.com/office/drawing/2014/main" id="{49653F13-FE39-214A-B1BC-48D59405E978}"/>
              </a:ext>
            </a:extLst>
          </p:cNvPr>
          <p:cNvSpPr/>
          <p:nvPr/>
        </p:nvSpPr>
        <p:spPr>
          <a:xfrm>
            <a:off x="86080" y="2185805"/>
            <a:ext cx="2570650" cy="191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কাঠামো ভিত্তিক  ব্যাংক</a:t>
            </a:r>
            <a:endParaRPr lang="en-US"/>
          </a:p>
        </p:txBody>
      </p:sp>
      <p:sp>
        <p:nvSpPr>
          <p:cNvPr id="36" name="Minus Sign 35">
            <a:extLst>
              <a:ext uri="{FF2B5EF4-FFF2-40B4-BE49-F238E27FC236}">
                <a16:creationId xmlns:a16="http://schemas.microsoft.com/office/drawing/2014/main" id="{A6CD9CC9-CEFF-A447-98A5-92213697B949}"/>
              </a:ext>
            </a:extLst>
          </p:cNvPr>
          <p:cNvSpPr/>
          <p:nvPr/>
        </p:nvSpPr>
        <p:spPr>
          <a:xfrm>
            <a:off x="2556645" y="2192113"/>
            <a:ext cx="1828800" cy="1828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মালিকানা ব্যাংক </a:t>
            </a:r>
            <a:endParaRPr lang="en-US"/>
          </a:p>
        </p:txBody>
      </p:sp>
      <p:sp>
        <p:nvSpPr>
          <p:cNvPr id="38" name="Minus Sign 37">
            <a:extLst>
              <a:ext uri="{FF2B5EF4-FFF2-40B4-BE49-F238E27FC236}">
                <a16:creationId xmlns:a16="http://schemas.microsoft.com/office/drawing/2014/main" id="{5138EFF7-EB9D-1E48-A2C3-CE68BE027F8F}"/>
              </a:ext>
            </a:extLst>
          </p:cNvPr>
          <p:cNvSpPr/>
          <p:nvPr/>
        </p:nvSpPr>
        <p:spPr>
          <a:xfrm>
            <a:off x="4283835" y="2269881"/>
            <a:ext cx="1828800" cy="1828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কার্যভিত্তিক ব্যাংক </a:t>
            </a:r>
            <a:endParaRPr lang="en-US"/>
          </a:p>
        </p:txBody>
      </p:sp>
      <p:sp>
        <p:nvSpPr>
          <p:cNvPr id="40" name="Minus Sign 39">
            <a:extLst>
              <a:ext uri="{FF2B5EF4-FFF2-40B4-BE49-F238E27FC236}">
                <a16:creationId xmlns:a16="http://schemas.microsoft.com/office/drawing/2014/main" id="{16C8F673-E863-064C-B819-30AC4C64C835}"/>
              </a:ext>
            </a:extLst>
          </p:cNvPr>
          <p:cNvSpPr/>
          <p:nvPr/>
        </p:nvSpPr>
        <p:spPr>
          <a:xfrm>
            <a:off x="6085384" y="2347815"/>
            <a:ext cx="1828800" cy="1828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সংগঠন ব্যাংক </a:t>
            </a:r>
            <a:endParaRPr lang="en-US"/>
          </a:p>
        </p:txBody>
      </p:sp>
      <p:sp>
        <p:nvSpPr>
          <p:cNvPr id="42" name="Minus Sign 41">
            <a:extLst>
              <a:ext uri="{FF2B5EF4-FFF2-40B4-BE49-F238E27FC236}">
                <a16:creationId xmlns:a16="http://schemas.microsoft.com/office/drawing/2014/main" id="{ADA90CF9-40E5-C94D-8CEF-052C7765C663}"/>
              </a:ext>
            </a:extLst>
          </p:cNvPr>
          <p:cNvSpPr/>
          <p:nvPr/>
        </p:nvSpPr>
        <p:spPr>
          <a:xfrm>
            <a:off x="7831046" y="2287858"/>
            <a:ext cx="2144678" cy="1828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গ্রাহক ভিত্তিক ব্যাংক</a:t>
            </a:r>
            <a:endParaRPr lang="en-US"/>
          </a:p>
        </p:txBody>
      </p:sp>
      <p:sp>
        <p:nvSpPr>
          <p:cNvPr id="44" name="Minus Sign 43">
            <a:extLst>
              <a:ext uri="{FF2B5EF4-FFF2-40B4-BE49-F238E27FC236}">
                <a16:creationId xmlns:a16="http://schemas.microsoft.com/office/drawing/2014/main" id="{25BFF338-C58A-FF43-AB47-6CE3E7B479BC}"/>
              </a:ext>
            </a:extLst>
          </p:cNvPr>
          <p:cNvSpPr/>
          <p:nvPr/>
        </p:nvSpPr>
        <p:spPr>
          <a:xfrm>
            <a:off x="9842936" y="2168025"/>
            <a:ext cx="2349063" cy="1828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তালিকা ভিত্তিক ব্যাংক </a:t>
            </a:r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75525FA0-C6A0-8547-BC8C-6947722F8DFA}"/>
              </a:ext>
            </a:extLst>
          </p:cNvPr>
          <p:cNvSpPr/>
          <p:nvPr/>
        </p:nvSpPr>
        <p:spPr>
          <a:xfrm>
            <a:off x="953651" y="3395883"/>
            <a:ext cx="811358" cy="625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4571C47-E6B9-794F-8805-5815A79733DD}"/>
              </a:ext>
            </a:extLst>
          </p:cNvPr>
          <p:cNvSpPr/>
          <p:nvPr/>
        </p:nvSpPr>
        <p:spPr>
          <a:xfrm>
            <a:off x="3148083" y="3328624"/>
            <a:ext cx="811358" cy="625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78BB27A-7354-D24E-978B-880BE512A515}"/>
              </a:ext>
            </a:extLst>
          </p:cNvPr>
          <p:cNvSpPr/>
          <p:nvPr/>
        </p:nvSpPr>
        <p:spPr>
          <a:xfrm>
            <a:off x="4949828" y="3440108"/>
            <a:ext cx="811358" cy="625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5746F7D-F66E-1548-AA21-0E5EC64DC92D}"/>
              </a:ext>
            </a:extLst>
          </p:cNvPr>
          <p:cNvSpPr/>
          <p:nvPr/>
        </p:nvSpPr>
        <p:spPr>
          <a:xfrm>
            <a:off x="10451716" y="3262215"/>
            <a:ext cx="811358" cy="625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A0DDB89-F0DF-6942-872E-F901C9A16832}"/>
              </a:ext>
            </a:extLst>
          </p:cNvPr>
          <p:cNvSpPr/>
          <p:nvPr/>
        </p:nvSpPr>
        <p:spPr>
          <a:xfrm>
            <a:off x="8578052" y="3490798"/>
            <a:ext cx="811358" cy="625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DF2FF70-B93E-8E4D-96C0-A6F2BDFB9703}"/>
              </a:ext>
            </a:extLst>
          </p:cNvPr>
          <p:cNvSpPr/>
          <p:nvPr/>
        </p:nvSpPr>
        <p:spPr>
          <a:xfrm>
            <a:off x="6838108" y="3514852"/>
            <a:ext cx="473987" cy="2757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4FF5D079-FF97-F04E-80B7-2E80A1E316F9}"/>
              </a:ext>
            </a:extLst>
          </p:cNvPr>
          <p:cNvSpPr/>
          <p:nvPr/>
        </p:nvSpPr>
        <p:spPr>
          <a:xfrm>
            <a:off x="350272" y="5611482"/>
            <a:ext cx="12376341" cy="1733436"/>
          </a:xfrm>
          <a:prstGeom prst="mathMinus">
            <a:avLst>
              <a:gd name="adj1" fmla="val 26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* একমালিকানা * অংশীদারি * কোম্পানি * সমবায় * রাষ্ট্রীয়</a:t>
            </a:r>
            <a:endParaRPr lang="en-US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9E9507B2-1316-254B-87D5-10175172EFC2}"/>
              </a:ext>
            </a:extLst>
          </p:cNvPr>
          <p:cNvSpPr/>
          <p:nvPr/>
        </p:nvSpPr>
        <p:spPr>
          <a:xfrm rot="10800000" flipV="1">
            <a:off x="8389435" y="223345"/>
            <a:ext cx="2873639" cy="9336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ব্যাংকের প্রকারভেদ/ শ্রেনীবিন্যাস</a:t>
            </a:r>
          </a:p>
          <a:p>
            <a:pPr algn="ctr"/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1" grpId="0" animBg="1"/>
      <p:bldP spid="23" grpId="0" animBg="1"/>
      <p:bldP spid="25" grpId="0" animBg="1"/>
      <p:bldP spid="27" grpId="0" animBg="1"/>
      <p:bldP spid="31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5" grpId="0" animBg="1"/>
      <p:bldP spid="8" grpId="0" animBg="1"/>
      <p:bldP spid="9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9A9424-84C1-ED42-90CE-500BF4397923}"/>
              </a:ext>
            </a:extLst>
          </p:cNvPr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A7E87-7DB5-2544-AF00-751DBC8A7C1E}"/>
              </a:ext>
            </a:extLst>
          </p:cNvPr>
          <p:cNvSpPr txBox="1"/>
          <p:nvPr/>
        </p:nvSpPr>
        <p:spPr>
          <a:xfrm>
            <a:off x="166378" y="1556692"/>
            <a:ext cx="11858005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3600"/>
              <a:t>“The bank is the life blood of the modern economic development.  “  অর্থাৎ ব্যাংক হলো আধুনিক অর্থনীতির জীবনীশক্তি।   </a:t>
            </a:r>
          </a:p>
          <a:p>
            <a:pPr algn="l"/>
            <a:r>
              <a:rPr lang="en-GB" sz="3600"/>
              <a:t>ব্যাংকের মাধ্যমে যেকোন দেশের অর্থনীতি কর্মকাণ্ড পরিচালিত হয়।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5CA80-EC62-9548-8E08-6EB739780A22}"/>
              </a:ext>
            </a:extLst>
          </p:cNvPr>
          <p:cNvSpPr txBox="1"/>
          <p:nvPr/>
        </p:nvSpPr>
        <p:spPr>
          <a:xfrm>
            <a:off x="1920461" y="121871"/>
            <a:ext cx="9388929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3600"/>
              <a:t>দেশের অর্থনৈতিক উন্নয়নে ব্যাংকের গুরুত্ব বা ভূমিকাঃ   </a:t>
            </a:r>
            <a:endParaRPr lang="en-US" sz="36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F8BE41C-68B9-404E-8805-B6E05D1C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914" y="4653506"/>
            <a:ext cx="3925564" cy="20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3987B-0E79-384F-A8B6-84FFE807D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4508" y="454138"/>
            <a:ext cx="5334000" cy="2329141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GB"/>
              <a:t>সরকারি রাজস্ব বৃদ্ধি</a:t>
            </a:r>
          </a:p>
          <a:p>
            <a:r>
              <a:rPr lang="en-GB"/>
              <a:t>সরকারের আর্থিক নীতির বাস্তবায়ন</a:t>
            </a:r>
          </a:p>
          <a:p>
            <a:r>
              <a:rPr lang="en-GB"/>
              <a:t>জীবনযাত্রার মান উন্নয়ন</a:t>
            </a:r>
          </a:p>
          <a:p>
            <a:r>
              <a:rPr lang="en-GB"/>
              <a:t>অর্থনৈতিক প্রবৃদ্ধি অর্জন       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129174-2698-6E4A-B9BB-7BC19A3CFBA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95457" y="454138"/>
            <a:ext cx="4741215" cy="45622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2800"/>
              <a:t>   দেশের অর্থনৈতিক উন্নয়নে ব্যাংক যে ভূমিকা পালন করেঃ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বিনিময়ের মাধ্যম সৃষ্টি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মূলধন গঠন ও সরবরাহ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অভ্যন্তরীণ বাণিজ্যের উন্নয়ন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বৈদেশিক বাণিজ্যে সহায়তা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শিল্প উন্নয়ন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কৃষি উন্নয়ন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কর্মসংস্থান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/>
              <a:t>সরকারকে ঋণদান          </a:t>
            </a:r>
            <a:endParaRPr lang="en-US" sz="24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541C0C6-36B1-2441-9355-2F455A027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508" y="3093770"/>
            <a:ext cx="5334000" cy="34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uiExpand="1" build="p" animBg="1"/>
      <p:bldP spid="8" grpId="1" uiExpand="1" build="p" animBg="1"/>
      <p:bldP spid="8" grpId="2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6237D993-8B23-0E4E-8FC4-40A884016FF3}"/>
              </a:ext>
            </a:extLst>
          </p:cNvPr>
          <p:cNvSpPr/>
          <p:nvPr/>
        </p:nvSpPr>
        <p:spPr>
          <a:xfrm>
            <a:off x="2640807" y="1048626"/>
            <a:ext cx="4905190" cy="2083092"/>
          </a:xfrm>
          <a:prstGeom prst="wave">
            <a:avLst>
              <a:gd name="adj1" fmla="val 12500"/>
              <a:gd name="adj2" fmla="val -3404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 u="sng">
                <a:solidFill>
                  <a:srgbClr val="92D050"/>
                </a:solidFill>
              </a:rPr>
              <a:t>মূল্যায়নঃ</a:t>
            </a:r>
            <a:endParaRPr lang="en-US" sz="3600" b="1" i="1" u="sng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48F47-50A1-3A47-9F73-D7ADD9C06292}"/>
              </a:ext>
            </a:extLst>
          </p:cNvPr>
          <p:cNvSpPr txBox="1"/>
          <p:nvPr/>
        </p:nvSpPr>
        <p:spPr>
          <a:xfrm>
            <a:off x="2220408" y="4088767"/>
            <a:ext cx="8659155" cy="267765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/>
              <a:t>১) </a:t>
            </a:r>
            <a:r>
              <a:rPr lang="en-GB" sz="2400"/>
              <a:t>ব্যাংক কি?</a:t>
            </a:r>
          </a:p>
          <a:p>
            <a:pPr algn="l"/>
            <a:r>
              <a:rPr lang="en-GB" sz="2400"/>
              <a:t>২) ব্যাংকিং কি?</a:t>
            </a:r>
          </a:p>
          <a:p>
            <a:pPr algn="l"/>
            <a:r>
              <a:rPr lang="en-GB" sz="2400"/>
              <a:t>৩) কাঠামো ভিত্তিক ব্যাংকগুলি কি কি?</a:t>
            </a:r>
          </a:p>
          <a:p>
            <a:pPr algn="l"/>
            <a:r>
              <a:rPr lang="en-GB" sz="2400"/>
              <a:t>৪) কার্যভিত্তিক ব্যাংকগুলি কি কি?</a:t>
            </a:r>
          </a:p>
          <a:p>
            <a:pPr algn="l"/>
            <a:r>
              <a:rPr lang="en-GB" sz="2400"/>
              <a:t>৫) সরকারি ও বেসরকারি ব্যাংকের মধ্যে একটি পার্থক্য বল।  </a:t>
            </a:r>
          </a:p>
          <a:p>
            <a:pPr algn="l"/>
            <a:r>
              <a:rPr lang="en-GB" sz="2400"/>
              <a:t>৬) তালিকাভুক্ত ব্যাংক কি? </a:t>
            </a:r>
          </a:p>
          <a:p>
            <a:pPr algn="l"/>
            <a:r>
              <a:rPr lang="en-GB" sz="2400"/>
              <a:t>৭) একটি দেশের অর্থনৈতিক উন্নয়নে   ব্যাংকের ৫ টি ভূমিকা বল। </a:t>
            </a:r>
            <a:endParaRPr lang="en-US" sz="2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CF38019-BC47-E745-9E1E-5E5AE40DA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997" y="91577"/>
            <a:ext cx="3525487" cy="4404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49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55B8B-2BFF-CD45-9805-876ACC29F364}"/>
              </a:ext>
            </a:extLst>
          </p:cNvPr>
          <p:cNvSpPr txBox="1"/>
          <p:nvPr/>
        </p:nvSpPr>
        <p:spPr>
          <a:xfrm>
            <a:off x="3073544" y="1047955"/>
            <a:ext cx="344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i="1" u="sng">
                <a:solidFill>
                  <a:srgbClr val="FF0000"/>
                </a:solidFill>
              </a:rPr>
              <a:t>দলগতভাবে করঃ</a:t>
            </a:r>
            <a:endParaRPr lang="en-US" b="1" i="1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D0C3D-DDB6-9448-9529-43AE05A48699}"/>
              </a:ext>
            </a:extLst>
          </p:cNvPr>
          <p:cNvSpPr txBox="1"/>
          <p:nvPr/>
        </p:nvSpPr>
        <p:spPr>
          <a:xfrm>
            <a:off x="1280927" y="4194338"/>
            <a:ext cx="10149692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chemeClr val="accent1"/>
                </a:solidFill>
              </a:rPr>
              <a:t>বাংলাদেশের কয়েকটি সরকারি ও বেসরকারি ব্যাংকের নাম লিখ।  </a:t>
            </a:r>
            <a:endParaRPr lang="en-US" sz="2800">
              <a:solidFill>
                <a:schemeClr val="accent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5E13BB-FA6A-844C-8E4A-E2ED091A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867" y="499422"/>
            <a:ext cx="4386881" cy="2725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7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729396-2B53-8F49-A45D-45AFA4D1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579602"/>
            <a:ext cx="4181722" cy="2849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BB62B9-D583-4546-9384-E2137E9256F4}"/>
              </a:ext>
            </a:extLst>
          </p:cNvPr>
          <p:cNvSpPr txBox="1"/>
          <p:nvPr/>
        </p:nvSpPr>
        <p:spPr>
          <a:xfrm>
            <a:off x="2972913" y="1711913"/>
            <a:ext cx="3651292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3200" b="1" i="1" u="sng">
                <a:solidFill>
                  <a:srgbClr val="FF0000"/>
                </a:solidFill>
              </a:rPr>
              <a:t>বাড়ির কাজ </a:t>
            </a:r>
            <a:endParaRPr lang="en-US" sz="3200" b="1" i="1" u="sng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5BB1A-1CFE-7848-B583-516C1A52DEBA}"/>
              </a:ext>
            </a:extLst>
          </p:cNvPr>
          <p:cNvSpPr txBox="1"/>
          <p:nvPr/>
        </p:nvSpPr>
        <p:spPr>
          <a:xfrm>
            <a:off x="2942545" y="364691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1C099-5DD3-3E48-BDB1-BD2B66229C3F}"/>
              </a:ext>
            </a:extLst>
          </p:cNvPr>
          <p:cNvSpPr txBox="1"/>
          <p:nvPr/>
        </p:nvSpPr>
        <p:spPr>
          <a:xfrm>
            <a:off x="2770353" y="4022317"/>
            <a:ext cx="7954550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800">
                <a:solidFill>
                  <a:srgbClr val="FF0000"/>
                </a:solidFill>
              </a:rPr>
              <a:t>ব্যাংক ও ব্যাংকিং- এর মধ্যে পাঁচটি পার্থক্য নির্ণয় কর  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48C71518-51D4-FC44-AC2F-BADC8DD5EBFE}"/>
              </a:ext>
            </a:extLst>
          </p:cNvPr>
          <p:cNvSpPr/>
          <p:nvPr/>
        </p:nvSpPr>
        <p:spPr>
          <a:xfrm>
            <a:off x="2982085" y="1606349"/>
            <a:ext cx="8098017" cy="417226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E524EA-C914-464E-BD49-616D3B273CD5}"/>
              </a:ext>
            </a:extLst>
          </p:cNvPr>
          <p:cNvSpPr/>
          <p:nvPr/>
        </p:nvSpPr>
        <p:spPr>
          <a:xfrm>
            <a:off x="5807776" y="2504951"/>
            <a:ext cx="2449286" cy="233795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585A1674-D08E-574A-8C44-04AC5C1719C2}"/>
              </a:ext>
            </a:extLst>
          </p:cNvPr>
          <p:cNvSpPr/>
          <p:nvPr/>
        </p:nvSpPr>
        <p:spPr>
          <a:xfrm>
            <a:off x="541467" y="2504951"/>
            <a:ext cx="2251090" cy="3196690"/>
          </a:xfrm>
          <a:prstGeom prst="rightArrowCallout">
            <a:avLst>
              <a:gd name="adj1" fmla="val 649"/>
              <a:gd name="adj2" fmla="val 50000"/>
              <a:gd name="adj3" fmla="val 22970"/>
              <a:gd name="adj4" fmla="val 6497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EF98B-0F47-9248-AC12-171D1707A87D}"/>
              </a:ext>
            </a:extLst>
          </p:cNvPr>
          <p:cNvSpPr txBox="1"/>
          <p:nvPr/>
        </p:nvSpPr>
        <p:spPr>
          <a:xfrm>
            <a:off x="971321" y="3141588"/>
            <a:ext cx="503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>
                <a:solidFill>
                  <a:srgbClr val="FF0000"/>
                </a:solidFill>
              </a:rPr>
              <a:t>ধন্যবাদ</a:t>
            </a:r>
            <a:r>
              <a:rPr lang="en-GB" b="1" i="1"/>
              <a:t> 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5949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478ED775-E4D9-7D4D-88F6-B5ED40A66C63}"/>
              </a:ext>
            </a:extLst>
          </p:cNvPr>
          <p:cNvSpPr/>
          <p:nvPr/>
        </p:nvSpPr>
        <p:spPr>
          <a:xfrm>
            <a:off x="186790" y="617888"/>
            <a:ext cx="6290211" cy="5622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খোকন রায়-২৫২৫৩</a:t>
            </a:r>
          </a:p>
          <a:p>
            <a:pPr algn="ctr"/>
            <a:r>
              <a:rPr lang="en-GB" sz="2400"/>
              <a:t>প্রভাষক ও বিভাগীয় প্রধান</a:t>
            </a:r>
          </a:p>
          <a:p>
            <a:pPr algn="ctr"/>
            <a:r>
              <a:rPr lang="en-GB" sz="2400"/>
              <a:t>ব্যবস্থাপনা বিভাগ</a:t>
            </a:r>
          </a:p>
          <a:p>
            <a:pPr algn="ctr"/>
            <a:r>
              <a:rPr lang="en-GB" sz="2400"/>
              <a:t>সরকারি জিল্লুর রহমান মহিলা কলেজ  ভৈরব, কিশোরগঞ্জ।     </a:t>
            </a:r>
            <a:endParaRPr lang="en-US" sz="24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65D84EC-9854-E844-97A1-9FB09C95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864" y="424776"/>
            <a:ext cx="4453246" cy="6008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569955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13514E-484A-7740-AF06-E2A3B2673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530" y="777897"/>
            <a:ext cx="4770107" cy="3475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DDF05DA-045F-7546-97C3-C2B7163C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253"/>
            <a:ext cx="5959311" cy="3555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AC07B9E-715E-B942-AAF6-C684D035A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846" y="3581153"/>
            <a:ext cx="5704996" cy="3166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4BF48F-7C90-CA4A-993B-2D3DF6850978}"/>
              </a:ext>
            </a:extLst>
          </p:cNvPr>
          <p:cNvSpPr txBox="1"/>
          <p:nvPr/>
        </p:nvSpPr>
        <p:spPr>
          <a:xfrm rot="10800000" flipV="1">
            <a:off x="5066806" y="365535"/>
            <a:ext cx="515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>
                <a:solidFill>
                  <a:srgbClr val="FF0000"/>
                </a:solidFill>
              </a:rPr>
              <a:t>ছবিগুলো কিসের?   </a:t>
            </a:r>
            <a:endParaRPr lang="en-US" sz="28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2B957-90A4-F140-B707-2EC70DEF9E5B}"/>
              </a:ext>
            </a:extLst>
          </p:cNvPr>
          <p:cNvSpPr txBox="1"/>
          <p:nvPr/>
        </p:nvSpPr>
        <p:spPr>
          <a:xfrm>
            <a:off x="2727614" y="1442107"/>
            <a:ext cx="7681851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i="1">
                <a:solidFill>
                  <a:srgbClr val="002060"/>
                </a:solidFill>
              </a:rPr>
              <a:t>ফিন্যান্স,  ব্যাংকিং ও বিমা- দ্বিতীয়  পত্র </a:t>
            </a:r>
          </a:p>
          <a:p>
            <a:pPr algn="ctr"/>
            <a:r>
              <a:rPr lang="en-GB" sz="2800" b="1" i="1">
                <a:solidFill>
                  <a:srgbClr val="002060"/>
                </a:solidFill>
              </a:rPr>
              <a:t>অধ্যায়- ১ম</a:t>
            </a:r>
          </a:p>
          <a:p>
            <a:pPr algn="ctr"/>
            <a:r>
              <a:rPr lang="en-GB" sz="2800" b="1" i="1">
                <a:solidFill>
                  <a:srgbClr val="002060"/>
                </a:solidFill>
              </a:rPr>
              <a:t>সময়ঃ ৫০ মিনি</a:t>
            </a:r>
            <a:r>
              <a:rPr lang="en-GB" sz="2800">
                <a:solidFill>
                  <a:srgbClr val="002060"/>
                </a:solidFill>
              </a:rPr>
              <a:t>ট 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740DD86-8B9E-5243-8486-76C3CAFC9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17" y="2827102"/>
            <a:ext cx="3905250" cy="3714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77AB693-36B0-0B49-8CE9-487AE5AF8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667" y="3136016"/>
            <a:ext cx="4587528" cy="3096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052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19360-4A05-D141-80CF-F83CA680BF4C}"/>
              </a:ext>
            </a:extLst>
          </p:cNvPr>
          <p:cNvSpPr txBox="1"/>
          <p:nvPr/>
        </p:nvSpPr>
        <p:spPr>
          <a:xfrm>
            <a:off x="3395600" y="1071006"/>
            <a:ext cx="6549983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3600" b="1" i="1" u="sng"/>
              <a:t>আলোচনার বিষয়ঃ</a:t>
            </a:r>
          </a:p>
          <a:p>
            <a:r>
              <a:rPr lang="en-GB" sz="3600" b="1" i="1">
                <a:solidFill>
                  <a:srgbClr val="002060"/>
                </a:solidFill>
              </a:rPr>
              <a:t>ব্যাংক ও ব্যাংকিং- এর ধারণা  </a:t>
            </a:r>
            <a:endParaRPr lang="en-US" sz="3600" b="1" i="1">
              <a:solidFill>
                <a:srgbClr val="00206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E55956F-89FB-644B-AFD6-F729D3B5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459" y="2643744"/>
            <a:ext cx="523875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D816E46-B462-FE41-8612-99DA5A3B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70" y="2529045"/>
            <a:ext cx="4983059" cy="3317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3827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Extract 1">
            <a:extLst>
              <a:ext uri="{FF2B5EF4-FFF2-40B4-BE49-F238E27FC236}">
                <a16:creationId xmlns:a16="http://schemas.microsoft.com/office/drawing/2014/main" id="{E01B883F-6760-0246-BAEC-B59CAC4C12E8}"/>
              </a:ext>
            </a:extLst>
          </p:cNvPr>
          <p:cNvSpPr/>
          <p:nvPr/>
        </p:nvSpPr>
        <p:spPr>
          <a:xfrm>
            <a:off x="2308546" y="0"/>
            <a:ext cx="9300544" cy="6858000"/>
          </a:xfrm>
          <a:prstGeom prst="flowChartExtra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১) ব্যাংক কি তা বলতে পারবে? </a:t>
            </a:r>
          </a:p>
          <a:p>
            <a:pPr algn="ctr"/>
            <a:r>
              <a:rPr lang="en-GB" sz="2400"/>
              <a:t>২) ব্যাংকিং কি তা বলতে পারবে?</a:t>
            </a:r>
          </a:p>
          <a:p>
            <a:pPr algn="ctr"/>
            <a:r>
              <a:rPr lang="en-GB" sz="2400"/>
              <a:t>৩) ব্যাংকের শ্রেণীবিভাগ বা প্রকারভেদ ব্যাখ্যা করতে পারবে । </a:t>
            </a:r>
          </a:p>
          <a:p>
            <a:pPr algn="ctr"/>
            <a:r>
              <a:rPr lang="en-GB" sz="2400"/>
              <a:t>৪)  অর্থনৈতিক উন্নয়নে ব্যাংকের গুরুত্ব ব্যাখ্যা করতে পারবে । </a:t>
            </a:r>
            <a:endParaRPr lang="en-US" sz="240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D15DF14-03E7-7949-9539-738DA557C11F}"/>
              </a:ext>
            </a:extLst>
          </p:cNvPr>
          <p:cNvSpPr/>
          <p:nvPr/>
        </p:nvSpPr>
        <p:spPr>
          <a:xfrm>
            <a:off x="1962590" y="804866"/>
            <a:ext cx="4133410" cy="890650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/>
              <a:t>শিখনফল</a:t>
            </a:r>
            <a:endParaRPr lang="en-US" sz="32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7CD404E-D972-114D-A176-B70109BF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41" y="1258625"/>
            <a:ext cx="2724753" cy="2858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2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F4B7BE-52CD-D14E-97EB-12FBCB0162FE}"/>
              </a:ext>
            </a:extLst>
          </p:cNvPr>
          <p:cNvSpPr txBox="1"/>
          <p:nvPr/>
        </p:nvSpPr>
        <p:spPr>
          <a:xfrm>
            <a:off x="1809132" y="1553441"/>
            <a:ext cx="9695089" cy="31085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800" b="1">
                <a:solidFill>
                  <a:srgbClr val="00B050"/>
                </a:solidFill>
              </a:rPr>
              <a:t>Bank ইংরেজি শব্দটির উৎপত্তি  জার্মানির শব্দ Banke,  ইতালিয় শব্দ Banko হতে।   </a:t>
            </a:r>
          </a:p>
          <a:p>
            <a:pPr algn="l"/>
            <a:r>
              <a:rPr lang="en-GB" sz="2800" b="1">
                <a:solidFill>
                  <a:srgbClr val="00B050"/>
                </a:solidFill>
              </a:rPr>
              <a:t>এর আভিধানিক অর্থ নদীর তীর,  তটরেখা ,  কূল- কিনা-কিনারা ,  ধনভাণ্ডার ,  লম্বা টুল বা বেঞ্চ বা অর্থ গচ্চিত রাখা প্রভৃতি।</a:t>
            </a:r>
          </a:p>
          <a:p>
            <a:pPr algn="l"/>
            <a:r>
              <a:rPr lang="en-GB" sz="2800" b="1">
                <a:solidFill>
                  <a:srgbClr val="00B050"/>
                </a:solidFill>
              </a:rPr>
              <a:t>ব্যাংক আর্থিক প্রতিষ্ঠান হিসেবে জনগণের আমানত গচ্চিত রাখে আবার তাদেরকেই  ঋণ হিসেবে প্রদান করে  এবং পারস্পরিক দেনা – পাওনা নিষ্পত্তি করে,  ঋণ সৃষ্টি ও ঋণ নিয়ন্ত্রণ করে।                </a:t>
            </a:r>
            <a:endParaRPr lang="en-US" sz="2800" b="1">
              <a:solidFill>
                <a:srgbClr val="00B05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61C0672-E912-F541-A3D4-CC3C382465C9}"/>
              </a:ext>
            </a:extLst>
          </p:cNvPr>
          <p:cNvSpPr/>
          <p:nvPr/>
        </p:nvSpPr>
        <p:spPr>
          <a:xfrm>
            <a:off x="4968531" y="331796"/>
            <a:ext cx="3956517" cy="1078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/>
              <a:t>ব্যাংক কি? </a:t>
            </a:r>
            <a:endParaRPr lang="en-US" sz="4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C2FB28-1470-624D-AE57-51570511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426" y="4805230"/>
            <a:ext cx="3358726" cy="18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4EED7-A8C7-7047-8251-A0E05496205F}"/>
              </a:ext>
            </a:extLst>
          </p:cNvPr>
          <p:cNvSpPr txBox="1"/>
          <p:nvPr/>
        </p:nvSpPr>
        <p:spPr>
          <a:xfrm>
            <a:off x="1169596" y="1621310"/>
            <a:ext cx="9852807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400"/>
              <a:t>ইংরেজি ব্যাংকিং (Banking) শব্দের  আভিধানিক অর্থ হচ্ছে ব্যাংক ব্যবসায় বা ব্যাংকের কার্যাবলী।  ব্যাংক কর্তৃক সম্পাদিত কার্যাবলির সমষ্টিকে ব্যাংকিং বলা হয়। আমানত সংগ্রহ, ঋণদান,  ঋণ আমসনত সৃষ্টি করা,  বিল ও বন্ড ভাঙ্গানো ইত্যাদি আর্থিক কার্যাবলি সম্পাদন করে থাকে।       </a:t>
            </a:r>
          </a:p>
          <a:p>
            <a:pPr algn="l"/>
            <a:r>
              <a:rPr lang="en-GB" sz="2400"/>
              <a:t>সহজে বলা যায় যে, মুনাফা অর্জনের জন্য ব্যাংক যেসকল কার্যাবলি সম্পাদন করে সেগুলিকে ব্যাংকিং বলে।     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8828F-0BDC-8E48-9914-B0D58BFF0C7A}"/>
              </a:ext>
            </a:extLst>
          </p:cNvPr>
          <p:cNvSpPr txBox="1"/>
          <p:nvPr/>
        </p:nvSpPr>
        <p:spPr>
          <a:xfrm>
            <a:off x="5051093" y="570016"/>
            <a:ext cx="2742088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3200"/>
              <a:t>ব্যাংকিং কি? </a:t>
            </a:r>
            <a:endParaRPr lang="en-US" sz="3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E344E2-B30D-1142-BC33-5F847A56C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116" y="4103153"/>
            <a:ext cx="3778456" cy="226707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6712FED-4078-6E4D-9634-760ACD1AB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510" y="4103153"/>
            <a:ext cx="4210545" cy="226707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7187A77-F74C-9B40-8766-6ABB804A4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21" y="4077968"/>
            <a:ext cx="3272270" cy="23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538D2A4-EA26-7C41-BE60-1630B3D9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2" y="1414462"/>
            <a:ext cx="5408220" cy="40290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B34BEC0-4D11-7645-8B1A-2DC5F4EB2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568" y="1414462"/>
            <a:ext cx="5752110" cy="4029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F04110-E539-C54E-BBBD-7EBDE122039B}"/>
              </a:ext>
            </a:extLst>
          </p:cNvPr>
          <p:cNvSpPr txBox="1"/>
          <p:nvPr/>
        </p:nvSpPr>
        <p:spPr>
          <a:xfrm>
            <a:off x="5293820" y="295956"/>
            <a:ext cx="1367496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/>
              <a:t>ছবিগুলোর দিকে তাকাও ----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roykhokan25253s@gmail.com</dc:creator>
  <cp:lastModifiedBy>roykhokan25253s@gmail.com</cp:lastModifiedBy>
  <cp:revision>17</cp:revision>
  <dcterms:created xsi:type="dcterms:W3CDTF">2020-05-01T19:23:59Z</dcterms:created>
  <dcterms:modified xsi:type="dcterms:W3CDTF">2020-05-05T21:39:45Z</dcterms:modified>
</cp:coreProperties>
</file>