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mu" initials="S" lastIdx="1" clrIdx="0">
    <p:extLst>
      <p:ext uri="{19B8F6BF-5375-455C-9EA6-DF929625EA0E}">
        <p15:presenceInfo xmlns:p15="http://schemas.microsoft.com/office/powerpoint/2012/main" xmlns="" userId="Shim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D6776-6EFD-48AC-BBFA-44FD7DE2A78B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BC2ED-6D0B-43F0-80FC-168CA9264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BC2ED-6D0B-43F0-80FC-168CA92641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838200" y="769599"/>
            <a:ext cx="9042400" cy="4622800"/>
          </a:xfrm>
          <a:prstGeom prst="frame">
            <a:avLst>
              <a:gd name="adj1" fmla="val 7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1193801" y="1143000"/>
            <a:ext cx="673100" cy="71120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1160820" y="4175026"/>
            <a:ext cx="942352" cy="816784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820150" y="1136650"/>
            <a:ext cx="673100" cy="71120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518058">
            <a:off x="8653887" y="4236290"/>
            <a:ext cx="909943" cy="807974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D6F74D-F2C3-406A-B2BA-EB4BD7894AC1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348D7E-2450-49C4-9072-CFCF1839C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9" y="777132"/>
            <a:ext cx="9108830" cy="466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17199" y="1963560"/>
            <a:ext cx="3604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1906073"/>
            <a:ext cx="7521263" cy="306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3195" y="1293541"/>
            <a:ext cx="599071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অন্যায়ভাবে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কাঁদুনিগ্যাস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534" y="1365161"/>
            <a:ext cx="3999989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237928" y="1384384"/>
            <a:ext cx="1545465" cy="6559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শিক্ষার্থীর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7893" y="2192305"/>
            <a:ext cx="51901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ছেলেহারা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অশ্রু-গড়া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কালবোশেখীরা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--------------------------------------------------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</a:t>
            </a:r>
            <a:r>
              <a:rPr lang="en-US" dirty="0" smtClean="0"/>
              <a:t>---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5" y="2242642"/>
            <a:ext cx="2730321" cy="27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265" y="1206437"/>
            <a:ext cx="48422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16677" y="1575746"/>
            <a:ext cx="2240924" cy="148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ক্রান্তি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93973" y="2903545"/>
            <a:ext cx="5151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16677" y="3280574"/>
            <a:ext cx="1996225" cy="1368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8250" y="1874396"/>
            <a:ext cx="1545465" cy="7260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0501" y="3451538"/>
            <a:ext cx="1648496" cy="9015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1087" y="1854558"/>
            <a:ext cx="2524259" cy="14273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3" y="3395295"/>
            <a:ext cx="2833351" cy="17041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Oval 10"/>
          <p:cNvSpPr/>
          <p:nvPr/>
        </p:nvSpPr>
        <p:spPr>
          <a:xfrm>
            <a:off x="4211392" y="2240923"/>
            <a:ext cx="978795" cy="662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99281" y="2240926"/>
            <a:ext cx="798489" cy="5409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08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6987" y="1506829"/>
            <a:ext cx="48939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35994" y="2579109"/>
            <a:ext cx="1313645" cy="6697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0959" y="2331078"/>
            <a:ext cx="1609859" cy="66970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লগ্ন,ঠিক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81069" y="3992902"/>
            <a:ext cx="1352281" cy="88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807" y="4314874"/>
            <a:ext cx="1700011" cy="682580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20" y="2318198"/>
            <a:ext cx="1602939" cy="1328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2" y="3750678"/>
            <a:ext cx="1990655" cy="128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87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167" y="1203953"/>
            <a:ext cx="1970468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8521" y="1881407"/>
            <a:ext cx="1674255" cy="10174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4029" y="1835241"/>
            <a:ext cx="1815921" cy="10174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790" y="3059617"/>
            <a:ext cx="275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191" y="3059617"/>
            <a:ext cx="280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কালবোশেখীরা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77" y="2203914"/>
            <a:ext cx="2543175" cy="180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27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769" y="1365161"/>
            <a:ext cx="3017125" cy="76944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894" y="2459864"/>
            <a:ext cx="6684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গাফফর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5319" y="3915178"/>
            <a:ext cx="687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9421" y="1242914"/>
            <a:ext cx="16098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3600" u="sng" dirty="0" err="1" smtClean="0"/>
              <a:t>ন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67793" y="2871640"/>
            <a:ext cx="37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৩) 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অলকনন্দা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287" y="3320406"/>
            <a:ext cx="6787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            খ)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               ঘ)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573" y="4282708"/>
            <a:ext cx="584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------এ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838" y="1171979"/>
            <a:ext cx="34000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473" y="2125018"/>
            <a:ext cx="6593983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597" y="1162405"/>
            <a:ext cx="1892865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594" y="4090034"/>
            <a:ext cx="638792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অনুষ্টানে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0120" y="2146013"/>
            <a:ext cx="5969630" cy="1808821"/>
            <a:chOff x="1946909" y="2440083"/>
            <a:chExt cx="7566661" cy="1794602"/>
          </a:xfrm>
        </p:grpSpPr>
        <p:grpSp>
          <p:nvGrpSpPr>
            <p:cNvPr id="7" name="Group 6"/>
            <p:cNvGrpSpPr/>
            <p:nvPr/>
          </p:nvGrpSpPr>
          <p:grpSpPr>
            <a:xfrm>
              <a:off x="1946909" y="2440083"/>
              <a:ext cx="7566661" cy="1543494"/>
              <a:chOff x="1181475" y="2366010"/>
              <a:chExt cx="9432810" cy="13258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1475" y="2366010"/>
                <a:ext cx="9432810" cy="1325880"/>
                <a:chOff x="1197138" y="1347532"/>
                <a:chExt cx="9942600" cy="25627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97138" y="1383628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>
                    <a:off x="2430379" y="1528011"/>
                    <a:ext cx="4030579" cy="1227220"/>
                  </a:xfrm>
                  <a:prstGeom prst="trapezoid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875547" y="2767263"/>
                    <a:ext cx="3212432" cy="1287379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4042610" y="3056020"/>
                    <a:ext cx="612187" cy="962526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28575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109159" y="1347532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4" name="Trapezoid 13"/>
                  <p:cNvSpPr/>
                  <p:nvPr/>
                </p:nvSpPr>
                <p:spPr>
                  <a:xfrm>
                    <a:off x="2430379" y="1528011"/>
                    <a:ext cx="4030579" cy="1227221"/>
                  </a:xfrm>
                  <a:prstGeom prst="trapezoid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875547" y="2767265"/>
                    <a:ext cx="3212432" cy="1287377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054658" y="3019920"/>
                    <a:ext cx="615600" cy="962526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38100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8623382" y="3156557"/>
                <a:ext cx="0" cy="497983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>
                <a:stCxn id="21" idx="0"/>
              </p:cNvCxnSpPr>
              <p:nvPr/>
            </p:nvCxnSpPr>
            <p:spPr>
              <a:xfrm>
                <a:off x="3001441" y="3175232"/>
                <a:ext cx="4649" cy="516658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227" y="3170294"/>
              <a:ext cx="1001886" cy="1064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600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1" y="777132"/>
            <a:ext cx="7057623" cy="416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13909" y="3847171"/>
            <a:ext cx="646770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শিক্ষার্থীবৃন্দকে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09371"/>
              </p:ext>
            </p:extLst>
          </p:nvPr>
        </p:nvGraphicFramePr>
        <p:xfrm>
          <a:off x="1236373" y="1468194"/>
          <a:ext cx="3348507" cy="3477295"/>
        </p:xfrm>
        <a:graphic>
          <a:graphicData uri="http://schemas.openxmlformats.org/drawingml/2006/table">
            <a:tbl>
              <a:tblPr/>
              <a:tblGrid>
                <a:gridCol w="3348507"/>
              </a:tblGrid>
              <a:tr h="3477295">
                <a:tc>
                  <a:txBody>
                    <a:bodyPr/>
                    <a:lstStyle/>
                    <a:p>
                      <a:r>
                        <a:rPr lang="en-US" sz="4800" u="sng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4800" u="sng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u="sng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4800" u="sng" baseline="0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চামেলী ঘোষাল</a:t>
                      </a:r>
                      <a:endParaRPr lang="en-US" sz="2000" b="1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সহকারি শিক্ষক</a:t>
                      </a:r>
                    </a:p>
                    <a:p>
                      <a:pPr algn="ctr">
                        <a:buNone/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.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হোমনা কফিল উদ্দিন  পাইলট বালিকা উচ্চ বিদ্যালয়</a:t>
                      </a:r>
                    </a:p>
                    <a:p>
                      <a:pPr marL="342900" lvl="8" indent="-342900" algn="ctr">
                        <a:buNone/>
                      </a:pP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হোমনা ,কুমিল্লা</a:t>
                      </a:r>
                      <a:endParaRPr lang="en-US" sz="2000" b="1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u="sng" baseline="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42726"/>
              </p:ext>
            </p:extLst>
          </p:nvPr>
        </p:nvGraphicFramePr>
        <p:xfrm>
          <a:off x="6699591" y="1425447"/>
          <a:ext cx="2846231" cy="3503054"/>
        </p:xfrm>
        <a:graphic>
          <a:graphicData uri="http://schemas.openxmlformats.org/drawingml/2006/table">
            <a:tbl>
              <a:tblPr/>
              <a:tblGrid>
                <a:gridCol w="2846231"/>
              </a:tblGrid>
              <a:tr h="3503054">
                <a:tc>
                  <a:txBody>
                    <a:bodyPr/>
                    <a:lstStyle/>
                    <a:p>
                      <a:r>
                        <a:rPr lang="en-US" sz="4400" b="1" u="sng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US" sz="4400" b="1" u="sng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পরিচিতি</a:t>
                      </a:r>
                    </a:p>
                    <a:p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শ্রেণীঃ</a:t>
                      </a:r>
                      <a:r>
                        <a:rPr lang="en-US" sz="24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-  </a:t>
                      </a:r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অষ্টম</a:t>
                      </a:r>
                      <a:r>
                        <a:rPr lang="en-US" sz="24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বিষয়ঃসাহিত্য</a:t>
                      </a:r>
                      <a:r>
                        <a:rPr lang="en-US" sz="24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কনিকা</a:t>
                      </a:r>
                      <a:r>
                        <a:rPr lang="en-US" sz="24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আজকের</a:t>
                      </a:r>
                      <a:r>
                        <a:rPr lang="en-US" sz="24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u="none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পাঠঃপদ্য</a:t>
                      </a:r>
                      <a:endParaRPr lang="en-US" sz="2400" b="1" u="none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u="sng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</a:p>
                    <a:p>
                      <a:endParaRPr lang="en-US" sz="2400" b="1" u="sng" baseline="0" dirty="0" smtClean="0"/>
                    </a:p>
                    <a:p>
                      <a:endParaRPr lang="en-US" sz="2400" b="1" u="sng" baseline="0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796" y="5100035"/>
            <a:ext cx="118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noFill/>
              </a:rPr>
              <a:t>শুভেচছা</a:t>
            </a:r>
            <a:r>
              <a:rPr lang="en-US" sz="1400" b="1" dirty="0" smtClean="0">
                <a:noFill/>
              </a:rPr>
              <a:t> </a:t>
            </a:r>
            <a:r>
              <a:rPr lang="en-US" sz="1400" b="1" dirty="0" err="1" smtClean="0">
                <a:noFill/>
              </a:rPr>
              <a:t>বিনিময়</a:t>
            </a:r>
            <a:endParaRPr lang="en-US" sz="1400" b="1" dirty="0">
              <a:noFill/>
            </a:endParaRPr>
          </a:p>
        </p:txBody>
      </p:sp>
      <p:pic>
        <p:nvPicPr>
          <p:cNvPr id="6" name="Picture 5" descr="20150313232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5691" y="2179404"/>
            <a:ext cx="173736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6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786" y="1468281"/>
            <a:ext cx="5048519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050" y="4051051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282" y="4481848"/>
            <a:ext cx="36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845" y="3562315"/>
            <a:ext cx="9032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58761"/>
              </p:ext>
            </p:extLst>
          </p:nvPr>
        </p:nvGraphicFramePr>
        <p:xfrm>
          <a:off x="3523490" y="2492458"/>
          <a:ext cx="3684551" cy="74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Packager Shell Object" showAsIcon="1" r:id="rId3" imgW="2740680" imgH="607680" progId="Package">
                  <p:embed/>
                </p:oleObj>
              </mc:Choice>
              <mc:Fallback>
                <p:oleObj name="Packager Shell Object" showAsIcon="1" r:id="rId3" imgW="2740680" imgH="607680" progId="Package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490" y="2492458"/>
                        <a:ext cx="3684551" cy="74716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0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4" y="1223493"/>
            <a:ext cx="5615188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685" y="4493942"/>
            <a:ext cx="57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”—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42" t="704" r="1332" b="704"/>
          <a:stretch/>
        </p:blipFill>
        <p:spPr>
          <a:xfrm>
            <a:off x="2782359" y="2587083"/>
            <a:ext cx="4610115" cy="1817492"/>
          </a:xfrm>
          <a:prstGeom prst="rect">
            <a:avLst/>
          </a:prstGeom>
          <a:solidFill>
            <a:srgbClr val="92D050"/>
          </a:solidFill>
          <a:effectLst>
            <a:glow rad="266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24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86" y="1545465"/>
            <a:ext cx="4900245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743" y="2884869"/>
            <a:ext cx="434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939" y="3462237"/>
            <a:ext cx="54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8196" y="3985457"/>
            <a:ext cx="49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062" y="904766"/>
            <a:ext cx="3587261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6265" y="1906073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48541" y="1373885"/>
            <a:ext cx="9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43650" y="1465573"/>
            <a:ext cx="7856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জন্মস্থান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9552" y="2889456"/>
            <a:ext cx="9916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জন্ম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34520" y="2446089"/>
            <a:ext cx="9916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432" y="4012599"/>
            <a:ext cx="8037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গ্রন্থ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66879" y="3027956"/>
            <a:ext cx="984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পুরষ্কা</a:t>
            </a:r>
            <a:r>
              <a:rPr lang="en-US" sz="2400" b="1" dirty="0" err="1" smtClean="0">
                <a:solidFill>
                  <a:srgbClr val="FF0000"/>
                </a:solidFill>
              </a:rPr>
              <a:t>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96626" y="1851141"/>
            <a:ext cx="1839651" cy="771669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22757" y="3258788"/>
            <a:ext cx="2299675" cy="931953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১২ই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93581" y="2234048"/>
            <a:ext cx="2487641" cy="116938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6682" y="3592526"/>
            <a:ext cx="2627287" cy="13582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ডানপিটে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শওকত,আধার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ছেলেটি,ভয়ঙ্করের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হাতছানী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3969" y="3580802"/>
            <a:ext cx="2576484" cy="1422733"/>
          </a:xfrm>
          <a:prstGeom prst="rect">
            <a:avLst/>
          </a:prstGeom>
          <a:solidFill>
            <a:schemeClr val="accent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পদক,বাংলা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83" y="1164670"/>
            <a:ext cx="1961185" cy="165406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063903" y="2622810"/>
            <a:ext cx="262292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36380" y="4125953"/>
            <a:ext cx="273755" cy="25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630004" y="2644390"/>
            <a:ext cx="1957589" cy="88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7995" y="1266424"/>
            <a:ext cx="49937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’—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গাফফারচোধুরী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061" y="1809483"/>
            <a:ext cx="59371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ছেলেহারা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অশ্রু-গড়া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নাগিনীরা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কালবৈশাখীরা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বিক্ষোভে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কাপুঁক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বসুন্ধরা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রোখে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----------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5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102" y="1306382"/>
            <a:ext cx="3278107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6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798" y="2279561"/>
            <a:ext cx="7366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গানা’কবিতায়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ছাএ-জনতার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আত্মোৎসর্গের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তর্পন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রক্তদান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কিছুতেই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অন্যায়ভাবে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গুলিবর্ষনকারী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ততকালীন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শোষকদের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কবিতাটিতে।মুলত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কবিতাটিতে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ফেব্রুয়ারীর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অবিনাশী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প্রভাবের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0" y="1769180"/>
            <a:ext cx="4157971" cy="3099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5" y="1769180"/>
            <a:ext cx="3681455" cy="3008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007" y="994062"/>
            <a:ext cx="61917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1105</TotalTime>
  <Words>441</Words>
  <Application>Microsoft Office PowerPoint</Application>
  <PresentationFormat>Custom</PresentationFormat>
  <Paragraphs>95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Couture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</dc:creator>
  <cp:lastModifiedBy>ismail - [2010]</cp:lastModifiedBy>
  <cp:revision>572</cp:revision>
  <dcterms:created xsi:type="dcterms:W3CDTF">2015-09-17T04:53:37Z</dcterms:created>
  <dcterms:modified xsi:type="dcterms:W3CDTF">2020-05-06T00:54:25Z</dcterms:modified>
</cp:coreProperties>
</file>