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30"/>
  </p:notesMasterIdLst>
  <p:sldIdLst>
    <p:sldId id="326" r:id="rId2"/>
    <p:sldId id="276" r:id="rId3"/>
    <p:sldId id="286" r:id="rId4"/>
    <p:sldId id="287" r:id="rId5"/>
    <p:sldId id="259" r:id="rId6"/>
    <p:sldId id="288" r:id="rId7"/>
    <p:sldId id="294" r:id="rId8"/>
    <p:sldId id="327" r:id="rId9"/>
    <p:sldId id="328" r:id="rId10"/>
    <p:sldId id="329" r:id="rId11"/>
    <p:sldId id="331" r:id="rId12"/>
    <p:sldId id="330" r:id="rId13"/>
    <p:sldId id="295" r:id="rId14"/>
    <p:sldId id="332" r:id="rId15"/>
    <p:sldId id="296" r:id="rId16"/>
    <p:sldId id="333" r:id="rId17"/>
    <p:sldId id="297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5" r:id="rId27"/>
    <p:sldId id="344" r:id="rId28"/>
    <p:sldId id="32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35-DE92-4F8A-BF8D-6D8A19D93B2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301F-8039-4E70-9A8F-683AEA3E5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6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5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9D5FE05-2663-444F-A75C-44CA4BE44E8A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yenalhaque.bsc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234462"/>
            <a:ext cx="67290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00" b="1" dirty="0" smtClean="0"/>
              <a:t>সাধারণ গণিত </a:t>
            </a:r>
            <a:endParaRPr lang="en-US" sz="5000" b="1" dirty="0"/>
          </a:p>
          <a:p>
            <a:pPr algn="ctr"/>
            <a:r>
              <a:rPr lang="bn-IN" sz="2500" dirty="0" smtClean="0"/>
              <a:t>৯ম ও ১০ম শ্রেণী</a:t>
            </a:r>
            <a:r>
              <a:rPr lang="bn-IN" sz="5000" dirty="0" smtClean="0"/>
              <a:t> </a:t>
            </a:r>
            <a:endParaRPr lang="en-US" sz="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5" y="1830217"/>
            <a:ext cx="4056135" cy="47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794631" cy="703385"/>
          </a:xfrm>
        </p:spPr>
        <p:txBody>
          <a:bodyPr>
            <a:normAutofit/>
          </a:bodyPr>
          <a:lstStyle/>
          <a:p>
            <a:r>
              <a:rPr lang="bn-IN" sz="2500" dirty="0" smtClean="0"/>
              <a:t>১। নিচের সেটগুলোকে তালিকা পদ্ধতিতে প্রকাশ করঃ 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368" y="1635369"/>
            <a:ext cx="6575894" cy="41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794631" cy="703385"/>
          </a:xfrm>
        </p:spPr>
        <p:txBody>
          <a:bodyPr>
            <a:normAutofit/>
          </a:bodyPr>
          <a:lstStyle/>
          <a:p>
            <a:r>
              <a:rPr lang="bn-IN" sz="2500" dirty="0" smtClean="0"/>
              <a:t>১। নিচের সেটগুলোকে সেটগঠন পদ্ধতিতে প্রকাশ করঃ 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81" y="1702777"/>
            <a:ext cx="8840650" cy="46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794631" cy="703385"/>
          </a:xfrm>
        </p:spPr>
        <p:txBody>
          <a:bodyPr>
            <a:normAutofit/>
          </a:bodyPr>
          <a:lstStyle/>
          <a:p>
            <a:r>
              <a:rPr lang="bn-IN" sz="2500" dirty="0" smtClean="0"/>
              <a:t>১। নিচের সেটগুলোকে সেটগঠন পদ্ধতিতে প্রকাশ করঃ 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647" y="1207477"/>
            <a:ext cx="7599484" cy="53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75" y="304800"/>
            <a:ext cx="9947031" cy="832338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৩। A={2,3,4}, B={1,2,a}</a:t>
            </a:r>
            <a:r>
              <a:rPr lang="bn-IN" sz="2500" dirty="0" smtClean="0"/>
              <a:t> এবং</a:t>
            </a:r>
            <a:r>
              <a:rPr lang="en-US" sz="2500" dirty="0" smtClean="0"/>
              <a:t> C={2,a,b}</a:t>
            </a:r>
            <a:r>
              <a:rPr lang="bn-IN" sz="2500" dirty="0" smtClean="0"/>
              <a:t> হলে, নিচের সেটগুলো নির্ণয় করঃ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09" y="1307856"/>
            <a:ext cx="5099904" cy="53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75" y="304800"/>
            <a:ext cx="9947031" cy="832338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৩। A={2,3,4}, B={1,2,a}</a:t>
            </a:r>
            <a:r>
              <a:rPr lang="bn-IN" sz="2500" dirty="0" smtClean="0"/>
              <a:t> এবং</a:t>
            </a:r>
            <a:r>
              <a:rPr lang="en-US" sz="2500" dirty="0" smtClean="0"/>
              <a:t> C={2,a,b}</a:t>
            </a:r>
            <a:r>
              <a:rPr lang="bn-IN" sz="2500" dirty="0" smtClean="0"/>
              <a:t> হলে, নিচের সেটগুলো নির্ণয় করঃ 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81" y="1409699"/>
            <a:ext cx="7615604" cy="51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7" y="454634"/>
            <a:ext cx="10707566" cy="780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5" y="1347054"/>
            <a:ext cx="3087485" cy="669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12" y="1508246"/>
            <a:ext cx="5494826" cy="48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7" y="454634"/>
            <a:ext cx="10707566" cy="78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31" y="1660646"/>
            <a:ext cx="3865684" cy="991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893" y="2652499"/>
            <a:ext cx="6014122" cy="803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62" y="3456005"/>
            <a:ext cx="5454946" cy="873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7845" y="5228491"/>
            <a:ext cx="2379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 smtClean="0"/>
              <a:t>নিজে করো..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044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409" y="1412997"/>
            <a:ext cx="9442261" cy="40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21" y="263136"/>
            <a:ext cx="7408985" cy="6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72" y="1623646"/>
            <a:ext cx="8790125" cy="545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72" y="2317507"/>
            <a:ext cx="8428893" cy="602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6522" y="4243753"/>
            <a:ext cx="2379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 smtClean="0"/>
              <a:t>নিজে করো..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168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320A93-0A2C-43D5-BE63-EC6418AA8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49" y="241495"/>
            <a:ext cx="5421554" cy="63304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1414" y="4540443"/>
            <a:ext cx="4431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সাধারণ গণিত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8" y="1864047"/>
            <a:ext cx="5603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Welcome..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81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527172"/>
            <a:ext cx="5778234" cy="2040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40" y="3046901"/>
            <a:ext cx="8976965" cy="540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40" y="3815496"/>
            <a:ext cx="8976965" cy="699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0245" y="5099537"/>
            <a:ext cx="2379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 smtClean="0"/>
              <a:t>নিজে করো..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367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122851"/>
            <a:ext cx="8377777" cy="4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311" y="871171"/>
            <a:ext cx="8314307" cy="56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281354"/>
            <a:ext cx="7491047" cy="63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29" y="2180492"/>
            <a:ext cx="9319081" cy="22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42" y="1625478"/>
            <a:ext cx="8727570" cy="35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26" y="2461845"/>
            <a:ext cx="8016340" cy="19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65" y="2016369"/>
            <a:ext cx="9236138" cy="27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8000" dirty="0" smtClean="0"/>
              <a:t>ধন্যবাদ... </a:t>
            </a:r>
            <a:endParaRPr lang="en-US" sz="8000" dirty="0"/>
          </a:p>
        </p:txBody>
      </p:sp>
      <p:pic>
        <p:nvPicPr>
          <p:cNvPr id="1030" name="Picture 6" descr="Duluth Harbor Cam: Thanks You! Thank You! - Camera Fundrai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59" y="2147398"/>
            <a:ext cx="6828923" cy="35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907" y="257908"/>
            <a:ext cx="11664461" cy="1207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 </a:t>
            </a:r>
            <a:r>
              <a:rPr lang="en-US" sz="5000" dirty="0"/>
              <a:t>অধ্যায় </a:t>
            </a:r>
            <a:r>
              <a:rPr lang="en-US" sz="5000" dirty="0" smtClean="0"/>
              <a:t>২</a:t>
            </a:r>
            <a:r>
              <a:rPr lang="bn-IN" sz="5000" dirty="0" smtClean="0"/>
              <a:t> (পাঠ -১) </a:t>
            </a:r>
            <a:r>
              <a:rPr lang="en-US" sz="5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n-IN" sz="3300" dirty="0" smtClean="0"/>
              <a:t>সেট </a:t>
            </a:r>
            <a:r>
              <a:rPr lang="en-US" sz="3300" dirty="0" smtClean="0"/>
              <a:t>(Set)  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7906" y="1465385"/>
            <a:ext cx="11664461" cy="51347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n-IN" sz="3000" dirty="0" smtClean="0"/>
              <a:t>পাঠ পরিছিতিঃ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dirty="0"/>
              <a:t> </a:t>
            </a:r>
            <a:r>
              <a:rPr lang="bn-IN" sz="2000" dirty="0"/>
              <a:t>সেট ও উপসেটের </a:t>
            </a:r>
            <a:r>
              <a:rPr lang="bn-IN" sz="2000" dirty="0" smtClean="0"/>
              <a:t>ধারণা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sz="2000" dirty="0"/>
              <a:t> সেট প্রকাশের </a:t>
            </a:r>
            <a:r>
              <a:rPr lang="bn-IN" sz="2000" dirty="0" smtClean="0"/>
              <a:t>পদ্ধতি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sz="2000" dirty="0" smtClean="0"/>
              <a:t> </a:t>
            </a:r>
            <a:r>
              <a:rPr lang="bn-IN" sz="2000" dirty="0"/>
              <a:t>অসীম সেট </a:t>
            </a:r>
            <a:r>
              <a:rPr lang="bn-IN" sz="2000" dirty="0" smtClean="0"/>
              <a:t>ও সসীম সেট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sz="2000" dirty="0"/>
              <a:t> সেটের </a:t>
            </a:r>
            <a:r>
              <a:rPr lang="bn-IN" sz="2000" dirty="0" smtClean="0"/>
              <a:t>সংযোগ, ছেদ</a:t>
            </a:r>
            <a:r>
              <a:rPr lang="bn-IN" sz="2000" dirty="0"/>
              <a:t>, </a:t>
            </a:r>
            <a:r>
              <a:rPr lang="bn-IN" sz="2000" dirty="0" smtClean="0"/>
              <a:t>নিশ্ছেদ </a:t>
            </a:r>
            <a:r>
              <a:rPr lang="bn-IN" sz="2000" dirty="0"/>
              <a:t>সেট</a:t>
            </a:r>
            <a:r>
              <a:rPr lang="bn-IN" sz="2000" dirty="0" smtClean="0"/>
              <a:t>, পূরক, ফাঁকা, পাওয়ার সেট ইত্যাদি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sz="2000" dirty="0" smtClean="0"/>
              <a:t> </a:t>
            </a:r>
            <a:r>
              <a:rPr lang="bn-IN" sz="2000" dirty="0"/>
              <a:t>ক্রমজোড় ও কার্তেসীয় গুণজ </a:t>
            </a:r>
            <a:r>
              <a:rPr lang="bn-IN" sz="20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sz="2000" dirty="0"/>
              <a:t> ভেনচিত্রের সাহায্যে সেট </a:t>
            </a:r>
            <a:r>
              <a:rPr lang="bn-IN" sz="20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sz="2000" dirty="0"/>
              <a:t> অন্বয় ও ফাংশন </a:t>
            </a:r>
            <a:r>
              <a:rPr lang="bn-IN" sz="2000" dirty="0" smtClean="0"/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sz="2000" dirty="0"/>
              <a:t> ডোমেন ও রেঞ্জ </a:t>
            </a:r>
            <a:endParaRPr lang="bn-IN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bn-IN" sz="2000" dirty="0"/>
              <a:t> ফাংশনের ডোমেন ও রেঞ্জ </a:t>
            </a:r>
            <a:endParaRPr lang="bn-IN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bn-IN" sz="2000" dirty="0"/>
              <a:t> ফাংশনের লেখচিত্র অঙ্কন </a:t>
            </a:r>
            <a:r>
              <a:rPr lang="bn-IN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0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" y="269631"/>
            <a:ext cx="9875520" cy="961292"/>
          </a:xfrm>
        </p:spPr>
        <p:txBody>
          <a:bodyPr/>
          <a:lstStyle/>
          <a:p>
            <a:r>
              <a:rPr lang="bn-IN" dirty="0" smtClean="0"/>
              <a:t>এ অধ্যায় শেষে শিক্ষার্থীরা 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1318845"/>
            <a:ext cx="11646877" cy="52812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সেট</a:t>
            </a:r>
            <a:r>
              <a:rPr lang="en-US" sz="2000" dirty="0" smtClean="0"/>
              <a:t> ও </a:t>
            </a:r>
            <a:r>
              <a:rPr lang="en-US" sz="2000" dirty="0" err="1" smtClean="0"/>
              <a:t>উপসেটের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ধারণা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প্রতীকের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প্রকাশ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+mj-lt"/>
              </a:rPr>
              <a:t>করতে পারবে</a:t>
            </a:r>
            <a:r>
              <a:rPr lang="bn-IN" sz="2000" dirty="0" smtClean="0">
                <a:latin typeface="+mj-lt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2000" dirty="0"/>
              <a:t> </a:t>
            </a:r>
            <a:r>
              <a:rPr lang="en-US" sz="2000" dirty="0" err="1" smtClean="0"/>
              <a:t>সেট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পদ্ধতি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বর্ণনা</a:t>
            </a:r>
            <a:r>
              <a:rPr lang="en-US" sz="2000" dirty="0" smtClean="0"/>
              <a:t>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অসীম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সেট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সসীম</a:t>
            </a:r>
            <a:r>
              <a:rPr lang="en-US" sz="2000" dirty="0" smtClean="0"/>
              <a:t> ও </a:t>
            </a:r>
            <a:r>
              <a:rPr lang="en-US" sz="2000" dirty="0" err="1" smtClean="0"/>
              <a:t>অসীম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পার্থক্য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নিরূপণ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সেটের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সংযোগ</a:t>
            </a:r>
            <a:r>
              <a:rPr lang="en-US" sz="2000" dirty="0" smtClean="0"/>
              <a:t> ও </a:t>
            </a:r>
            <a:r>
              <a:rPr lang="en-US" sz="2000" dirty="0" err="1" smtClean="0"/>
              <a:t>ছেদ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যাচাই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শক্তি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সেট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দুই</a:t>
            </a:r>
            <a:r>
              <a:rPr lang="en-US" sz="2000" dirty="0" smtClean="0"/>
              <a:t> ও </a:t>
            </a:r>
            <a:r>
              <a:rPr lang="en-US" sz="2000" dirty="0" err="1" smtClean="0"/>
              <a:t>তিন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সদস্যবিশিষ্ট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শক্তি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সেট</a:t>
            </a:r>
            <a:r>
              <a:rPr lang="en-US" sz="2000" dirty="0" smtClean="0"/>
              <a:t> </a:t>
            </a:r>
            <a:r>
              <a:rPr lang="en-US" sz="2000" dirty="0" err="1" smtClean="0"/>
              <a:t>গঠন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ক্রমজোড়</a:t>
            </a:r>
            <a:r>
              <a:rPr lang="en-US" sz="2000" dirty="0" smtClean="0"/>
              <a:t> ও </a:t>
            </a:r>
            <a:r>
              <a:rPr lang="en-US" sz="2000" dirty="0" err="1" smtClean="0"/>
              <a:t>কার্তেসীয়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গুণজ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উদাহরণ</a:t>
            </a:r>
            <a:r>
              <a:rPr lang="en-US" sz="2000" dirty="0" smtClean="0"/>
              <a:t> ও </a:t>
            </a:r>
            <a:r>
              <a:rPr lang="en-US" sz="2000" dirty="0" err="1" smtClean="0"/>
              <a:t>ভেনচিত্রের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সেট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প্রক্রিয়ার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সহজ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বিধিগুলো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প্রমাণ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বিধিগুলোর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প্রয়োগ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সমস্যা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সমাধান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অন্বয়</a:t>
            </a:r>
            <a:r>
              <a:rPr lang="en-US" sz="2000" dirty="0" smtClean="0"/>
              <a:t> ও </a:t>
            </a:r>
            <a:r>
              <a:rPr lang="en-US" sz="2000" dirty="0" err="1" smtClean="0"/>
              <a:t>ফাংশন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ও </a:t>
            </a:r>
            <a:r>
              <a:rPr lang="en-US" sz="2000" dirty="0" err="1" smtClean="0"/>
              <a:t>গঠন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ডোমেন</a:t>
            </a:r>
            <a:r>
              <a:rPr lang="en-US" sz="2000" dirty="0" smtClean="0"/>
              <a:t> ও </a:t>
            </a:r>
            <a:r>
              <a:rPr lang="en-US" sz="2000" dirty="0" err="1" smtClean="0"/>
              <a:t>রেঞ্জ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ফাংশনের</a:t>
            </a:r>
            <a:r>
              <a:rPr lang="en-US" sz="2000" dirty="0" smtClean="0"/>
              <a:t> </a:t>
            </a:r>
            <a:r>
              <a:rPr lang="en-US" sz="2000" dirty="0" err="1"/>
              <a:t>ডোমেন</a:t>
            </a:r>
            <a:r>
              <a:rPr lang="en-US" sz="2000" dirty="0"/>
              <a:t> ও </a:t>
            </a:r>
            <a:r>
              <a:rPr lang="en-US" sz="2000" dirty="0" err="1"/>
              <a:t>রেঞ্জ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নির্ণয়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ফাংশনের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লেখচিত্র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অঙ্কন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 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93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half" idx="1"/>
          </p:nvPr>
        </p:nvSpPr>
        <p:spPr>
          <a:xfrm>
            <a:off x="4525107" y="2131645"/>
            <a:ext cx="6435969" cy="41519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 </a:t>
            </a:r>
          </a:p>
          <a:p>
            <a:pPr marL="45720" indent="0" algn="ctr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আয়নাল হক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</a:t>
            </a: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জি কে ইউনাইটেড মাধ্যমিক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ঝিনাইদাহ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মোবাইলঃ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০১৭১৮-২২১৯০৪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ইমেইলঃ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ayenalhaque.bsc@gmail.com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275490"/>
            <a:ext cx="3505198" cy="46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7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11015" y="1465385"/>
            <a:ext cx="5826370" cy="512298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bn-IN" dirty="0" smtClean="0"/>
              <a:t> সেট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 smtClean="0"/>
              <a:t> সেট প্রকাশের পদ্ধতি ( তালিকা ও সেট </a:t>
            </a:r>
            <a:r>
              <a:rPr lang="bn-IN" dirty="0"/>
              <a:t>গঠন </a:t>
            </a:r>
            <a:r>
              <a:rPr lang="bn-IN" dirty="0" smtClean="0"/>
              <a:t>পদ্ধতি ) </a:t>
            </a:r>
            <a:endParaRPr lang="en-US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</a:t>
            </a:r>
            <a:r>
              <a:rPr lang="bn-IN" dirty="0" smtClean="0"/>
              <a:t>সসীম সেট </a:t>
            </a:r>
            <a:endParaRPr lang="en-US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</a:t>
            </a:r>
            <a:r>
              <a:rPr lang="bn-IN" dirty="0" smtClean="0"/>
              <a:t>অসীম সেট </a:t>
            </a:r>
            <a:endParaRPr lang="en-US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</a:t>
            </a:r>
            <a:r>
              <a:rPr lang="bn-IN" dirty="0" smtClean="0"/>
              <a:t>ফাঁকা সেট 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</a:t>
            </a:r>
            <a:r>
              <a:rPr lang="bn-IN" dirty="0" smtClean="0"/>
              <a:t>ভেনচিত্র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 smtClean="0"/>
              <a:t> উপসেট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 smtClean="0"/>
              <a:t> প্রকৃত উপসেট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 smtClean="0"/>
              <a:t> সেটের সমতা </a:t>
            </a:r>
          </a:p>
          <a:p>
            <a:pPr marL="45720" indent="0" algn="ctr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13231" y="1465385"/>
            <a:ext cx="5709137" cy="512298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সেটের অন্তর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সার্বিক সেট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পূরক সেট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সংযোগ সেট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ছেদ সেট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নিশ্ছেদ সেট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শক্তি সেট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ক্রমজোড়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bn-IN" dirty="0"/>
              <a:t> কার্তেসীয় গুণজ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794631" cy="703385"/>
          </a:xfrm>
        </p:spPr>
        <p:txBody>
          <a:bodyPr>
            <a:normAutofit/>
          </a:bodyPr>
          <a:lstStyle/>
          <a:p>
            <a:r>
              <a:rPr lang="bn-IN" sz="2500" dirty="0" smtClean="0"/>
              <a:t>১। নিচের সেটগুলোকে তালিকা পদ্ধতিতে প্রকাশ করঃ 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54" y="1312985"/>
            <a:ext cx="6270747" cy="49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794631" cy="703385"/>
          </a:xfrm>
        </p:spPr>
        <p:txBody>
          <a:bodyPr>
            <a:normAutofit/>
          </a:bodyPr>
          <a:lstStyle/>
          <a:p>
            <a:r>
              <a:rPr lang="bn-IN" sz="2500" dirty="0" smtClean="0"/>
              <a:t>১। নিচের সেটগুলোকে তালিকা পদ্ধতিতে প্রকাশ করঃ 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14" y="1602764"/>
            <a:ext cx="6568017" cy="47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794631" cy="703385"/>
          </a:xfrm>
        </p:spPr>
        <p:txBody>
          <a:bodyPr>
            <a:normAutofit/>
          </a:bodyPr>
          <a:lstStyle/>
          <a:p>
            <a:r>
              <a:rPr lang="bn-IN" sz="2500" dirty="0" smtClean="0"/>
              <a:t>১। নিচের সেটগুলোকে তালিকা পদ্ধতিতে প্রকাশ করঃ 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08" y="1488831"/>
            <a:ext cx="5287474" cy="50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1065</TotalTime>
  <Words>399</Words>
  <Application>Microsoft Office PowerPoint</Application>
  <PresentationFormat>Widescreen</PresentationFormat>
  <Paragraphs>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Corbel</vt:lpstr>
      <vt:lpstr>NikoshBAN</vt:lpstr>
      <vt:lpstr>Times New Roman</vt:lpstr>
      <vt:lpstr>Vrinda</vt:lpstr>
      <vt:lpstr>Wingdings</vt:lpstr>
      <vt:lpstr>Basis</vt:lpstr>
      <vt:lpstr>PowerPoint Presentation</vt:lpstr>
      <vt:lpstr>PowerPoint Presentation</vt:lpstr>
      <vt:lpstr> অধ্যায় ২ (পাঠ -১)   সেট (Set)  </vt:lpstr>
      <vt:lpstr>এ অধ্যায় শেষে শিক্ষার্থীরা .. </vt:lpstr>
      <vt:lpstr>PowerPoint Presentation</vt:lpstr>
      <vt:lpstr>PowerPoint Presentation</vt:lpstr>
      <vt:lpstr>১। নিচের সেটগুলোকে তালিকা পদ্ধতিতে প্রকাশ করঃ </vt:lpstr>
      <vt:lpstr>১। নিচের সেটগুলোকে তালিকা পদ্ধতিতে প্রকাশ করঃ </vt:lpstr>
      <vt:lpstr>১। নিচের সেটগুলোকে তালিকা পদ্ধতিতে প্রকাশ করঃ </vt:lpstr>
      <vt:lpstr>১। নিচের সেটগুলোকে তালিকা পদ্ধতিতে প্রকাশ করঃ </vt:lpstr>
      <vt:lpstr>১। নিচের সেটগুলোকে সেটগঠন পদ্ধতিতে প্রকাশ করঃ </vt:lpstr>
      <vt:lpstr>১। নিচের সেটগুলোকে সেটগঠন পদ্ধতিতে প্রকাশ করঃ </vt:lpstr>
      <vt:lpstr>৩। A={2,3,4}, B={1,2,a} এবং C={2,a,b} হলে, নিচের সেটগুলো নির্ণয় করঃ </vt:lpstr>
      <vt:lpstr>৩। A={2,3,4}, B={1,2,a} এবং C={2,a,b} হলে, নিচের সেটগুলো নির্ণয় করঃ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ধন্যবাদ...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Razaul Haque</dc:creator>
  <cp:lastModifiedBy>User</cp:lastModifiedBy>
  <cp:revision>236</cp:revision>
  <dcterms:created xsi:type="dcterms:W3CDTF">2019-05-17T14:49:48Z</dcterms:created>
  <dcterms:modified xsi:type="dcterms:W3CDTF">2020-05-01T16:49:38Z</dcterms:modified>
</cp:coreProperties>
</file>