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sldIdLst>
    <p:sldId id="313" r:id="rId2"/>
    <p:sldId id="280" r:id="rId3"/>
    <p:sldId id="303" r:id="rId4"/>
    <p:sldId id="301" r:id="rId5"/>
    <p:sldId id="305" r:id="rId6"/>
    <p:sldId id="291" r:id="rId7"/>
    <p:sldId id="292" r:id="rId8"/>
    <p:sldId id="308" r:id="rId9"/>
    <p:sldId id="307" r:id="rId10"/>
    <p:sldId id="309" r:id="rId11"/>
    <p:sldId id="310" r:id="rId12"/>
    <p:sldId id="293" r:id="rId13"/>
    <p:sldId id="288" r:id="rId14"/>
    <p:sldId id="287" r:id="rId15"/>
    <p:sldId id="285" r:id="rId16"/>
    <p:sldId id="278"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F321"/>
    <a:srgbClr val="FF00FF"/>
    <a:srgbClr val="64E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snapToGrid="0">
      <p:cViewPr varScale="1">
        <p:scale>
          <a:sx n="68" d="100"/>
          <a:sy n="68"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682FD-F2C2-4357-8AC3-352A58F0A601}"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A715A-DF67-4D4B-8A4C-31F7E9940100}" type="slidenum">
              <a:rPr lang="en-US" smtClean="0"/>
              <a:t>‹#›</a:t>
            </a:fld>
            <a:endParaRPr lang="en-US"/>
          </a:p>
        </p:txBody>
      </p:sp>
    </p:spTree>
    <p:extLst>
      <p:ext uri="{BB962C8B-B14F-4D97-AF65-F5344CB8AC3E}">
        <p14:creationId xmlns:p14="http://schemas.microsoft.com/office/powerpoint/2010/main" val="354628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A715A-DF67-4D4B-8A4C-31F7E9940100}" type="slidenum">
              <a:rPr lang="en-US" smtClean="0"/>
              <a:t>10</a:t>
            </a:fld>
            <a:endParaRPr lang="en-US"/>
          </a:p>
        </p:txBody>
      </p:sp>
    </p:spTree>
    <p:extLst>
      <p:ext uri="{BB962C8B-B14F-4D97-AF65-F5344CB8AC3E}">
        <p14:creationId xmlns:p14="http://schemas.microsoft.com/office/powerpoint/2010/main" val="339918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A715A-DF67-4D4B-8A4C-31F7E9940100}" type="slidenum">
              <a:rPr lang="en-US" smtClean="0"/>
              <a:t>12</a:t>
            </a:fld>
            <a:endParaRPr lang="en-US"/>
          </a:p>
        </p:txBody>
      </p:sp>
    </p:spTree>
    <p:extLst>
      <p:ext uri="{BB962C8B-B14F-4D97-AF65-F5344CB8AC3E}">
        <p14:creationId xmlns:p14="http://schemas.microsoft.com/office/powerpoint/2010/main" val="77460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A715A-DF67-4D4B-8A4C-31F7E9940100}" type="slidenum">
              <a:rPr lang="en-US" smtClean="0"/>
              <a:t>13</a:t>
            </a:fld>
            <a:endParaRPr lang="en-US"/>
          </a:p>
        </p:txBody>
      </p:sp>
    </p:spTree>
    <p:extLst>
      <p:ext uri="{BB962C8B-B14F-4D97-AF65-F5344CB8AC3E}">
        <p14:creationId xmlns:p14="http://schemas.microsoft.com/office/powerpoint/2010/main" val="14225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A715A-DF67-4D4B-8A4C-31F7E9940100}" type="slidenum">
              <a:rPr lang="en-US" smtClean="0"/>
              <a:t>15</a:t>
            </a:fld>
            <a:endParaRPr lang="en-US"/>
          </a:p>
        </p:txBody>
      </p:sp>
    </p:spTree>
    <p:extLst>
      <p:ext uri="{BB962C8B-B14F-4D97-AF65-F5344CB8AC3E}">
        <p14:creationId xmlns:p14="http://schemas.microsoft.com/office/powerpoint/2010/main" val="406723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FAD2-EC70-4594-9EE6-D00C68DC4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EB2CC2-A82D-4866-AD68-1B7DEB6BE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6F6F3-59A0-4EA8-B239-0623EEB03F90}"/>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5" name="Footer Placeholder 4">
            <a:extLst>
              <a:ext uri="{FF2B5EF4-FFF2-40B4-BE49-F238E27FC236}">
                <a16:creationId xmlns:a16="http://schemas.microsoft.com/office/drawing/2014/main" id="{3E20B091-0EF1-46BE-A12F-124397FA6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91B27-AA76-4D62-9D8A-947D9B582534}"/>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15937698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D3CD-2258-4D29-812F-F35053F1F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B6F6E-A5B6-47C6-A72A-4CFEA79A7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F6A54-B36E-4ACB-A616-C026769DA20E}"/>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5" name="Footer Placeholder 4">
            <a:extLst>
              <a:ext uri="{FF2B5EF4-FFF2-40B4-BE49-F238E27FC236}">
                <a16:creationId xmlns:a16="http://schemas.microsoft.com/office/drawing/2014/main" id="{41A99EB8-AA31-4E95-908C-E0D6124AB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1B94E-5D0E-426C-9323-E18594150901}"/>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360788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C8EC7-82A2-4E93-9DE4-D264CD1298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FCA342-2C77-4BB4-84AD-E6A3046D1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5434C-E95F-4739-A8B9-14E438D3DDD2}"/>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5" name="Footer Placeholder 4">
            <a:extLst>
              <a:ext uri="{FF2B5EF4-FFF2-40B4-BE49-F238E27FC236}">
                <a16:creationId xmlns:a16="http://schemas.microsoft.com/office/drawing/2014/main" id="{3BF079DD-3E59-4278-95CC-F00BF0208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E91FC-FC9F-44B0-A92F-0CB625CA8409}"/>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24996878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B654-2684-41A0-B15E-2F4EA42CB6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20AC3-717E-497E-A8BA-F171D02DB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01B71-B1FF-44A5-B325-B74F5D6D5A16}"/>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5" name="Footer Placeholder 4">
            <a:extLst>
              <a:ext uri="{FF2B5EF4-FFF2-40B4-BE49-F238E27FC236}">
                <a16:creationId xmlns:a16="http://schemas.microsoft.com/office/drawing/2014/main" id="{2697DD04-E4FF-49A8-8BD4-AEC9BC3EF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3AFF5-BA65-4772-9DC5-93382A228D16}"/>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39370760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96D7-83A3-4D6D-A35C-13B6E23DFD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B7C7A-0C9E-4482-920C-A4790495B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E9A565-ECAB-407A-9EEB-A73002413012}"/>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5" name="Footer Placeholder 4">
            <a:extLst>
              <a:ext uri="{FF2B5EF4-FFF2-40B4-BE49-F238E27FC236}">
                <a16:creationId xmlns:a16="http://schemas.microsoft.com/office/drawing/2014/main" id="{7CCF4618-8CB7-4ABD-88F2-026D66B4D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DC460-11A2-407D-BF56-EA9C0DE5D4E1}"/>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4131589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5F9E-75DD-4E6B-B122-A01A52820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29D29-8212-4F7E-8087-02B4BFD10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4935C7-49E0-4D9C-A109-EE45D3CFA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DC3D7-1140-42AF-90F6-50F059E06FE2}"/>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6" name="Footer Placeholder 5">
            <a:extLst>
              <a:ext uri="{FF2B5EF4-FFF2-40B4-BE49-F238E27FC236}">
                <a16:creationId xmlns:a16="http://schemas.microsoft.com/office/drawing/2014/main" id="{F68FC926-8D27-4262-BFA1-E24C4674B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164619-07BA-4562-88AA-E9AF9BA5D1B9}"/>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3516701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B167-6DDA-4E58-A878-74E84B1B2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5FAC95-3DB1-4B70-9C4C-E5F92F47C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64FBAF-1ECA-4B10-98C0-A919EBE1B3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17A63-2D27-4E6B-960F-34307269C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304CEC-5F4A-4DD8-8AD1-1896D53C9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638B1-26DA-4AF1-99FB-EF4DD0B3D41F}"/>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8" name="Footer Placeholder 7">
            <a:extLst>
              <a:ext uri="{FF2B5EF4-FFF2-40B4-BE49-F238E27FC236}">
                <a16:creationId xmlns:a16="http://schemas.microsoft.com/office/drawing/2014/main" id="{A1A985BC-DB7D-4B6C-B502-D28BE686AC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02B875-C891-4F5D-887A-BC0A57611B2B}"/>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31491092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4AE0-19FB-4FE3-A752-33F6F21C13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F53DB-6CDB-4C1C-B646-3D278F4970FA}"/>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4" name="Footer Placeholder 3">
            <a:extLst>
              <a:ext uri="{FF2B5EF4-FFF2-40B4-BE49-F238E27FC236}">
                <a16:creationId xmlns:a16="http://schemas.microsoft.com/office/drawing/2014/main" id="{5C5CE006-0F91-4421-80AC-1FE43CF38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9516C5-6450-4525-8253-69673E2AC728}"/>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2135271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E4880-E961-4EB6-A127-E2E0098EF38F}"/>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3" name="Footer Placeholder 2">
            <a:extLst>
              <a:ext uri="{FF2B5EF4-FFF2-40B4-BE49-F238E27FC236}">
                <a16:creationId xmlns:a16="http://schemas.microsoft.com/office/drawing/2014/main" id="{69EBE2B4-6B73-4ABF-A204-81F261D467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2FC6B7-388F-4D19-B51A-9C6A4C0B2B7A}"/>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729545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BC55-AEA6-4A25-B571-AB6F8BCF0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7A3F4F-37D6-4EB4-AF27-D3E7FF725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B8419-DCD3-43FC-90A1-19484EDB3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6E1B0-29FF-46B0-A5FE-BE42825C4C2C}"/>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6" name="Footer Placeholder 5">
            <a:extLst>
              <a:ext uri="{FF2B5EF4-FFF2-40B4-BE49-F238E27FC236}">
                <a16:creationId xmlns:a16="http://schemas.microsoft.com/office/drawing/2014/main" id="{3B4DD97B-B5C0-445C-825C-2D11E55C4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238AF-AEA9-4E6F-9AF0-992CC4122305}"/>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22304642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E19-3950-47B9-AB1A-27A47EEAD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47EE42-2A9F-48C0-A3EE-1A87193EC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F5B3CF-BDD5-4ED3-8CF2-EC62FA156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A8AAC-66D5-4F76-B971-4C77DCD519FA}"/>
              </a:ext>
            </a:extLst>
          </p:cNvPr>
          <p:cNvSpPr>
            <a:spLocks noGrp="1"/>
          </p:cNvSpPr>
          <p:nvPr>
            <p:ph type="dt" sz="half" idx="10"/>
          </p:nvPr>
        </p:nvSpPr>
        <p:spPr/>
        <p:txBody>
          <a:bodyPr/>
          <a:lstStyle/>
          <a:p>
            <a:fld id="{33775138-8C2E-4FE1-8438-D41834CDFA41}" type="datetimeFigureOut">
              <a:rPr lang="en-US" smtClean="0"/>
              <a:t>5/3/2020</a:t>
            </a:fld>
            <a:endParaRPr lang="en-US"/>
          </a:p>
        </p:txBody>
      </p:sp>
      <p:sp>
        <p:nvSpPr>
          <p:cNvPr id="6" name="Footer Placeholder 5">
            <a:extLst>
              <a:ext uri="{FF2B5EF4-FFF2-40B4-BE49-F238E27FC236}">
                <a16:creationId xmlns:a16="http://schemas.microsoft.com/office/drawing/2014/main" id="{9596C7F8-B015-4172-8762-CF67225D3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6CACD-CBAF-4EF6-AE49-BD5361E17171}"/>
              </a:ext>
            </a:extLst>
          </p:cNvPr>
          <p:cNvSpPr>
            <a:spLocks noGrp="1"/>
          </p:cNvSpPr>
          <p:nvPr>
            <p:ph type="sldNum" sz="quarter" idx="12"/>
          </p:nvPr>
        </p:nvSpPr>
        <p:spPr/>
        <p:txBody>
          <a:bodyPr/>
          <a:lstStyle/>
          <a:p>
            <a:fld id="{6ABBE7CB-F363-48FA-AC55-B378445FD2CE}" type="slidenum">
              <a:rPr lang="en-US" smtClean="0"/>
              <a:t>‹#›</a:t>
            </a:fld>
            <a:endParaRPr lang="en-US"/>
          </a:p>
        </p:txBody>
      </p:sp>
    </p:spTree>
    <p:extLst>
      <p:ext uri="{BB962C8B-B14F-4D97-AF65-F5344CB8AC3E}">
        <p14:creationId xmlns:p14="http://schemas.microsoft.com/office/powerpoint/2010/main" val="3557319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33464-C729-4FD0-975D-E6B4D0253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01823-D14B-44A9-8AB0-72A946DB3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FC903-45C6-4306-BAFE-7147F789C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75138-8C2E-4FE1-8438-D41834CDFA41}" type="datetimeFigureOut">
              <a:rPr lang="en-US" smtClean="0"/>
              <a:t>5/3/2020</a:t>
            </a:fld>
            <a:endParaRPr lang="en-US"/>
          </a:p>
        </p:txBody>
      </p:sp>
      <p:sp>
        <p:nvSpPr>
          <p:cNvPr id="5" name="Footer Placeholder 4">
            <a:extLst>
              <a:ext uri="{FF2B5EF4-FFF2-40B4-BE49-F238E27FC236}">
                <a16:creationId xmlns:a16="http://schemas.microsoft.com/office/drawing/2014/main" id="{C1F59E9A-3D85-4CB4-8893-3D76FF197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7168A-8D90-482B-8B36-7386B6E9F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BE7CB-F363-48FA-AC55-B378445FD2CE}" type="slidenum">
              <a:rPr lang="en-US" smtClean="0"/>
              <a:t>‹#›</a:t>
            </a:fld>
            <a:endParaRPr lang="en-US"/>
          </a:p>
        </p:txBody>
      </p:sp>
    </p:spTree>
    <p:extLst>
      <p:ext uri="{BB962C8B-B14F-4D97-AF65-F5344CB8AC3E}">
        <p14:creationId xmlns:p14="http://schemas.microsoft.com/office/powerpoint/2010/main" val="1316582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jpg"/><Relationship Id="rId11" Type="http://schemas.openxmlformats.org/officeDocument/2006/relationships/image" Target="../media/image36.jpeg"/><Relationship Id="rId5" Type="http://schemas.openxmlformats.org/officeDocument/2006/relationships/image" Target="../media/image30.gif"/><Relationship Id="rId10" Type="http://schemas.openxmlformats.org/officeDocument/2006/relationships/image" Target="../media/image35.gif"/><Relationship Id="rId4" Type="http://schemas.openxmlformats.org/officeDocument/2006/relationships/image" Target="../media/image29.jp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2.pn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14.jpeg"/><Relationship Id="rId3" Type="http://schemas.openxmlformats.org/officeDocument/2006/relationships/image" Target="../media/image45.jpeg"/><Relationship Id="rId7" Type="http://schemas.microsoft.com/office/2007/relationships/hdphoto" Target="../media/hdphoto8.wdp"/><Relationship Id="rId12" Type="http://schemas.microsoft.com/office/2007/relationships/hdphoto" Target="../media/hdphoto9.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1.png"/><Relationship Id="rId5" Type="http://schemas.microsoft.com/office/2007/relationships/hdphoto" Target="../media/hdphoto7.wdp"/><Relationship Id="rId10" Type="http://schemas.openxmlformats.org/officeDocument/2006/relationships/image" Target="../media/image50.jpg"/><Relationship Id="rId4" Type="http://schemas.openxmlformats.org/officeDocument/2006/relationships/image" Target="../media/image46.png"/><Relationship Id="rId9" Type="http://schemas.openxmlformats.org/officeDocument/2006/relationships/image" Target="../media/image49.gif"/></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12.wdp"/><Relationship Id="rId18" Type="http://schemas.openxmlformats.org/officeDocument/2006/relationships/image" Target="../media/image14.jpeg"/><Relationship Id="rId3" Type="http://schemas.openxmlformats.org/officeDocument/2006/relationships/image" Target="../media/image52.png"/><Relationship Id="rId7" Type="http://schemas.microsoft.com/office/2007/relationships/hdphoto" Target="../media/hdphoto10.wdp"/><Relationship Id="rId12" Type="http://schemas.openxmlformats.org/officeDocument/2006/relationships/image" Target="../media/image59.png"/><Relationship Id="rId17" Type="http://schemas.openxmlformats.org/officeDocument/2006/relationships/image" Target="../media/image62.jpeg"/><Relationship Id="rId2" Type="http://schemas.openxmlformats.org/officeDocument/2006/relationships/notesSlide" Target="../notesSlides/notesSlide3.xml"/><Relationship Id="rId16" Type="http://schemas.microsoft.com/office/2007/relationships/hdphoto" Target="../media/hdphoto13.wdp"/><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58.jpeg"/><Relationship Id="rId5" Type="http://schemas.openxmlformats.org/officeDocument/2006/relationships/image" Target="../media/image54.jpeg"/><Relationship Id="rId1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53.jpeg"/><Relationship Id="rId9" Type="http://schemas.microsoft.com/office/2007/relationships/hdphoto" Target="../media/hdphoto11.wdp"/><Relationship Id="rId14" Type="http://schemas.openxmlformats.org/officeDocument/2006/relationships/image" Target="../media/image6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4.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1836DD-4CC8-4BFE-9B0F-0D71AC465B60}"/>
              </a:ext>
            </a:extLst>
          </p:cNvPr>
          <p:cNvSpPr/>
          <p:nvPr/>
        </p:nvSpPr>
        <p:spPr>
          <a:xfrm>
            <a:off x="51435" y="70337"/>
            <a:ext cx="12060849" cy="6666802"/>
          </a:xfrm>
          <a:prstGeom prst="rect">
            <a:avLst/>
          </a:prstGeom>
          <a:solidFill>
            <a:schemeClr val="accent6">
              <a:lumMod val="20000"/>
              <a:lumOff val="80000"/>
              <a:alpha val="2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alf Frame 2">
            <a:extLst>
              <a:ext uri="{FF2B5EF4-FFF2-40B4-BE49-F238E27FC236}">
                <a16:creationId xmlns:a16="http://schemas.microsoft.com/office/drawing/2014/main" id="{1764C49B-7E13-49A0-B8F6-961A3495B4CA}"/>
              </a:ext>
            </a:extLst>
          </p:cNvPr>
          <p:cNvSpPr/>
          <p:nvPr/>
        </p:nvSpPr>
        <p:spPr>
          <a:xfrm rot="16200000">
            <a:off x="12171" y="6224356"/>
            <a:ext cx="586245" cy="475299"/>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Half Frame 3">
            <a:extLst>
              <a:ext uri="{FF2B5EF4-FFF2-40B4-BE49-F238E27FC236}">
                <a16:creationId xmlns:a16="http://schemas.microsoft.com/office/drawing/2014/main" id="{9D5B53D5-233C-4920-A619-11191E456EE0}"/>
              </a:ext>
            </a:extLst>
          </p:cNvPr>
          <p:cNvSpPr/>
          <p:nvPr/>
        </p:nvSpPr>
        <p:spPr>
          <a:xfrm rot="10800000">
            <a:off x="11502598" y="6293190"/>
            <a:ext cx="586245" cy="475299"/>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Half Frame 4">
            <a:extLst>
              <a:ext uri="{FF2B5EF4-FFF2-40B4-BE49-F238E27FC236}">
                <a16:creationId xmlns:a16="http://schemas.microsoft.com/office/drawing/2014/main" id="{CD07A725-83D1-4C69-8A01-57D6EABD7E25}"/>
              </a:ext>
            </a:extLst>
          </p:cNvPr>
          <p:cNvSpPr/>
          <p:nvPr/>
        </p:nvSpPr>
        <p:spPr>
          <a:xfrm rot="5400000">
            <a:off x="11553521" y="148198"/>
            <a:ext cx="586245" cy="475299"/>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Half Frame 5">
            <a:extLst>
              <a:ext uri="{FF2B5EF4-FFF2-40B4-BE49-F238E27FC236}">
                <a16:creationId xmlns:a16="http://schemas.microsoft.com/office/drawing/2014/main" id="{B87903A3-AB74-4746-AA2E-3554D927CBA7}"/>
              </a:ext>
            </a:extLst>
          </p:cNvPr>
          <p:cNvSpPr/>
          <p:nvPr/>
        </p:nvSpPr>
        <p:spPr>
          <a:xfrm>
            <a:off x="86454" y="91925"/>
            <a:ext cx="586245" cy="475299"/>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Rectangle 6">
            <a:extLst>
              <a:ext uri="{FF2B5EF4-FFF2-40B4-BE49-F238E27FC236}">
                <a16:creationId xmlns:a16="http://schemas.microsoft.com/office/drawing/2014/main" id="{33F53BCE-8EDB-4086-953F-279447C8399F}"/>
              </a:ext>
            </a:extLst>
          </p:cNvPr>
          <p:cNvSpPr/>
          <p:nvPr/>
        </p:nvSpPr>
        <p:spPr>
          <a:xfrm>
            <a:off x="3387971" y="305972"/>
            <a:ext cx="5294143" cy="1705709"/>
          </a:xfrm>
          <a:prstGeom prst="rect">
            <a:avLst/>
          </a:prstGeom>
          <a:noFill/>
          <a:scene3d>
            <a:camera prst="obliqueTopRight"/>
            <a:lightRig rig="threePt" dir="t"/>
          </a:scene3d>
        </p:spPr>
        <p:txBody>
          <a:bodyPr wrap="none" lIns="91440" tIns="45720" rIns="91440" bIns="45720" numCol="1">
            <a:prstTxWarp prst="textCanDown">
              <a:avLst/>
            </a:prstTxWarp>
            <a:spAutoFit/>
          </a:bodyPr>
          <a:lstStyle/>
          <a:p>
            <a:pPr algn="ctr"/>
            <a:r>
              <a:rPr lang="en-US" sz="13800" dirty="0" err="1">
                <a:ln w="38100">
                  <a:solidFill>
                    <a:srgbClr val="FF0000"/>
                  </a:solidFill>
                </a:ln>
                <a:blipFill>
                  <a:blip r:embed="rId2"/>
                  <a:tile tx="0" ty="0" sx="100000" sy="100000" flip="none" algn="tl"/>
                </a:blip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rPr>
              <a:t>স্বাগতম</a:t>
            </a:r>
            <a:endParaRPr lang="en-US" sz="13800" dirty="0">
              <a:ln w="38100">
                <a:solidFill>
                  <a:srgbClr val="FF0000"/>
                </a:solidFill>
              </a:ln>
              <a:blipFill>
                <a:blip r:embed="rId2"/>
                <a:tile tx="0" ty="0" sx="100000" sy="100000" flip="none" algn="tl"/>
              </a:blipFill>
              <a:effectLst>
                <a:outerShdw blurRad="50800" dist="38100" algn="l" rotWithShape="0">
                  <a:prstClr val="black">
                    <a:alpha val="40000"/>
                  </a:prst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94E3DB50-3E58-440D-9EFF-86645E1026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7971" y="2250837"/>
            <a:ext cx="4921347" cy="4132385"/>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75317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28460-EBCD-4618-A338-520342C5586D}"/>
              </a:ext>
            </a:extLst>
          </p:cNvPr>
          <p:cNvSpPr/>
          <p:nvPr/>
        </p:nvSpPr>
        <p:spPr>
          <a:xfrm>
            <a:off x="1315921" y="149846"/>
            <a:ext cx="8838206" cy="830997"/>
          </a:xfrm>
          <a:prstGeom prst="rect">
            <a:avLst/>
          </a:prstGeom>
          <a:noFill/>
        </p:spPr>
        <p:txBody>
          <a:bodyPr wrap="square" lIns="91440" tIns="45720" rIns="91440" bIns="45720">
            <a:spAutoFit/>
          </a:bodyPr>
          <a:lstStyle/>
          <a:p>
            <a:pPr algn="ct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টপ</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রাখার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endPar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1" name="Picture 20">
            <a:extLst>
              <a:ext uri="{FF2B5EF4-FFF2-40B4-BE49-F238E27FC236}">
                <a16:creationId xmlns:a16="http://schemas.microsoft.com/office/drawing/2014/main" id="{F9ACF3EC-A32A-4649-ADAE-BF639FDFB7E9}"/>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3224966" y="1023781"/>
            <a:ext cx="5943600" cy="4297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21">
            <a:extLst>
              <a:ext uri="{FF2B5EF4-FFF2-40B4-BE49-F238E27FC236}">
                <a16:creationId xmlns:a16="http://schemas.microsoft.com/office/drawing/2014/main" id="{0EA27BC0-4D3C-4CFC-8CEE-77A227884C0A}"/>
              </a:ext>
            </a:extLst>
          </p:cNvPr>
          <p:cNvSpPr/>
          <p:nvPr/>
        </p:nvSpPr>
        <p:spPr>
          <a:xfrm>
            <a:off x="1717437" y="5414566"/>
            <a:ext cx="9068152" cy="1569660"/>
          </a:xfrm>
          <a:prstGeom prst="rect">
            <a:avLst/>
          </a:prstGeom>
        </p:spPr>
        <p:txBody>
          <a:bodyPr wrap="square">
            <a:spAutoFit/>
          </a:bodyPr>
          <a:lstStyle/>
          <a:p>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যে</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ল্যাপটপ</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কম্পিউটার</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একাধিক</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ব্যক্তি</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বারবার</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ব্যবহার</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করেন</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সেগুলো</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যতটা</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সম্ভব</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এড়িয়ে</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চলুন</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ক্যাফেতে</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বসে</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পাবলিক</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কম্পিউটারে</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বসতে</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হলে</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স্টেরিল</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গ্লাভস</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ব্যবহার</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করতে</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পারেন</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a:t>
            </a:r>
            <a:endParaRPr lang="en-US" sz="3200" dirty="0">
              <a:ln>
                <a:solidFill>
                  <a:schemeClr val="tx1"/>
                </a:solidFill>
              </a:ln>
              <a:solidFill>
                <a:srgbClr val="002060"/>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63BD22BB-22FD-4D49-BAA2-EFED30635F95}"/>
              </a:ext>
            </a:extLst>
          </p:cNvPr>
          <p:cNvPicPr preferRelativeResize="0">
            <a:picLocks/>
          </p:cNvPicPr>
          <p:nvPr/>
        </p:nvPicPr>
        <p:blipFill>
          <a:blip r:embed="rId4">
            <a:extLst>
              <a:ext uri="{28A0092B-C50C-407E-A947-70E740481C1C}">
                <a14:useLocalDpi xmlns:a14="http://schemas.microsoft.com/office/drawing/2010/main"/>
              </a:ext>
            </a:extLst>
          </a:blip>
          <a:stretch>
            <a:fillRect/>
          </a:stretch>
        </p:blipFill>
        <p:spPr>
          <a:xfrm>
            <a:off x="3228672" y="1018657"/>
            <a:ext cx="5943600" cy="4297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6" name="Rectangle 25">
            <a:extLst>
              <a:ext uri="{FF2B5EF4-FFF2-40B4-BE49-F238E27FC236}">
                <a16:creationId xmlns:a16="http://schemas.microsoft.com/office/drawing/2014/main" id="{02F50363-9D15-4816-AFB3-F995C915DBC7}"/>
              </a:ext>
            </a:extLst>
          </p:cNvPr>
          <p:cNvSpPr/>
          <p:nvPr/>
        </p:nvSpPr>
        <p:spPr>
          <a:xfrm>
            <a:off x="2911173" y="5583405"/>
            <a:ext cx="7295796" cy="1077218"/>
          </a:xfrm>
          <a:prstGeom prst="rect">
            <a:avLst/>
          </a:prstGeom>
        </p:spPr>
        <p:txBody>
          <a:bodyPr wrap="square">
            <a:spAutoFit/>
          </a:bodyPr>
          <a:lstStyle/>
          <a:p>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কীবোর্ডের</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কীগুলোর</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উপরিভাগ</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পরিষ্কার</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করতে</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যেকোনো</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জীবাণুনাশক</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স্যানিটাইজ</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ব্যবহার</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করতে</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পারেন</a:t>
            </a:r>
            <a:r>
              <a:rPr lang="en-US" sz="3200" dirty="0">
                <a:ln>
                  <a:solidFill>
                    <a:schemeClr val="tx1"/>
                  </a:solidFill>
                </a:ln>
                <a:solidFill>
                  <a:srgbClr val="002060"/>
                </a:solidFill>
                <a:latin typeface="NikoshBAN" panose="02000000000000000000" pitchFamily="2" charset="0"/>
                <a:ea typeface="Times New Roman" panose="02020603050405020304" pitchFamily="18" charset="0"/>
                <a:cs typeface="NikoshBAN" panose="02000000000000000000" pitchFamily="2" charset="0"/>
              </a:rPr>
              <a:t>।</a:t>
            </a:r>
            <a:endParaRPr lang="en-US" sz="3200" dirty="0">
              <a:ln>
                <a:solidFill>
                  <a:schemeClr val="tx1"/>
                </a:solidFill>
              </a:ln>
              <a:solidFill>
                <a:srgbClr val="002060"/>
              </a:solidFill>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87314825-299A-4C0C-9685-BE37918440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30412" y="1061431"/>
            <a:ext cx="6057960" cy="433832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432C47D7-80A9-4908-9F02-BFBD616EF7B0}"/>
              </a:ext>
            </a:extLst>
          </p:cNvPr>
          <p:cNvSpPr/>
          <p:nvPr/>
        </p:nvSpPr>
        <p:spPr>
          <a:xfrm>
            <a:off x="2831998" y="5426464"/>
            <a:ext cx="7295796" cy="1077218"/>
          </a:xfrm>
          <a:prstGeom prst="rect">
            <a:avLst/>
          </a:prstGeom>
        </p:spPr>
        <p:txBody>
          <a:bodyPr wrap="square">
            <a:spAutoFit/>
          </a:bodyPr>
          <a:lstStyle/>
          <a:p>
            <a:pPr>
              <a:spcAft>
                <a:spcPts val="1500"/>
              </a:spcAft>
            </a:pP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হ্যান্ড</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স্যানিটাইজার</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নিয়ে</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কাপড়</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বা</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টিস্যু</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দিয়ে</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ল্যাপটপের</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প্রতিটি</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কোণ</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ভালোভাবে</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পরিষ্কার</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করে</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 </a:t>
            </a:r>
            <a:r>
              <a:rPr lang="en-US" sz="3200" dirty="0" err="1">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নিন</a:t>
            </a:r>
            <a:r>
              <a:rPr lang="en-US" sz="3200" dirty="0">
                <a:ln>
                  <a:solidFill>
                    <a:schemeClr val="tx1"/>
                  </a:solidFill>
                </a:ln>
                <a:solidFill>
                  <a:srgbClr val="141514"/>
                </a:solidFill>
                <a:latin typeface="NikoshBAN" panose="02000000000000000000" pitchFamily="2" charset="0"/>
                <a:ea typeface="Times New Roman" panose="02020603050405020304" pitchFamily="18" charset="0"/>
                <a:cs typeface="NikoshBAN" panose="02000000000000000000" pitchFamily="2" charset="0"/>
              </a:rPr>
              <a:t>।</a:t>
            </a:r>
            <a:endParaRPr lang="en-US" sz="2800" dirty="0">
              <a:ln>
                <a:solidFill>
                  <a:schemeClr val="tx1"/>
                </a:solidFill>
              </a:ln>
              <a:latin typeface="NikoshBAN" panose="02000000000000000000" pitchFamily="2" charset="0"/>
              <a:ea typeface="Calibri" panose="020F0502020204030204" pitchFamily="34" charset="0"/>
              <a:cs typeface="NikoshBAN" panose="02000000000000000000" pitchFamily="2" charset="0"/>
            </a:endParaRPr>
          </a:p>
        </p:txBody>
      </p:sp>
      <p:sp>
        <p:nvSpPr>
          <p:cNvPr id="11" name="Rectangle 10">
            <a:extLst>
              <a:ext uri="{FF2B5EF4-FFF2-40B4-BE49-F238E27FC236}">
                <a16:creationId xmlns:a16="http://schemas.microsoft.com/office/drawing/2014/main" id="{3F608A21-CBCB-495D-80A5-02C49C116FD9}"/>
              </a:ext>
            </a:extLst>
          </p:cNvPr>
          <p:cNvSpPr/>
          <p:nvPr/>
        </p:nvSpPr>
        <p:spPr>
          <a:xfrm>
            <a:off x="2741605" y="5593087"/>
            <a:ext cx="6480504" cy="1077218"/>
          </a:xfrm>
          <a:prstGeom prst="rect">
            <a:avLst/>
          </a:prstGeom>
        </p:spPr>
        <p:txBody>
          <a:bodyPr wrap="square">
            <a:spAutoFit/>
          </a:bodyPr>
          <a:lstStyle/>
          <a:p>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টাচস্ক্রিন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পরিষ্কার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করতে</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পানি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চশমার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গ্লাস</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পরিষ্কার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করার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ক্লিনার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ব্যবহার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করতে</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পারেন</a:t>
            </a:r>
            <a:r>
              <a:rPr lang="en-US" sz="3200" dirty="0">
                <a:ln>
                  <a:solidFill>
                    <a:schemeClr val="tx1"/>
                  </a:solidFill>
                </a:ln>
                <a:latin typeface="NikoshBAN" panose="02000000000000000000" pitchFamily="2" charset="0"/>
                <a:cs typeface="NikoshBAN" panose="02000000000000000000" pitchFamily="2" charset="0"/>
              </a:rPr>
              <a:t> । </a:t>
            </a:r>
          </a:p>
        </p:txBody>
      </p:sp>
      <p:grpSp>
        <p:nvGrpSpPr>
          <p:cNvPr id="14" name="Group 13">
            <a:extLst>
              <a:ext uri="{FF2B5EF4-FFF2-40B4-BE49-F238E27FC236}">
                <a16:creationId xmlns:a16="http://schemas.microsoft.com/office/drawing/2014/main" id="{D7B40982-0B2D-4B3F-B354-AA54CAAA4B01}"/>
              </a:ext>
            </a:extLst>
          </p:cNvPr>
          <p:cNvGrpSpPr/>
          <p:nvPr/>
        </p:nvGrpSpPr>
        <p:grpSpPr>
          <a:xfrm>
            <a:off x="2384811" y="1008975"/>
            <a:ext cx="6858000" cy="4206240"/>
            <a:chOff x="8504376" y="1153588"/>
            <a:chExt cx="2846651" cy="1069674"/>
          </a:xfrm>
        </p:grpSpPr>
        <p:pic>
          <p:nvPicPr>
            <p:cNvPr id="15" name="Picture 14">
              <a:extLst>
                <a:ext uri="{FF2B5EF4-FFF2-40B4-BE49-F238E27FC236}">
                  <a16:creationId xmlns:a16="http://schemas.microsoft.com/office/drawing/2014/main" id="{2D0BD809-5847-46E0-8969-6ECE27F2B70D}"/>
                </a:ext>
              </a:extLst>
            </p:cNvPr>
            <p:cNvPicPr preferRelativeResize="0">
              <a:picLocks/>
            </p:cNvPicPr>
            <p:nvPr/>
          </p:nvPicPr>
          <p:blipFill>
            <a:blip r:embed="rId6">
              <a:extLst>
                <a:ext uri="{28A0092B-C50C-407E-A947-70E740481C1C}">
                  <a14:useLocalDpi xmlns:a14="http://schemas.microsoft.com/office/drawing/2010/main"/>
                </a:ext>
              </a:extLst>
            </a:blip>
            <a:stretch>
              <a:fillRect/>
            </a:stretch>
          </p:blipFill>
          <p:spPr>
            <a:xfrm>
              <a:off x="8504376" y="1153588"/>
              <a:ext cx="1398779" cy="10651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a:extLst>
                <a:ext uri="{FF2B5EF4-FFF2-40B4-BE49-F238E27FC236}">
                  <a16:creationId xmlns:a16="http://schemas.microsoft.com/office/drawing/2014/main" id="{901F34B7-E2C8-407C-9F35-EFEE4E5FADE0}"/>
                </a:ext>
              </a:extLst>
            </p:cNvPr>
            <p:cNvPicPr preferRelativeResize="0">
              <a:picLocks/>
            </p:cNvPicPr>
            <p:nvPr/>
          </p:nvPicPr>
          <p:blipFill>
            <a:blip r:embed="rId7" cstate="email">
              <a:extLst>
                <a:ext uri="{28A0092B-C50C-407E-A947-70E740481C1C}">
                  <a14:useLocalDpi xmlns:a14="http://schemas.microsoft.com/office/drawing/2010/main"/>
                </a:ext>
              </a:extLst>
            </a:blip>
            <a:stretch>
              <a:fillRect/>
            </a:stretch>
          </p:blipFill>
          <p:spPr>
            <a:xfrm>
              <a:off x="9952248" y="1158065"/>
              <a:ext cx="1398779" cy="10651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grpSp>
        <p:nvGrpSpPr>
          <p:cNvPr id="17" name="Group 16">
            <a:extLst>
              <a:ext uri="{FF2B5EF4-FFF2-40B4-BE49-F238E27FC236}">
                <a16:creationId xmlns:a16="http://schemas.microsoft.com/office/drawing/2014/main" id="{87C1C1A5-C317-4806-8B48-959620545B5B}"/>
              </a:ext>
            </a:extLst>
          </p:cNvPr>
          <p:cNvGrpSpPr/>
          <p:nvPr/>
        </p:nvGrpSpPr>
        <p:grpSpPr>
          <a:xfrm>
            <a:off x="1905356" y="1038712"/>
            <a:ext cx="7481362" cy="4316463"/>
            <a:chOff x="2852643" y="3662646"/>
            <a:chExt cx="3577116" cy="1535899"/>
          </a:xfrm>
        </p:grpSpPr>
        <p:pic>
          <p:nvPicPr>
            <p:cNvPr id="18" name="Picture 17">
              <a:extLst>
                <a:ext uri="{FF2B5EF4-FFF2-40B4-BE49-F238E27FC236}">
                  <a16:creationId xmlns:a16="http://schemas.microsoft.com/office/drawing/2014/main" id="{81BABD41-FE92-43D5-9402-2B9FA6479522}"/>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2852643" y="3662646"/>
              <a:ext cx="1748834" cy="1529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descr="B20-0100-main-af">
              <a:extLst>
                <a:ext uri="{FF2B5EF4-FFF2-40B4-BE49-F238E27FC236}">
                  <a16:creationId xmlns:a16="http://schemas.microsoft.com/office/drawing/2014/main" id="{6D4EB515-036C-4C19-A640-230E44C0E5D2}"/>
                </a:ext>
              </a:extLst>
            </p:cNvPr>
            <p:cNvPicPr preferRelativeResize="0"/>
            <p:nvPr/>
          </p:nvPicPr>
          <p:blipFill>
            <a:blip r:embed="rId9">
              <a:extLst>
                <a:ext uri="{28A0092B-C50C-407E-A947-70E740481C1C}">
                  <a14:useLocalDpi xmlns:a14="http://schemas.microsoft.com/office/drawing/2010/main"/>
                </a:ext>
              </a:extLst>
            </a:blip>
            <a:srcRect/>
            <a:stretch>
              <a:fillRect/>
            </a:stretch>
          </p:blipFill>
          <p:spPr bwMode="auto">
            <a:xfrm>
              <a:off x="4680925" y="3669329"/>
              <a:ext cx="1748834" cy="1529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0" name="Rectangle 19">
            <a:extLst>
              <a:ext uri="{FF2B5EF4-FFF2-40B4-BE49-F238E27FC236}">
                <a16:creationId xmlns:a16="http://schemas.microsoft.com/office/drawing/2014/main" id="{24A81564-1599-423A-85E6-5BF47C6A7E1A}"/>
              </a:ext>
            </a:extLst>
          </p:cNvPr>
          <p:cNvSpPr/>
          <p:nvPr/>
        </p:nvSpPr>
        <p:spPr>
          <a:xfrm>
            <a:off x="1707567" y="5480926"/>
            <a:ext cx="8179827" cy="1077218"/>
          </a:xfrm>
          <a:prstGeom prst="rect">
            <a:avLst/>
          </a:prstGeom>
        </p:spPr>
        <p:txBody>
          <a:bodyPr wrap="square">
            <a:spAutoFit/>
          </a:bodyPr>
          <a:lstStyle/>
          <a:p>
            <a:r>
              <a:rPr lang="as-IN" sz="3200" dirty="0">
                <a:ln>
                  <a:solidFill>
                    <a:schemeClr val="tx1"/>
                  </a:solidFill>
                </a:ln>
                <a:solidFill>
                  <a:srgbClr val="002060"/>
                </a:solidFill>
                <a:latin typeface="NikoshBAN" panose="02000000000000000000" pitchFamily="2" charset="0"/>
                <a:cs typeface="NikoshBAN" panose="02000000000000000000" pitchFamily="2" charset="0"/>
              </a:rPr>
              <a:t>ক্লিনিং সলিউশন (</a:t>
            </a:r>
            <a:r>
              <a:rPr lang="en-US" sz="3200" dirty="0">
                <a:ln>
                  <a:solidFill>
                    <a:schemeClr val="tx1"/>
                  </a:solidFill>
                </a:ln>
                <a:solidFill>
                  <a:srgbClr val="002060"/>
                </a:solidFill>
                <a:latin typeface="NikoshBAN" panose="02000000000000000000" pitchFamily="2" charset="0"/>
                <a:cs typeface="NikoshBAN" panose="02000000000000000000" pitchFamily="2" charset="0"/>
              </a:rPr>
              <a:t>Cleaning Solution) </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ট</a:t>
            </a:r>
            <a:r>
              <a:rPr lang="en-US" sz="3200" dirty="0">
                <a:ln>
                  <a:solidFill>
                    <a:schemeClr val="tx1"/>
                  </a:solidFill>
                </a:ln>
                <a:solidFill>
                  <a:srgbClr val="002060"/>
                </a:solidFill>
                <a:latin typeface="NikoshBAN" panose="02000000000000000000" pitchFamily="2" charset="0"/>
                <a:cs typeface="NikoshBAN" panose="02000000000000000000" pitchFamily="2" charset="0"/>
              </a:rPr>
              <a:t>ি</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ক</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প</a:t>
            </a:r>
            <a:r>
              <a:rPr lang="en-US" sz="3200" dirty="0">
                <a:ln>
                  <a:solidFill>
                    <a:schemeClr val="tx1"/>
                  </a:solidFill>
                </a:ln>
                <a:solidFill>
                  <a:srgbClr val="002060"/>
                </a:solidFill>
                <a:latin typeface="NikoshBAN" panose="02000000000000000000" pitchFamily="2" charset="0"/>
                <a:cs typeface="NikoshBAN" panose="02000000000000000000" pitchFamily="2" charset="0"/>
              </a:rPr>
              <a:t>্</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র</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থমে</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নরম</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কাপড়ের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উপ</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স্প্রে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করে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তা</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দিয়ে</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ল্যাপটপ</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পরি</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স</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্কার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করুন</a:t>
            </a:r>
            <a:r>
              <a:rPr lang="en-US" sz="3200" dirty="0">
                <a:ln>
                  <a:solidFill>
                    <a:schemeClr val="tx1"/>
                  </a:solidFill>
                </a:ln>
                <a:solidFill>
                  <a:srgbClr val="002060"/>
                </a:solidFill>
                <a:latin typeface="NikoshBAN" panose="02000000000000000000" pitchFamily="2" charset="0"/>
                <a:cs typeface="NikoshBAN" panose="02000000000000000000" pitchFamily="2" charset="0"/>
              </a:rPr>
              <a:t>।</a:t>
            </a:r>
          </a:p>
        </p:txBody>
      </p:sp>
      <p:pic>
        <p:nvPicPr>
          <p:cNvPr id="9" name="Picture 8">
            <a:extLst>
              <a:ext uri="{FF2B5EF4-FFF2-40B4-BE49-F238E27FC236}">
                <a16:creationId xmlns:a16="http://schemas.microsoft.com/office/drawing/2014/main" id="{4C28AE07-3361-4FD0-B5C4-0F9A7B52DF19}"/>
              </a:ext>
            </a:extLst>
          </p:cNvPr>
          <p:cNvPicPr preferRelativeResize="0">
            <a:picLocks/>
          </p:cNvPicPr>
          <p:nvPr/>
        </p:nvPicPr>
        <p:blipFill>
          <a:blip r:embed="rId10">
            <a:extLst>
              <a:ext uri="{28A0092B-C50C-407E-A947-70E740481C1C}">
                <a14:useLocalDpi xmlns:a14="http://schemas.microsoft.com/office/drawing/2010/main"/>
              </a:ext>
            </a:extLst>
          </a:blip>
          <a:stretch>
            <a:fillRect/>
          </a:stretch>
        </p:blipFill>
        <p:spPr>
          <a:xfrm>
            <a:off x="1947163" y="1040612"/>
            <a:ext cx="7423305" cy="4229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ectangle 9">
            <a:extLst>
              <a:ext uri="{FF2B5EF4-FFF2-40B4-BE49-F238E27FC236}">
                <a16:creationId xmlns:a16="http://schemas.microsoft.com/office/drawing/2014/main" id="{35C6BD47-93BB-47EF-965E-DD1B95C363B7}"/>
              </a:ext>
            </a:extLst>
          </p:cNvPr>
          <p:cNvSpPr/>
          <p:nvPr/>
        </p:nvSpPr>
        <p:spPr>
          <a:xfrm>
            <a:off x="3186870" y="5550774"/>
            <a:ext cx="6129287" cy="1077218"/>
          </a:xfrm>
          <a:prstGeom prst="rect">
            <a:avLst/>
          </a:prstGeom>
        </p:spPr>
        <p:txBody>
          <a:bodyPr wrap="square">
            <a:spAutoFit/>
          </a:bodyPr>
          <a:lstStyle/>
          <a:p>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মাইক্রোফাইবার</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কাপড়</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সামান্য</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পানিতে</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ভিজিয়ে</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স্ক্রিন</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বাদে</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সম্পূর্ণ</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ল্যাপটপ</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মুছে</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নিন</a:t>
            </a:r>
            <a:r>
              <a:rPr lang="en-US" sz="3200" dirty="0">
                <a:ln>
                  <a:solidFill>
                    <a:schemeClr val="tx1"/>
                  </a:solidFill>
                </a:ln>
                <a:solidFill>
                  <a:srgbClr val="002060"/>
                </a:solidFill>
                <a:latin typeface="NikoshBAN" panose="02000000000000000000" pitchFamily="2" charset="0"/>
                <a:ea typeface="Calibri" panose="020F0502020204030204" pitchFamily="34" charset="0"/>
                <a:cs typeface="NikoshBAN" panose="02000000000000000000" pitchFamily="2" charset="0"/>
              </a:rPr>
              <a:t>।</a:t>
            </a:r>
            <a:endParaRPr lang="en-US" sz="3200" dirty="0">
              <a:ln>
                <a:solidFill>
                  <a:schemeClr val="tx1"/>
                </a:solidFill>
              </a:ln>
              <a:solidFill>
                <a:srgbClr val="002060"/>
              </a:solidFill>
              <a:latin typeface="NikoshBAN" panose="02000000000000000000" pitchFamily="2" charset="0"/>
              <a:cs typeface="NikoshBAN" panose="02000000000000000000" pitchFamily="2" charset="0"/>
            </a:endParaRPr>
          </a:p>
        </p:txBody>
      </p:sp>
      <p:grpSp>
        <p:nvGrpSpPr>
          <p:cNvPr id="28" name="Group 27">
            <a:extLst>
              <a:ext uri="{FF2B5EF4-FFF2-40B4-BE49-F238E27FC236}">
                <a16:creationId xmlns:a16="http://schemas.microsoft.com/office/drawing/2014/main" id="{310C8DCE-4FF8-42E7-BBE0-2FADCAFB3F6F}"/>
              </a:ext>
            </a:extLst>
          </p:cNvPr>
          <p:cNvGrpSpPr/>
          <p:nvPr/>
        </p:nvGrpSpPr>
        <p:grpSpPr>
          <a:xfrm>
            <a:off x="1816400" y="999876"/>
            <a:ext cx="7499758" cy="4399884"/>
            <a:chOff x="2629689" y="1173443"/>
            <a:chExt cx="3066419" cy="1514115"/>
          </a:xfrm>
        </p:grpSpPr>
        <p:pic>
          <p:nvPicPr>
            <p:cNvPr id="29" name="Picture 28">
              <a:extLst>
                <a:ext uri="{FF2B5EF4-FFF2-40B4-BE49-F238E27FC236}">
                  <a16:creationId xmlns:a16="http://schemas.microsoft.com/office/drawing/2014/main" id="{B64F0E53-43E8-4DE1-8A94-E5C6F6B6C0EA}"/>
                </a:ext>
              </a:extLst>
            </p:cNvPr>
            <p:cNvPicPr preferRelativeResize="0">
              <a:picLocks/>
            </p:cNvPicPr>
            <p:nvPr/>
          </p:nvPicPr>
          <p:blipFill>
            <a:blip r:embed="rId11" cstate="email">
              <a:extLst>
                <a:ext uri="{28A0092B-C50C-407E-A947-70E740481C1C}">
                  <a14:useLocalDpi xmlns:a14="http://schemas.microsoft.com/office/drawing/2010/main"/>
                </a:ext>
              </a:extLst>
            </a:blip>
            <a:stretch>
              <a:fillRect/>
            </a:stretch>
          </p:blipFill>
          <p:spPr>
            <a:xfrm>
              <a:off x="2629689" y="1175459"/>
              <a:ext cx="1536087" cy="15120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 name="Picture 29" descr="Power button">
              <a:extLst>
                <a:ext uri="{FF2B5EF4-FFF2-40B4-BE49-F238E27FC236}">
                  <a16:creationId xmlns:a16="http://schemas.microsoft.com/office/drawing/2014/main" id="{1159CA68-865F-4C53-AEB0-5BC055A81034}"/>
                </a:ext>
              </a:extLst>
            </p:cNvPr>
            <p:cNvPicPr/>
            <p:nvPr/>
          </p:nvPicPr>
          <p:blipFill>
            <a:blip r:embed="rId12">
              <a:extLst>
                <a:ext uri="{28A0092B-C50C-407E-A947-70E740481C1C}">
                  <a14:useLocalDpi xmlns:a14="http://schemas.microsoft.com/office/drawing/2010/main"/>
                </a:ext>
              </a:extLst>
            </a:blip>
            <a:srcRect/>
            <a:stretch>
              <a:fillRect/>
            </a:stretch>
          </p:blipFill>
          <p:spPr bwMode="auto">
            <a:xfrm>
              <a:off x="4237691" y="1173443"/>
              <a:ext cx="1458417" cy="1488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27" name="Rectangle 26">
            <a:extLst>
              <a:ext uri="{FF2B5EF4-FFF2-40B4-BE49-F238E27FC236}">
                <a16:creationId xmlns:a16="http://schemas.microsoft.com/office/drawing/2014/main" id="{41F078C2-0685-4987-88D9-775DADDB3F75}"/>
              </a:ext>
            </a:extLst>
          </p:cNvPr>
          <p:cNvSpPr/>
          <p:nvPr/>
        </p:nvSpPr>
        <p:spPr>
          <a:xfrm>
            <a:off x="1876053" y="5927379"/>
            <a:ext cx="8330916" cy="646331"/>
          </a:xfrm>
          <a:prstGeom prst="rect">
            <a:avLst/>
          </a:prstGeom>
        </p:spPr>
        <p:txBody>
          <a:bodyPr wrap="square">
            <a:spAutoFit/>
          </a:bodyPr>
          <a:lstStyle/>
          <a:p>
            <a:r>
              <a:rPr lang="en-US" sz="3600" dirty="0" err="1">
                <a:ln>
                  <a:solidFill>
                    <a:schemeClr val="tx1"/>
                  </a:solidFill>
                </a:ln>
                <a:latin typeface="NikoshBAN" panose="02000000000000000000" pitchFamily="2" charset="0"/>
                <a:cs typeface="NikoshBAN" panose="02000000000000000000" pitchFamily="2" charset="0"/>
              </a:rPr>
              <a:t>পরিস্কার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করার</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 শুরুতে ল্যাপটপ</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অবশ্যই</a:t>
            </a:r>
            <a:r>
              <a:rPr lang="as-IN" sz="3600" dirty="0">
                <a:ln>
                  <a:solidFill>
                    <a:schemeClr val="tx1"/>
                  </a:solidFill>
                </a:ln>
                <a:latin typeface="NikoshBAN" panose="02000000000000000000" pitchFamily="2" charset="0"/>
                <a:cs typeface="NikoshBAN" panose="02000000000000000000" pitchFamily="2" charset="0"/>
              </a:rPr>
              <a:t> বন্ধ</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করতে</a:t>
            </a:r>
            <a:r>
              <a:rPr lang="as-IN" sz="3600" dirty="0">
                <a:ln>
                  <a:solidFill>
                    <a:schemeClr val="tx1"/>
                  </a:solidFill>
                </a:ln>
                <a:latin typeface="NikoshBAN" panose="02000000000000000000" pitchFamily="2" charset="0"/>
                <a:cs typeface="NikoshBAN" panose="02000000000000000000" pitchFamily="2" charset="0"/>
              </a:rPr>
              <a:t> হবে। </a:t>
            </a:r>
            <a:endParaRPr lang="en-US" sz="3600" dirty="0">
              <a:ln>
                <a:solidFill>
                  <a:schemeClr val="tx1"/>
                </a:solidFill>
              </a:ln>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BFB3015B-1C7F-4FA8-B52C-3BB589282828}"/>
              </a:ext>
            </a:extLst>
          </p:cNvPr>
          <p:cNvPicPr preferRelativeResize="0">
            <a:picLocks/>
          </p:cNvPicPr>
          <p:nvPr/>
        </p:nvPicPr>
        <p:blipFill>
          <a:blip r:embed="rId13">
            <a:extLst>
              <a:ext uri="{28A0092B-C50C-407E-A947-70E740481C1C}">
                <a14:useLocalDpi xmlns:a14="http://schemas.microsoft.com/office/drawing/2010/main" val="0"/>
              </a:ext>
            </a:extLst>
          </a:blip>
          <a:srcRect/>
          <a:stretch/>
        </p:blipFill>
        <p:spPr>
          <a:xfrm>
            <a:off x="1993652" y="1167708"/>
            <a:ext cx="7249159" cy="4149350"/>
          </a:xfrm>
          <a:prstGeom prst="rect">
            <a:avLst/>
          </a:prstGeom>
          <a:ln w="228600" cap="sq" cmpd="thickThin">
            <a:solidFill>
              <a:srgbClr val="FF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406182B8-002A-45B7-BAB7-D97043CDA97C}"/>
              </a:ext>
            </a:extLst>
          </p:cNvPr>
          <p:cNvSpPr txBox="1"/>
          <p:nvPr/>
        </p:nvSpPr>
        <p:spPr>
          <a:xfrm>
            <a:off x="523422" y="5629474"/>
            <a:ext cx="10079068" cy="1200329"/>
          </a:xfrm>
          <a:prstGeom prst="rect">
            <a:avLst/>
          </a:prstGeom>
          <a:noFill/>
        </p:spPr>
        <p:txBody>
          <a:bodyPr wrap="square" rtlCol="0">
            <a:spAutoFit/>
          </a:bodyPr>
          <a:lstStyle/>
          <a:p>
            <a:r>
              <a:rPr lang="en-US" sz="3600" dirty="0" err="1">
                <a:ln>
                  <a:solidFill>
                    <a:schemeClr val="tx1"/>
                  </a:solidFill>
                </a:ln>
                <a:latin typeface="NikoshBAN" panose="02000000000000000000" pitchFamily="2" charset="0"/>
                <a:cs typeface="NikoshBAN" panose="02000000000000000000" pitchFamily="2" charset="0"/>
              </a:rPr>
              <a:t>সম্প্রতি</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ক</a:t>
            </a:r>
            <a:r>
              <a:rPr lang="en-US" sz="3600" dirty="0">
                <a:ln>
                  <a:solidFill>
                    <a:schemeClr val="tx1"/>
                  </a:solidFill>
                </a:ln>
                <a:latin typeface="NikoshBAN" panose="02000000000000000000" pitchFamily="2" charset="0"/>
                <a:cs typeface="NikoshBAN" panose="02000000000000000000" pitchFamily="2" charset="0"/>
              </a:rPr>
              <a:t>র</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ন</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ভাইরাস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থেকে</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স্মার্ট</a:t>
            </a:r>
            <a:r>
              <a:rPr lang="as-IN" sz="3600" dirty="0">
                <a:ln>
                  <a:solidFill>
                    <a:schemeClr val="tx1"/>
                  </a:solidFill>
                </a:ln>
                <a:latin typeface="NikoshBAN" panose="02000000000000000000" pitchFamily="2" charset="0"/>
                <a:cs typeface="NikoshBAN" panose="02000000000000000000" pitchFamily="2" charset="0"/>
              </a:rPr>
              <a:t>ফ</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ন</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ও</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ল</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য</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প</a:t>
            </a:r>
            <a:r>
              <a:rPr lang="en-US" sz="3600" dirty="0">
                <a:ln>
                  <a:solidFill>
                    <a:schemeClr val="tx1"/>
                  </a:solidFill>
                </a:ln>
                <a:latin typeface="NikoshBAN" panose="02000000000000000000" pitchFamily="2" charset="0"/>
                <a:cs typeface="NikoshBAN" panose="02000000000000000000" pitchFamily="2" charset="0"/>
              </a:rPr>
              <a:t>ট</a:t>
            </a:r>
            <a:r>
              <a:rPr lang="as-IN" sz="3600" dirty="0">
                <a:ln>
                  <a:solidFill>
                    <a:schemeClr val="tx1"/>
                  </a:solidFill>
                </a:ln>
                <a:latin typeface="NikoshBAN" panose="02000000000000000000" pitchFamily="2" charset="0"/>
                <a:cs typeface="NikoshBAN" panose="02000000000000000000" pitchFamily="2" charset="0"/>
              </a:rPr>
              <a:t>প</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র</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ম</a:t>
            </a:r>
            <a:r>
              <a:rPr lang="en-US" sz="3600" dirty="0">
                <a:ln>
                  <a:solidFill>
                    <a:schemeClr val="tx1"/>
                  </a:solidFill>
                </a:ln>
                <a:latin typeface="NikoshBAN" panose="02000000000000000000" pitchFamily="2" charset="0"/>
                <a:cs typeface="NikoshBAN" panose="02000000000000000000" pitchFamily="2" charset="0"/>
              </a:rPr>
              <a:t>ত </a:t>
            </a:r>
            <a:r>
              <a:rPr lang="as-IN" sz="3600" dirty="0">
                <a:ln>
                  <a:solidFill>
                    <a:schemeClr val="tx1"/>
                  </a:solidFill>
                </a:ln>
                <a:latin typeface="NikoshBAN" panose="02000000000000000000" pitchFamily="2" charset="0"/>
                <a:cs typeface="NikoshBAN" panose="02000000000000000000" pitchFamily="2" charset="0"/>
              </a:rPr>
              <a:t>ব</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য</a:t>
            </a:r>
            <a:r>
              <a:rPr lang="en-US" sz="3600" dirty="0">
                <a:ln>
                  <a:solidFill>
                    <a:schemeClr val="tx1"/>
                  </a:solidFill>
                </a:ln>
                <a:latin typeface="NikoshBAN" panose="02000000000000000000" pitchFamily="2" charset="0"/>
                <a:cs typeface="NikoshBAN" panose="02000000000000000000" pitchFamily="2" charset="0"/>
              </a:rPr>
              <a:t>ক</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ত</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গ</a:t>
            </a:r>
            <a:r>
              <a:rPr lang="as-IN" sz="3600" dirty="0">
                <a:ln>
                  <a:solidFill>
                    <a:schemeClr val="tx1"/>
                  </a:solidFill>
                </a:ln>
                <a:latin typeface="NikoshBAN" panose="02000000000000000000" pitchFamily="2" charset="0"/>
                <a:cs typeface="NikoshBAN" panose="02000000000000000000" pitchFamily="2" charset="0"/>
              </a:rPr>
              <a:t>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ডিভাইসগুলো</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জ</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ব</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ন</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ম</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ক</a:t>
            </a:r>
            <a:r>
              <a:rPr lang="en-US" sz="3600" dirty="0" err="1">
                <a:ln>
                  <a:solidFill>
                    <a:schemeClr val="tx1"/>
                  </a:solidFill>
                </a:ln>
                <a:latin typeface="NikoshBAN" panose="02000000000000000000" pitchFamily="2" charset="0"/>
                <a:cs typeface="NikoshBAN" panose="02000000000000000000" pitchFamily="2" charset="0"/>
              </a:rPr>
              <a:t>্ত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রাখার</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ক</a:t>
            </a:r>
            <a:r>
              <a:rPr lang="en-US" sz="3600" dirty="0" err="1">
                <a:ln>
                  <a:solidFill>
                    <a:schemeClr val="tx1"/>
                  </a:solidFill>
                </a:ln>
                <a:latin typeface="NikoshBAN" panose="02000000000000000000" pitchFamily="2" charset="0"/>
                <a:cs typeface="NikoshBAN" panose="02000000000000000000" pitchFamily="2" charset="0"/>
              </a:rPr>
              <a:t>িছু</a:t>
            </a:r>
            <a:r>
              <a:rPr lang="en-US" sz="3600" dirty="0">
                <a:ln>
                  <a:solidFill>
                    <a:schemeClr val="tx1"/>
                  </a:solidFill>
                </a:ln>
                <a:latin typeface="NikoshBAN" panose="02000000000000000000" pitchFamily="2" charset="0"/>
                <a:cs typeface="NikoshBAN" panose="02000000000000000000" pitchFamily="2" charset="0"/>
              </a:rPr>
              <a:t> প</a:t>
            </a:r>
            <a:r>
              <a:rPr lang="as-IN" sz="3600" dirty="0">
                <a:ln>
                  <a:solidFill>
                    <a:schemeClr val="tx1"/>
                  </a:solidFill>
                </a:ln>
                <a:latin typeface="NikoshBAN" panose="02000000000000000000" pitchFamily="2" charset="0"/>
                <a:cs typeface="NikoshBAN" panose="02000000000000000000" pitchFamily="2" charset="0"/>
              </a:rPr>
              <a:t>র</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ম</a:t>
            </a:r>
            <a:r>
              <a:rPr lang="en-US" sz="3600" dirty="0" err="1">
                <a:ln>
                  <a:solidFill>
                    <a:schemeClr val="tx1"/>
                  </a:solidFill>
                </a:ln>
                <a:latin typeface="NikoshBAN" panose="02000000000000000000" pitchFamily="2" charset="0"/>
                <a:cs typeface="NikoshBAN" panose="02000000000000000000" pitchFamily="2" charset="0"/>
              </a:rPr>
              <a:t>র্শ</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দেন</a:t>
            </a:r>
            <a:r>
              <a:rPr lang="en-US" sz="36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স্বাস্</a:t>
            </a:r>
            <a:r>
              <a:rPr lang="as-IN" sz="3600" dirty="0">
                <a:ln>
                  <a:solidFill>
                    <a:schemeClr val="tx1"/>
                  </a:solidFill>
                </a:ln>
                <a:latin typeface="NikoshBAN" panose="02000000000000000000" pitchFamily="2" charset="0"/>
                <a:cs typeface="NikoshBAN" panose="02000000000000000000" pitchFamily="2" charset="0"/>
              </a:rPr>
              <a:t>থ</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য</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গ</a:t>
            </a:r>
            <a:r>
              <a:rPr lang="en-US" sz="3600" dirty="0">
                <a:ln>
                  <a:solidFill>
                    <a:schemeClr val="tx1"/>
                  </a:solidFill>
                </a:ln>
                <a:latin typeface="NikoshBAN" panose="02000000000000000000" pitchFamily="2" charset="0"/>
                <a:cs typeface="NikoshBAN" panose="02000000000000000000" pitchFamily="2" charset="0"/>
              </a:rPr>
              <a:t>ব</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ষ</a:t>
            </a:r>
            <a:r>
              <a:rPr lang="as-IN" sz="3600" dirty="0">
                <a:ln>
                  <a:solidFill>
                    <a:schemeClr val="tx1"/>
                  </a:solidFill>
                </a:ln>
                <a:latin typeface="NikoshBAN" panose="02000000000000000000" pitchFamily="2" charset="0"/>
                <a:cs typeface="NikoshBAN" panose="02000000000000000000" pitchFamily="2" charset="0"/>
              </a:rPr>
              <a:t>ক</a:t>
            </a:r>
            <a:r>
              <a:rPr lang="en-US" sz="3600" dirty="0">
                <a:ln>
                  <a:solidFill>
                    <a:schemeClr val="tx1"/>
                  </a:solidFill>
                </a:ln>
                <a:latin typeface="NikoshBAN" panose="02000000000000000000" pitchFamily="2" charset="0"/>
                <a:cs typeface="NikoshBAN" panose="02000000000000000000" pitchFamily="2" charset="0"/>
              </a:rPr>
              <a:t>র</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5353081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6" grpId="0"/>
      <p:bldP spid="7" grpId="0"/>
      <p:bldP spid="11" grpId="0"/>
      <p:bldP spid="20" grpId="0"/>
      <p:bldP spid="10" grpId="0"/>
      <p:bldP spid="2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2F7344-E710-44DF-9D85-2071ACB7722A}"/>
              </a:ext>
            </a:extLst>
          </p:cNvPr>
          <p:cNvSpPr/>
          <p:nvPr/>
        </p:nvSpPr>
        <p:spPr>
          <a:xfrm>
            <a:off x="2629426" y="325634"/>
            <a:ext cx="7101624" cy="769441"/>
          </a:xfrm>
          <a:prstGeom prst="rect">
            <a:avLst/>
          </a:prstGeom>
          <a:noFill/>
        </p:spPr>
        <p:txBody>
          <a:bodyPr wrap="none" lIns="91440" tIns="45720" rIns="91440" bIns="45720">
            <a:spAutoFit/>
          </a:bodyPr>
          <a:lstStyle/>
          <a:p>
            <a:pPr algn="ct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ফোন</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মুক্ত</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রাখার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endPar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A483E4D9-B91D-4F7C-94E6-29A14A802FF3}"/>
              </a:ext>
            </a:extLst>
          </p:cNvPr>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3573164" y="1276907"/>
            <a:ext cx="5077242" cy="38463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Rectangle 17">
            <a:extLst>
              <a:ext uri="{FF2B5EF4-FFF2-40B4-BE49-F238E27FC236}">
                <a16:creationId xmlns:a16="http://schemas.microsoft.com/office/drawing/2014/main" id="{84BE8D97-F728-4532-B794-BBCDE19068FD}"/>
              </a:ext>
            </a:extLst>
          </p:cNvPr>
          <p:cNvSpPr/>
          <p:nvPr/>
        </p:nvSpPr>
        <p:spPr>
          <a:xfrm>
            <a:off x="3508395" y="5378954"/>
            <a:ext cx="6468436" cy="1077218"/>
          </a:xfrm>
          <a:prstGeom prst="rect">
            <a:avLst/>
          </a:prstGeom>
        </p:spPr>
        <p:txBody>
          <a:bodyPr wrap="square">
            <a:spAutoFit/>
          </a:bodyPr>
          <a:lstStyle/>
          <a:p>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ইয়ারবাড</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চার্জ</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দেওয়ার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জায়গা</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হেডফোনের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জ্যাক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পরিষ্কার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pic>
        <p:nvPicPr>
          <p:cNvPr id="15" name="Picture 14" descr=" লেন্সের কাপর দিয়ে ফনের স্ক্রিন মাঝের মধ্যে মুছে ফালুন। আর পারলে ফোন বন্ধ করে কাপড় হাল্কা করে বিজিয়ে মুছে নিন। ">
            <a:extLst>
              <a:ext uri="{FF2B5EF4-FFF2-40B4-BE49-F238E27FC236}">
                <a16:creationId xmlns:a16="http://schemas.microsoft.com/office/drawing/2014/main" id="{D0A6411E-ECBE-48DB-BF41-4161F2EC05D8}"/>
              </a:ext>
            </a:extLst>
          </p:cNvPr>
          <p:cNvPicPr preferRelativeResize="0"/>
          <p:nvPr/>
        </p:nvPicPr>
        <p:blipFill>
          <a:blip r:embed="rId3" cstate="email">
            <a:extLst>
              <a:ext uri="{28A0092B-C50C-407E-A947-70E740481C1C}">
                <a14:useLocalDpi xmlns:a14="http://schemas.microsoft.com/office/drawing/2010/main"/>
              </a:ext>
            </a:extLst>
          </a:blip>
          <a:srcRect/>
          <a:stretch>
            <a:fillRect/>
          </a:stretch>
        </p:blipFill>
        <p:spPr bwMode="auto">
          <a:xfrm>
            <a:off x="3573167" y="1310025"/>
            <a:ext cx="5077241" cy="38463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Rectangle 15">
            <a:extLst>
              <a:ext uri="{FF2B5EF4-FFF2-40B4-BE49-F238E27FC236}">
                <a16:creationId xmlns:a16="http://schemas.microsoft.com/office/drawing/2014/main" id="{DC770B4C-CD5B-48CF-A91D-018E555C81BA}"/>
              </a:ext>
            </a:extLst>
          </p:cNvPr>
          <p:cNvSpPr/>
          <p:nvPr/>
        </p:nvSpPr>
        <p:spPr>
          <a:xfrm>
            <a:off x="1939756" y="5324069"/>
            <a:ext cx="8215542" cy="1077218"/>
          </a:xfrm>
          <a:prstGeom prst="rect">
            <a:avLst/>
          </a:prstGeom>
        </p:spPr>
        <p:txBody>
          <a:bodyPr wrap="square">
            <a:spAutoFit/>
          </a:bodyPr>
          <a:lstStyle/>
          <a:p>
            <a:pPr algn="ctr">
              <a:spcAft>
                <a:spcPts val="750"/>
              </a:spcAft>
            </a:pP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লেন্সের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কাপর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স্ক্রিন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মাঝে</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মুছে</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ফেলুন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পারলে</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বন্ধ</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কাপড়</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হাল্কা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বিজিয়ে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মুছে</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pic>
        <p:nvPicPr>
          <p:cNvPr id="13" name="Picture 12">
            <a:extLst>
              <a:ext uri="{FF2B5EF4-FFF2-40B4-BE49-F238E27FC236}">
                <a16:creationId xmlns:a16="http://schemas.microsoft.com/office/drawing/2014/main" id="{CCEC96C3-0E24-40CB-B7B0-29FD1F86B597}"/>
              </a:ext>
            </a:extLst>
          </p:cNvPr>
          <p:cNvPicPr preferRelativeResize="0">
            <a:picLocks/>
          </p:cNvPicPr>
          <p:nvPr/>
        </p:nvPicPr>
        <p:blipFill>
          <a:blip r:embed="rId4">
            <a:extLst>
              <a:ext uri="{28A0092B-C50C-407E-A947-70E740481C1C}">
                <a14:useLocalDpi xmlns:a14="http://schemas.microsoft.com/office/drawing/2010/main"/>
              </a:ext>
            </a:extLst>
          </a:blip>
          <a:stretch>
            <a:fillRect/>
          </a:stretch>
        </p:blipFill>
        <p:spPr>
          <a:xfrm>
            <a:off x="3512123" y="1291487"/>
            <a:ext cx="5070808" cy="38317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B2567E1E-5524-49F8-9FE7-D347D7445ED3}"/>
              </a:ext>
            </a:extLst>
          </p:cNvPr>
          <p:cNvSpPr txBox="1"/>
          <p:nvPr/>
        </p:nvSpPr>
        <p:spPr>
          <a:xfrm>
            <a:off x="3629094" y="5349043"/>
            <a:ext cx="5515134" cy="1077218"/>
          </a:xfrm>
          <a:prstGeom prst="rect">
            <a:avLst/>
          </a:prstGeom>
          <a:noFill/>
        </p:spPr>
        <p:txBody>
          <a:bodyPr wrap="square" rtlCol="0">
            <a:spAutoFit/>
          </a:bodyPr>
          <a:lstStyle/>
          <a:p>
            <a:r>
              <a:rPr lang="en-US" sz="3200" dirty="0" err="1">
                <a:ln>
                  <a:solidFill>
                    <a:schemeClr val="tx1"/>
                  </a:solidFill>
                </a:ln>
                <a:latin typeface="NikoshBAN" panose="02000000000000000000" pitchFamily="2" charset="0"/>
                <a:cs typeface="NikoshBAN" panose="02000000000000000000" pitchFamily="2" charset="0"/>
              </a:rPr>
              <a:t>কথা</a:t>
            </a:r>
            <a:r>
              <a:rPr lang="en-US" sz="3200" dirty="0">
                <a:ln>
                  <a:solidFill>
                    <a:schemeClr val="tx1"/>
                  </a:solidFill>
                </a:ln>
                <a:latin typeface="NikoshBAN" panose="02000000000000000000" pitchFamily="2" charset="0"/>
                <a:cs typeface="NikoshBAN" panose="02000000000000000000" pitchFamily="2" charset="0"/>
              </a:rPr>
              <a:t> ব</a:t>
            </a:r>
            <a:r>
              <a:rPr lang="as-IN" sz="3200" dirty="0">
                <a:ln>
                  <a:solidFill>
                    <a:schemeClr val="tx1"/>
                  </a:solidFill>
                </a:ln>
                <a:latin typeface="NikoshBAN" panose="02000000000000000000" pitchFamily="2" charset="0"/>
                <a:cs typeface="NikoshBAN" panose="02000000000000000000" pitchFamily="2" charset="0"/>
              </a:rPr>
              <a:t>ল</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মিউজিক</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শোনার</a:t>
            </a:r>
            <a:r>
              <a:rPr lang="en-US" sz="3200" dirty="0">
                <a:ln>
                  <a:solidFill>
                    <a:schemeClr val="tx1"/>
                  </a:solidFill>
                </a:ln>
                <a:latin typeface="NikoshBAN" panose="02000000000000000000" pitchFamily="2" charset="0"/>
                <a:cs typeface="NikoshBAN" panose="02000000000000000000" pitchFamily="2" charset="0"/>
              </a:rPr>
              <a:t> </a:t>
            </a:r>
            <a:r>
              <a:rPr lang="as-IN" sz="3200" dirty="0">
                <a:ln>
                  <a:solidFill>
                    <a:schemeClr val="tx1"/>
                  </a:solidFill>
                </a:ln>
                <a:latin typeface="NikoshBAN" panose="02000000000000000000" pitchFamily="2" charset="0"/>
                <a:cs typeface="NikoshBAN" panose="02000000000000000000" pitchFamily="2" charset="0"/>
              </a:rPr>
              <a:t>জ</a:t>
            </a:r>
            <a:r>
              <a:rPr lang="en-US" sz="3200" dirty="0">
                <a:ln>
                  <a:solidFill>
                    <a:schemeClr val="tx1"/>
                  </a:solidFill>
                </a:ln>
                <a:latin typeface="NikoshBAN" panose="02000000000000000000" pitchFamily="2" charset="0"/>
                <a:cs typeface="NikoshBAN" panose="02000000000000000000" pitchFamily="2" charset="0"/>
              </a:rPr>
              <a:t>ন</a:t>
            </a:r>
            <a:r>
              <a:rPr lang="as-IN" sz="3200" dirty="0">
                <a:ln>
                  <a:solidFill>
                    <a:schemeClr val="tx1"/>
                  </a:solidFill>
                </a:ln>
                <a:latin typeface="NikoshBAN" panose="02000000000000000000" pitchFamily="2" charset="0"/>
                <a:cs typeface="NikoshBAN" panose="02000000000000000000" pitchFamily="2" charset="0"/>
              </a:rPr>
              <a:t>্</a:t>
            </a:r>
            <a:r>
              <a:rPr lang="en-US" sz="3200" dirty="0">
                <a:ln>
                  <a:solidFill>
                    <a:schemeClr val="tx1"/>
                  </a:solidFill>
                </a:ln>
                <a:latin typeface="NikoshBAN" panose="02000000000000000000" pitchFamily="2" charset="0"/>
                <a:cs typeface="NikoshBAN" panose="02000000000000000000" pitchFamily="2" charset="0"/>
              </a:rPr>
              <a:t>য</a:t>
            </a:r>
            <a:r>
              <a:rPr lang="as-IN" sz="3200" dirty="0">
                <a:ln>
                  <a:solidFill>
                    <a:schemeClr val="tx1"/>
                  </a:solidFill>
                </a:ln>
                <a:latin typeface="NikoshBAN" panose="02000000000000000000" pitchFamily="2" charset="0"/>
                <a:cs typeface="NikoshBAN" panose="02000000000000000000" pitchFamily="2" charset="0"/>
              </a:rPr>
              <a:t>ে</a:t>
            </a:r>
            <a:r>
              <a:rPr lang="en-US" sz="3200" dirty="0">
                <a:ln>
                  <a:solidFill>
                    <a:schemeClr val="tx1"/>
                  </a:solidFill>
                </a:ln>
                <a:latin typeface="NikoshBAN" panose="02000000000000000000" pitchFamily="2" charset="0"/>
                <a:cs typeface="NikoshBAN" panose="02000000000000000000" pitchFamily="2" charset="0"/>
              </a:rPr>
              <a:t> </a:t>
            </a:r>
            <a:r>
              <a:rPr lang="as-IN" sz="3200" dirty="0">
                <a:ln>
                  <a:solidFill>
                    <a:schemeClr val="tx1"/>
                  </a:solidFill>
                </a:ln>
                <a:latin typeface="NikoshBAN" panose="02000000000000000000" pitchFamily="2" charset="0"/>
                <a:cs typeface="NikoshBAN" panose="02000000000000000000" pitchFamily="2" charset="0"/>
              </a:rPr>
              <a:t>ই</a:t>
            </a:r>
            <a:r>
              <a:rPr lang="en-US" sz="3200" dirty="0">
                <a:ln>
                  <a:solidFill>
                    <a:schemeClr val="tx1"/>
                  </a:solidFill>
                </a:ln>
                <a:latin typeface="NikoshBAN" panose="02000000000000000000" pitchFamily="2" charset="0"/>
                <a:cs typeface="NikoshBAN" panose="02000000000000000000" pitchFamily="2" charset="0"/>
              </a:rPr>
              <a:t>য়</a:t>
            </a:r>
            <a:r>
              <a:rPr lang="as-IN" sz="3200" dirty="0">
                <a:ln>
                  <a:solidFill>
                    <a:schemeClr val="tx1"/>
                  </a:solidFill>
                </a:ln>
                <a:latin typeface="NikoshBAN" panose="02000000000000000000" pitchFamily="2" charset="0"/>
                <a:cs typeface="NikoshBAN" panose="02000000000000000000" pitchFamily="2" charset="0"/>
              </a:rPr>
              <a:t>া</a:t>
            </a:r>
            <a:r>
              <a:rPr lang="en-US" sz="3200" dirty="0" err="1">
                <a:ln>
                  <a:solidFill>
                    <a:schemeClr val="tx1"/>
                  </a:solidFill>
                </a:ln>
                <a:latin typeface="NikoshBAN" panose="02000000000000000000" pitchFamily="2" charset="0"/>
                <a:cs typeface="NikoshBAN" panose="02000000000000000000" pitchFamily="2" charset="0"/>
              </a:rPr>
              <a:t>রফোন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হেডফোন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ব্যবহার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করুন</a:t>
            </a:r>
            <a:r>
              <a:rPr lang="en-US" sz="3200" dirty="0">
                <a:ln>
                  <a:solidFill>
                    <a:schemeClr val="tx1"/>
                  </a:solidFill>
                </a:ln>
                <a:latin typeface="NikoshBAN" panose="02000000000000000000" pitchFamily="2" charset="0"/>
                <a:cs typeface="NikoshBAN" panose="02000000000000000000" pitchFamily="2" charset="0"/>
              </a:rPr>
              <a:t>।</a:t>
            </a:r>
          </a:p>
        </p:txBody>
      </p:sp>
      <p:pic>
        <p:nvPicPr>
          <p:cNvPr id="11" name="Picture 10" descr="clean your phone in the time of coronavirus">
            <a:extLst>
              <a:ext uri="{FF2B5EF4-FFF2-40B4-BE49-F238E27FC236}">
                <a16:creationId xmlns:a16="http://schemas.microsoft.com/office/drawing/2014/main" id="{DC9DF385-E689-4EC1-888D-F39732F98C51}"/>
              </a:ext>
            </a:extLst>
          </p:cNvPr>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508397" y="1220951"/>
            <a:ext cx="5156525" cy="3935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BC9FC23A-43D1-46F7-9FAB-7D45196239BC}"/>
              </a:ext>
            </a:extLst>
          </p:cNvPr>
          <p:cNvSpPr/>
          <p:nvPr/>
        </p:nvSpPr>
        <p:spPr>
          <a:xfrm>
            <a:off x="3479237" y="5345561"/>
            <a:ext cx="5402005" cy="1077218"/>
          </a:xfrm>
          <a:prstGeom prst="rect">
            <a:avLst/>
          </a:prstGeom>
        </p:spPr>
        <p:txBody>
          <a:bodyPr wrap="square">
            <a:spAutoFit/>
          </a:bodyPr>
          <a:lstStyle/>
          <a:p>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সহজে</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পরিষ্কার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জন্য</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স্পিরিট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মাইক্রোফাইবার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কাপড়</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9" name="Picture 8" descr=" ফোন পরিস্কার করার আগে ফোন চার্জ থেকে খুলে নিন। ">
            <a:extLst>
              <a:ext uri="{FF2B5EF4-FFF2-40B4-BE49-F238E27FC236}">
                <a16:creationId xmlns:a16="http://schemas.microsoft.com/office/drawing/2014/main" id="{F8248098-4459-426F-923E-618B345A0CA5}"/>
              </a:ext>
            </a:extLst>
          </p:cNvPr>
          <p:cNvPicPr preferRelativeResize="0"/>
          <p:nvPr/>
        </p:nvPicPr>
        <p:blipFill>
          <a:blip r:embed="rId7" cstate="email">
            <a:extLst>
              <a:ext uri="{28A0092B-C50C-407E-A947-70E740481C1C}">
                <a14:useLocalDpi xmlns:a14="http://schemas.microsoft.com/office/drawing/2010/main"/>
              </a:ext>
            </a:extLst>
          </a:blip>
          <a:srcRect/>
          <a:stretch>
            <a:fillRect/>
          </a:stretch>
        </p:blipFill>
        <p:spPr bwMode="auto">
          <a:xfrm>
            <a:off x="3629094" y="1399306"/>
            <a:ext cx="4879710" cy="3702426"/>
          </a:xfrm>
          <a:prstGeom prst="rect">
            <a:avLst/>
          </a:prstGeom>
          <a:ln w="228600" cap="sq" cmpd="thickThin">
            <a:solidFill>
              <a:srgbClr val="C00000"/>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4B568E7C-488B-4322-9380-660BD5EA0B16}"/>
              </a:ext>
            </a:extLst>
          </p:cNvPr>
          <p:cNvSpPr/>
          <p:nvPr/>
        </p:nvSpPr>
        <p:spPr>
          <a:xfrm>
            <a:off x="3964817" y="5357462"/>
            <a:ext cx="4489160" cy="1077218"/>
          </a:xfrm>
          <a:prstGeom prst="rect">
            <a:avLst/>
          </a:prstGeom>
        </p:spPr>
        <p:txBody>
          <a:bodyPr wrap="square">
            <a:spAutoFit/>
          </a:bodyPr>
          <a:lstStyle/>
          <a:p>
            <a:pPr>
              <a:spcAft>
                <a:spcPts val="750"/>
              </a:spcAft>
            </a:pP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পরিস্কার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আগে</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ফোন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চার্জ</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থেকে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খুলে</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নিন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pic>
        <p:nvPicPr>
          <p:cNvPr id="7" name="Picture 6">
            <a:extLst>
              <a:ext uri="{FF2B5EF4-FFF2-40B4-BE49-F238E27FC236}">
                <a16:creationId xmlns:a16="http://schemas.microsoft.com/office/drawing/2014/main" id="{98923153-F510-4FB0-913C-B66DF259D9FF}"/>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3421918" y="1203228"/>
            <a:ext cx="5271138" cy="4096603"/>
          </a:xfrm>
          <a:prstGeom prst="rect">
            <a:avLst/>
          </a:prstGeom>
          <a:ln w="190500" cap="sq">
            <a:solidFill>
              <a:srgbClr val="C0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ectangle 7">
            <a:extLst>
              <a:ext uri="{FF2B5EF4-FFF2-40B4-BE49-F238E27FC236}">
                <a16:creationId xmlns:a16="http://schemas.microsoft.com/office/drawing/2014/main" id="{AA9F66C7-F281-424A-BB61-D72BA2942BBB}"/>
              </a:ext>
            </a:extLst>
          </p:cNvPr>
          <p:cNvSpPr/>
          <p:nvPr/>
        </p:nvSpPr>
        <p:spPr>
          <a:xfrm>
            <a:off x="2629426" y="5297063"/>
            <a:ext cx="6996262" cy="1137619"/>
          </a:xfrm>
          <a:prstGeom prst="rect">
            <a:avLst/>
          </a:prstGeom>
        </p:spPr>
        <p:txBody>
          <a:bodyPr wrap="square">
            <a:spAutoFit/>
          </a:bodyPr>
          <a:lstStyle/>
          <a:p>
            <a:pPr>
              <a:lnSpc>
                <a:spcPct val="107000"/>
              </a:lnSpc>
              <a:spcAft>
                <a:spcPts val="1125"/>
              </a:spcAft>
            </a:pP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সম্প্রতি</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করোনার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আতঙ্কে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Mobile Phone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প্রতিদিনই</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পরিষ্কার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পরামর্শ</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দিচ্ছেন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বিশেষজ্ঞরা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endParaRPr>
          </a:p>
        </p:txBody>
      </p:sp>
    </p:spTree>
    <p:extLst>
      <p:ext uri="{BB962C8B-B14F-4D97-AF65-F5344CB8AC3E}">
        <p14:creationId xmlns:p14="http://schemas.microsoft.com/office/powerpoint/2010/main" val="4063438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6" grpId="0"/>
      <p:bldP spid="14" grpId="0"/>
      <p:bldP spid="12" grpId="0"/>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07947-D067-4A3C-B54F-A99918107F65}"/>
              </a:ext>
            </a:extLst>
          </p:cNvPr>
          <p:cNvSpPr txBox="1"/>
          <p:nvPr/>
        </p:nvSpPr>
        <p:spPr>
          <a:xfrm>
            <a:off x="1291328" y="114020"/>
            <a:ext cx="9476901" cy="830997"/>
          </a:xfrm>
          <a:prstGeom prst="rect">
            <a:avLst/>
          </a:prstGeom>
          <a:noFill/>
        </p:spPr>
        <p:txBody>
          <a:bodyPr wrap="square" rtlCol="0">
            <a:spAutoFit/>
          </a:bodyPr>
          <a:lstStyle/>
          <a:p>
            <a:r>
              <a:rPr lang="en-US" sz="4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ফোন</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রাখা</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রণীয়</a:t>
            </a:r>
            <a:endParaRPr lang="en-US" sz="4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3" name="Group 12">
            <a:extLst>
              <a:ext uri="{FF2B5EF4-FFF2-40B4-BE49-F238E27FC236}">
                <a16:creationId xmlns:a16="http://schemas.microsoft.com/office/drawing/2014/main" id="{FB566FF0-B365-4249-AACF-A8F179E4D212}"/>
              </a:ext>
            </a:extLst>
          </p:cNvPr>
          <p:cNvGrpSpPr/>
          <p:nvPr/>
        </p:nvGrpSpPr>
        <p:grpSpPr>
          <a:xfrm>
            <a:off x="1736477" y="1010736"/>
            <a:ext cx="9097434" cy="5889063"/>
            <a:chOff x="1599595" y="1134229"/>
            <a:chExt cx="9097434" cy="5889063"/>
          </a:xfrm>
        </p:grpSpPr>
        <p:grpSp>
          <p:nvGrpSpPr>
            <p:cNvPr id="6" name="Group 5">
              <a:extLst>
                <a:ext uri="{FF2B5EF4-FFF2-40B4-BE49-F238E27FC236}">
                  <a16:creationId xmlns:a16="http://schemas.microsoft.com/office/drawing/2014/main" id="{6AD15321-6AD7-4A9D-8BEF-0BD1C54E4C9B}"/>
                </a:ext>
              </a:extLst>
            </p:cNvPr>
            <p:cNvGrpSpPr/>
            <p:nvPr/>
          </p:nvGrpSpPr>
          <p:grpSpPr>
            <a:xfrm>
              <a:off x="1599595" y="1134229"/>
              <a:ext cx="4496406" cy="4528457"/>
              <a:chOff x="4287129" y="812760"/>
              <a:chExt cx="3491648" cy="4791043"/>
            </a:xfrm>
          </p:grpSpPr>
          <p:pic>
            <p:nvPicPr>
              <p:cNvPr id="7" name="Picture 6">
                <a:extLst>
                  <a:ext uri="{FF2B5EF4-FFF2-40B4-BE49-F238E27FC236}">
                    <a16:creationId xmlns:a16="http://schemas.microsoft.com/office/drawing/2014/main" id="{582538BD-490C-4F26-BDE4-48BAF82B1062}"/>
                  </a:ext>
                </a:extLst>
              </p:cNvPr>
              <p:cNvPicPr preferRelativeResize="0">
                <a:picLocks/>
              </p:cNvPicPr>
              <p:nvPr/>
            </p:nvPicPr>
            <p:blipFill rotWithShape="1">
              <a:blip r:embed="rId3" cstate="email">
                <a:extLst>
                  <a:ext uri="{28A0092B-C50C-407E-A947-70E740481C1C}">
                    <a14:useLocalDpi xmlns:a14="http://schemas.microsoft.com/office/drawing/2010/main"/>
                  </a:ext>
                </a:extLst>
              </a:blip>
              <a:srcRect l="-1112" r="-739"/>
              <a:stretch/>
            </p:blipFill>
            <p:spPr>
              <a:xfrm>
                <a:off x="4287129" y="812760"/>
                <a:ext cx="3491648" cy="47910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2E2ED8FE-A0DB-421A-83F6-8BF1DDCF815E}"/>
                  </a:ext>
                </a:extLst>
              </p:cNvPr>
              <p:cNvSpPr/>
              <p:nvPr/>
            </p:nvSpPr>
            <p:spPr>
              <a:xfrm>
                <a:off x="5409027" y="1557494"/>
                <a:ext cx="1230924" cy="3938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chemeClr val="tx1"/>
                    </a:solidFill>
                    <a:latin typeface="NikoshBAN" panose="02000000000000000000" pitchFamily="2" charset="0"/>
                    <a:cs typeface="NikoshBAN" panose="02000000000000000000" pitchFamily="2" charset="0"/>
                  </a:rPr>
                  <a:t>প্রথম</a:t>
                </a:r>
                <a:r>
                  <a:rPr lang="en-US" sz="2400" dirty="0">
                    <a:ln>
                      <a:solidFill>
                        <a:schemeClr val="tx1"/>
                      </a:solidFill>
                    </a:ln>
                    <a:solidFill>
                      <a:schemeClr val="tx1"/>
                    </a:solidFill>
                    <a:latin typeface="NikoshBAN" panose="02000000000000000000" pitchFamily="2" charset="0"/>
                    <a:cs typeface="NikoshBAN" panose="02000000000000000000" pitchFamily="2" charset="0"/>
                  </a:rPr>
                  <a:t> </a:t>
                </a:r>
                <a:r>
                  <a:rPr lang="en-US" sz="2400" dirty="0" err="1">
                    <a:ln>
                      <a:solidFill>
                        <a:schemeClr val="tx1"/>
                      </a:solidFill>
                    </a:ln>
                    <a:solidFill>
                      <a:schemeClr val="tx1"/>
                    </a:solidFill>
                    <a:latin typeface="NikoshBAN" panose="02000000000000000000" pitchFamily="2" charset="0"/>
                    <a:cs typeface="NikoshBAN" panose="02000000000000000000" pitchFamily="2" charset="0"/>
                  </a:rPr>
                  <a:t>ধাপ</a:t>
                </a:r>
                <a:endParaRPr lang="en-US" sz="24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AC59F9AD-FB5B-4EB7-BC0D-2559A13ABFEB}"/>
                  </a:ext>
                </a:extLst>
              </p:cNvPr>
              <p:cNvSpPr/>
              <p:nvPr/>
            </p:nvSpPr>
            <p:spPr>
              <a:xfrm>
                <a:off x="4820530" y="4783019"/>
                <a:ext cx="2522805" cy="3235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52C9F867-C654-4FA0-AF9E-AAF6ED86B3D2}"/>
                </a:ext>
              </a:extLst>
            </p:cNvPr>
            <p:cNvPicPr preferRelativeResize="0">
              <a:picLocks/>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6200623" y="1273717"/>
              <a:ext cx="4496406" cy="43376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11">
              <a:extLst>
                <a:ext uri="{FF2B5EF4-FFF2-40B4-BE49-F238E27FC236}">
                  <a16:creationId xmlns:a16="http://schemas.microsoft.com/office/drawing/2014/main" id="{F90E0A0A-727F-41C6-8CE2-A67C2507DED4}"/>
                </a:ext>
              </a:extLst>
            </p:cNvPr>
            <p:cNvSpPr/>
            <p:nvPr/>
          </p:nvSpPr>
          <p:spPr>
            <a:xfrm>
              <a:off x="2807680" y="5946074"/>
              <a:ext cx="7008203" cy="1077218"/>
            </a:xfrm>
            <a:prstGeom prst="rect">
              <a:avLst/>
            </a:prstGeom>
            <a:noFill/>
          </p:spPr>
          <p:txBody>
            <a:bodyPr wrap="square" lIns="91440" tIns="45720" rIns="91440" bIns="45720">
              <a:spAutoFit/>
            </a:bodyPr>
            <a:lstStyle/>
            <a:p>
              <a:pPr algn="ct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স্মাটফোন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আগে</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০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েকেণ্ড</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grpSp>
      <p:grpSp>
        <p:nvGrpSpPr>
          <p:cNvPr id="14" name="Group 13">
            <a:extLst>
              <a:ext uri="{FF2B5EF4-FFF2-40B4-BE49-F238E27FC236}">
                <a16:creationId xmlns:a16="http://schemas.microsoft.com/office/drawing/2014/main" id="{EABF93C5-A6BE-4078-91C5-28DE5B952495}"/>
              </a:ext>
            </a:extLst>
          </p:cNvPr>
          <p:cNvGrpSpPr/>
          <p:nvPr/>
        </p:nvGrpSpPr>
        <p:grpSpPr>
          <a:xfrm>
            <a:off x="1249040" y="1092663"/>
            <a:ext cx="9490733" cy="5396940"/>
            <a:chOff x="-1149839" y="-363640"/>
            <a:chExt cx="10938761" cy="6062847"/>
          </a:xfrm>
        </p:grpSpPr>
        <p:sp>
          <p:nvSpPr>
            <p:cNvPr id="15" name="TextBox 14">
              <a:extLst>
                <a:ext uri="{FF2B5EF4-FFF2-40B4-BE49-F238E27FC236}">
                  <a16:creationId xmlns:a16="http://schemas.microsoft.com/office/drawing/2014/main" id="{B116E9B8-3E50-4FAF-AB02-CAEA678974FF}"/>
                </a:ext>
              </a:extLst>
            </p:cNvPr>
            <p:cNvSpPr txBox="1"/>
            <p:nvPr/>
          </p:nvSpPr>
          <p:spPr>
            <a:xfrm>
              <a:off x="1252904" y="5033872"/>
              <a:ext cx="6685504" cy="665335"/>
            </a:xfrm>
            <a:prstGeom prst="rect">
              <a:avLst/>
            </a:prstGeom>
            <a:noFill/>
            <a:ln w="12700">
              <a:noFill/>
            </a:ln>
          </p:spPr>
          <p:txBody>
            <a:bodyPr wrap="square" rtlCol="0">
              <a:spAutoFit/>
            </a:bodyPr>
            <a:lstStyle/>
            <a:p>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স্ম</a:t>
              </a:r>
              <a:r>
                <a:rPr lang="as-IN" sz="3200" dirty="0">
                  <a:ln>
                    <a:solidFill>
                      <a:schemeClr val="tx1"/>
                    </a:solidFill>
                  </a:ln>
                  <a:solidFill>
                    <a:srgbClr val="002060"/>
                  </a:solidFill>
                  <a:latin typeface="NikoshBAN" panose="02000000000000000000" pitchFamily="2" charset="0"/>
                  <a:cs typeface="NikoshBAN" panose="02000000000000000000" pitchFamily="2" charset="0"/>
                </a:rPr>
                <a:t>া</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র্টফোনের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পাওয়ার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 অ</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ফ</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ক</a:t>
              </a:r>
              <a:r>
                <a:rPr lang="en-US" sz="3200" dirty="0">
                  <a:ln>
                    <a:solidFill>
                      <a:schemeClr val="tx1"/>
                    </a:solidFill>
                  </a:ln>
                  <a:solidFill>
                    <a:srgbClr val="002060"/>
                  </a:solidFill>
                  <a:latin typeface="NikoshBAN" panose="02000000000000000000" pitchFamily="2" charset="0"/>
                  <a:cs typeface="NikoshBAN" panose="02000000000000000000" pitchFamily="2" charset="0"/>
                </a:rPr>
                <a:t>র</a:t>
              </a:r>
              <a:r>
                <a:rPr lang="as-IN" sz="3200" dirty="0">
                  <a:ln>
                    <a:solidFill>
                      <a:schemeClr val="tx1"/>
                    </a:solidFill>
                  </a:ln>
                  <a:solidFill>
                    <a:srgbClr val="002060"/>
                  </a:solidFill>
                  <a:latin typeface="NikoshBAN" panose="02000000000000000000" pitchFamily="2" charset="0"/>
                  <a:cs typeface="NikoshBAN" panose="02000000000000000000" pitchFamily="2" charset="0"/>
                </a:rPr>
                <a:t>ে</a:t>
              </a:r>
              <a:r>
                <a:rPr lang="en-US" sz="3200" dirty="0">
                  <a:ln>
                    <a:solidFill>
                      <a:schemeClr val="tx1"/>
                    </a:solidFill>
                  </a:ln>
                  <a:solidFill>
                    <a:srgbClr val="002060"/>
                  </a:solidFill>
                  <a:latin typeface="NikoshBAN" panose="02000000000000000000" pitchFamily="2" charset="0"/>
                  <a:cs typeface="NikoshBAN" panose="02000000000000000000" pitchFamily="2" charset="0"/>
                </a:rPr>
                <a:t> ক</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ভ</a:t>
              </a:r>
              <a:r>
                <a:rPr lang="en-US" sz="3200" dirty="0">
                  <a:ln>
                    <a:solidFill>
                      <a:schemeClr val="tx1"/>
                    </a:solidFill>
                  </a:ln>
                  <a:solidFill>
                    <a:srgbClr val="002060"/>
                  </a:solidFill>
                  <a:latin typeface="NikoshBAN" panose="02000000000000000000" pitchFamily="2" charset="0"/>
                  <a:cs typeface="NikoshBAN" panose="02000000000000000000" pitchFamily="2" charset="0"/>
                </a:rPr>
                <a:t>া</a:t>
              </a:r>
              <a:r>
                <a:rPr lang="as-IN" sz="3200" dirty="0">
                  <a:ln>
                    <a:solidFill>
                      <a:schemeClr val="tx1"/>
                    </a:solidFill>
                  </a:ln>
                  <a:solidFill>
                    <a:srgbClr val="002060"/>
                  </a:solidFill>
                  <a:latin typeface="NikoshBAN" panose="02000000000000000000" pitchFamily="2" charset="0"/>
                  <a:cs typeface="NikoshBAN" panose="02000000000000000000" pitchFamily="2" charset="0"/>
                </a:rPr>
                <a:t>র</a:t>
              </a:r>
              <a:r>
                <a:rPr lang="en-US" sz="3200" dirty="0">
                  <a:ln>
                    <a:solidFill>
                      <a:schemeClr val="tx1"/>
                    </a:solidFill>
                  </a:ln>
                  <a:solidFill>
                    <a:srgbClr val="002060"/>
                  </a:solidFill>
                  <a:latin typeface="NikoshBAN" panose="02000000000000000000" pitchFamily="2" charset="0"/>
                  <a:cs typeface="NikoshBAN" panose="02000000000000000000" pitchFamily="2" charset="0"/>
                </a:rPr>
                <a:t>ট</a:t>
              </a:r>
              <a:r>
                <a:rPr lang="as-IN" sz="3200" dirty="0">
                  <a:ln>
                    <a:solidFill>
                      <a:schemeClr val="tx1"/>
                    </a:solidFill>
                  </a:ln>
                  <a:solidFill>
                    <a:srgbClr val="002060"/>
                  </a:solidFill>
                  <a:latin typeface="NikoshBAN" panose="02000000000000000000" pitchFamily="2" charset="0"/>
                  <a:cs typeface="NikoshBAN" panose="02000000000000000000" pitchFamily="2" charset="0"/>
                </a:rPr>
                <a:t>ি</a:t>
              </a:r>
              <a:r>
                <a:rPr lang="en-US" sz="3200" dirty="0">
                  <a:ln>
                    <a:solidFill>
                      <a:schemeClr val="tx1"/>
                    </a:solidFill>
                  </a:ln>
                  <a:solidFill>
                    <a:srgbClr val="002060"/>
                  </a:solidFill>
                  <a:latin typeface="NikoshBAN" panose="02000000000000000000" pitchFamily="2" charset="0"/>
                  <a:cs typeface="NikoshBAN" panose="02000000000000000000" pitchFamily="2" charset="0"/>
                </a:rPr>
                <a:t> </a:t>
              </a:r>
              <a:r>
                <a:rPr lang="en-US" sz="3200" dirty="0" err="1">
                  <a:ln>
                    <a:solidFill>
                      <a:schemeClr val="tx1"/>
                    </a:solidFill>
                  </a:ln>
                  <a:solidFill>
                    <a:srgbClr val="002060"/>
                  </a:solidFill>
                  <a:latin typeface="NikoshBAN" panose="02000000000000000000" pitchFamily="2" charset="0"/>
                  <a:cs typeface="NikoshBAN" panose="02000000000000000000" pitchFamily="2" charset="0"/>
                </a:rPr>
                <a:t>খুলুন</a:t>
              </a:r>
              <a:endParaRPr lang="en-US" sz="3200" dirty="0">
                <a:ln>
                  <a:solidFill>
                    <a:schemeClr val="tx1"/>
                  </a:solidFill>
                </a:ln>
                <a:solidFill>
                  <a:srgbClr val="002060"/>
                </a:solidFill>
                <a:latin typeface="NikoshBAN" panose="02000000000000000000" pitchFamily="2" charset="0"/>
                <a:cs typeface="NikoshBAN" panose="02000000000000000000" pitchFamily="2" charset="0"/>
              </a:endParaRPr>
            </a:p>
          </p:txBody>
        </p:sp>
        <p:pic>
          <p:nvPicPr>
            <p:cNvPr id="16" name="Picture 15" descr=" ফোন ব্যাক কভার পরানো থাকলে সেটাও খুলে পরিস্কার করে নিন। প্লাস্টিক এবং সিলিকনের ব্যাক কভার ফোনে থাকলে সেটি খুলে নিয়ে গরম জলে ডিশ ওয়াশার দিয়ে পরিষ্কার করুন। ">
              <a:extLst>
                <a:ext uri="{FF2B5EF4-FFF2-40B4-BE49-F238E27FC236}">
                  <a16:creationId xmlns:a16="http://schemas.microsoft.com/office/drawing/2014/main" id="{362D3BA5-1576-4955-97AD-B43E093B4CFC}"/>
                </a:ext>
              </a:extLst>
            </p:cNvPr>
            <p:cNvPicPr preferRelativeResize="0"/>
            <p:nvPr/>
          </p:nvPicPr>
          <p:blipFill>
            <a:blip r:embed="rId6" cstate="email">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4668282" y="-363640"/>
              <a:ext cx="5120640" cy="5026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7" name="Group 16">
              <a:extLst>
                <a:ext uri="{FF2B5EF4-FFF2-40B4-BE49-F238E27FC236}">
                  <a16:creationId xmlns:a16="http://schemas.microsoft.com/office/drawing/2014/main" id="{D938BEB9-22A0-42B9-9128-D4443E38A8AD}"/>
                </a:ext>
              </a:extLst>
            </p:cNvPr>
            <p:cNvGrpSpPr/>
            <p:nvPr/>
          </p:nvGrpSpPr>
          <p:grpSpPr>
            <a:xfrm>
              <a:off x="-1149839" y="-363640"/>
              <a:ext cx="5673169" cy="5026376"/>
              <a:chOff x="8039738" y="-17918"/>
              <a:chExt cx="5673169" cy="5026376"/>
            </a:xfrm>
          </p:grpSpPr>
          <p:pic>
            <p:nvPicPr>
              <p:cNvPr id="18" name="Picture 17">
                <a:extLst>
                  <a:ext uri="{FF2B5EF4-FFF2-40B4-BE49-F238E27FC236}">
                    <a16:creationId xmlns:a16="http://schemas.microsoft.com/office/drawing/2014/main" id="{B31DB4F4-4498-4E7B-A3ED-9C74F1D50A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30" r="-921"/>
              <a:stretch/>
            </p:blipFill>
            <p:spPr>
              <a:xfrm>
                <a:off x="8039738" y="-17918"/>
                <a:ext cx="5673169" cy="5026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id="{88C496EA-1401-482F-A72D-EA1FBBDE21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53841" y="1095047"/>
                <a:ext cx="5189255" cy="3141287"/>
              </a:xfrm>
              <a:prstGeom prst="rect">
                <a:avLst/>
              </a:prstGeom>
              <a:ln>
                <a:solidFill>
                  <a:schemeClr val="accent2"/>
                </a:solidFill>
              </a:ln>
            </p:spPr>
          </p:pic>
          <p:sp>
            <p:nvSpPr>
              <p:cNvPr id="20" name="Rectangle 19">
                <a:extLst>
                  <a:ext uri="{FF2B5EF4-FFF2-40B4-BE49-F238E27FC236}">
                    <a16:creationId xmlns:a16="http://schemas.microsoft.com/office/drawing/2014/main" id="{67FE513B-D0CE-4667-AB41-4E229F6F54DE}"/>
                  </a:ext>
                </a:extLst>
              </p:cNvPr>
              <p:cNvSpPr/>
              <p:nvPr/>
            </p:nvSpPr>
            <p:spPr>
              <a:xfrm>
                <a:off x="8252078" y="4225620"/>
                <a:ext cx="5189254" cy="602129"/>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2C62EF-1686-43AF-83BF-C519675A01AC}"/>
                  </a:ext>
                </a:extLst>
              </p:cNvPr>
              <p:cNvSpPr/>
              <p:nvPr/>
            </p:nvSpPr>
            <p:spPr>
              <a:xfrm>
                <a:off x="9999573" y="622621"/>
                <a:ext cx="2294175" cy="460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002060"/>
                      </a:solidFill>
                    </a:ln>
                    <a:solidFill>
                      <a:srgbClr val="002060"/>
                    </a:solidFill>
                    <a:latin typeface="NikoshBAN" panose="02000000000000000000" pitchFamily="2" charset="0"/>
                    <a:cs typeface="NikoshBAN" panose="02000000000000000000" pitchFamily="2" charset="0"/>
                  </a:rPr>
                  <a:t>দ্বিতীয়</a:t>
                </a:r>
                <a:r>
                  <a:rPr lang="en-US" sz="2800" dirty="0">
                    <a:ln>
                      <a:solidFill>
                        <a:srgbClr val="002060"/>
                      </a:solidFill>
                    </a:ln>
                    <a:solidFill>
                      <a:srgbClr val="002060"/>
                    </a:solidFill>
                    <a:latin typeface="NikoshBAN" panose="02000000000000000000" pitchFamily="2" charset="0"/>
                    <a:cs typeface="NikoshBAN" panose="02000000000000000000" pitchFamily="2" charset="0"/>
                  </a:rPr>
                  <a:t> </a:t>
                </a:r>
                <a:r>
                  <a:rPr lang="en-US" sz="2800" dirty="0" err="1">
                    <a:ln>
                      <a:solidFill>
                        <a:srgbClr val="002060"/>
                      </a:solidFill>
                    </a:ln>
                    <a:solidFill>
                      <a:srgbClr val="002060"/>
                    </a:solidFill>
                    <a:latin typeface="NikoshBAN" panose="02000000000000000000" pitchFamily="2" charset="0"/>
                    <a:cs typeface="NikoshBAN" panose="02000000000000000000" pitchFamily="2" charset="0"/>
                  </a:rPr>
                  <a:t>ধাপ</a:t>
                </a:r>
                <a:endParaRPr lang="en-US" sz="2800" dirty="0">
                  <a:ln>
                    <a:solidFill>
                      <a:srgbClr val="002060"/>
                    </a:solidFill>
                  </a:ln>
                  <a:solidFill>
                    <a:srgbClr val="002060"/>
                  </a:solidFill>
                  <a:latin typeface="NikoshBAN" panose="02000000000000000000" pitchFamily="2" charset="0"/>
                  <a:cs typeface="NikoshBAN" panose="02000000000000000000" pitchFamily="2" charset="0"/>
                </a:endParaRPr>
              </a:p>
            </p:txBody>
          </p:sp>
        </p:grpSp>
      </p:grpSp>
      <p:grpSp>
        <p:nvGrpSpPr>
          <p:cNvPr id="22" name="Group 21">
            <a:extLst>
              <a:ext uri="{FF2B5EF4-FFF2-40B4-BE49-F238E27FC236}">
                <a16:creationId xmlns:a16="http://schemas.microsoft.com/office/drawing/2014/main" id="{E6C500A8-92EB-4405-9F62-5C5A35C4BD9C}"/>
              </a:ext>
            </a:extLst>
          </p:cNvPr>
          <p:cNvGrpSpPr/>
          <p:nvPr/>
        </p:nvGrpSpPr>
        <p:grpSpPr>
          <a:xfrm>
            <a:off x="1340685" y="1092663"/>
            <a:ext cx="9552229" cy="5354734"/>
            <a:chOff x="1066800" y="843949"/>
            <a:chExt cx="10171245" cy="5519760"/>
          </a:xfrm>
        </p:grpSpPr>
        <p:sp>
          <p:nvSpPr>
            <p:cNvPr id="23" name="TextBox 22">
              <a:extLst>
                <a:ext uri="{FF2B5EF4-FFF2-40B4-BE49-F238E27FC236}">
                  <a16:creationId xmlns:a16="http://schemas.microsoft.com/office/drawing/2014/main" id="{D96F4835-B087-4039-8E95-36726813C34B}"/>
                </a:ext>
              </a:extLst>
            </p:cNvPr>
            <p:cNvSpPr txBox="1"/>
            <p:nvPr/>
          </p:nvSpPr>
          <p:spPr>
            <a:xfrm>
              <a:off x="2385413" y="5760912"/>
              <a:ext cx="7462358" cy="602797"/>
            </a:xfrm>
            <a:prstGeom prst="rect">
              <a:avLst/>
            </a:prstGeom>
            <a:noFill/>
            <a:ln>
              <a:noFill/>
            </a:ln>
          </p:spPr>
          <p:txBody>
            <a:bodyPr wrap="square" rtlCol="0">
              <a:spAutoFit/>
            </a:bodyPr>
            <a:lstStyle/>
            <a:p>
              <a:r>
                <a:rPr lang="en-US" sz="3200" dirty="0" err="1">
                  <a:ln>
                    <a:solidFill>
                      <a:schemeClr val="tx1"/>
                    </a:solidFill>
                  </a:ln>
                  <a:latin typeface="NikoshBAN" panose="02000000000000000000" pitchFamily="2" charset="0"/>
                  <a:cs typeface="NikoshBAN" panose="02000000000000000000" pitchFamily="2" charset="0"/>
                </a:rPr>
                <a:t>টিসু</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পেপার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a:t>
              </a:r>
              <a:r>
                <a:rPr lang="en-US" sz="3200" dirty="0">
                  <a:ln>
                    <a:solidFill>
                      <a:schemeClr val="tx1"/>
                    </a:solidFill>
                  </a:ln>
                  <a:latin typeface="NikoshBAN" panose="02000000000000000000" pitchFamily="2" charset="0"/>
                  <a:cs typeface="NikoshBAN" panose="02000000000000000000" pitchFamily="2" charset="0"/>
                </a:rPr>
                <a:t> স</a:t>
              </a:r>
              <a:r>
                <a:rPr lang="as-IN" sz="3200" dirty="0">
                  <a:ln>
                    <a:solidFill>
                      <a:schemeClr val="tx1"/>
                    </a:solidFill>
                  </a:ln>
                  <a:latin typeface="NikoshBAN" panose="02000000000000000000" pitchFamily="2" charset="0"/>
                  <a:cs typeface="NikoshBAN" panose="02000000000000000000" pitchFamily="2" charset="0"/>
                </a:rPr>
                <a:t>ফ</a:t>
              </a:r>
              <a:r>
                <a:rPr lang="en-US" sz="3200" dirty="0">
                  <a:ln>
                    <a:solidFill>
                      <a:schemeClr val="tx1"/>
                    </a:solidFill>
                  </a:ln>
                  <a:latin typeface="NikoshBAN" panose="02000000000000000000" pitchFamily="2" charset="0"/>
                  <a:cs typeface="NikoshBAN" panose="02000000000000000000" pitchFamily="2" charset="0"/>
                </a:rPr>
                <a:t>ট </a:t>
              </a:r>
              <a:r>
                <a:rPr lang="as-IN" sz="3200" dirty="0">
                  <a:ln>
                    <a:solidFill>
                      <a:schemeClr val="tx1"/>
                    </a:solidFill>
                  </a:ln>
                  <a:latin typeface="NikoshBAN" panose="02000000000000000000" pitchFamily="2" charset="0"/>
                  <a:cs typeface="NikoshBAN" panose="02000000000000000000" pitchFamily="2" charset="0"/>
                </a:rPr>
                <a:t>ক</a:t>
              </a:r>
              <a:r>
                <a:rPr lang="en-US" sz="3200" dirty="0">
                  <a:ln>
                    <a:solidFill>
                      <a:schemeClr val="tx1"/>
                    </a:solidFill>
                  </a:ln>
                  <a:latin typeface="NikoshBAN" panose="02000000000000000000" pitchFamily="2" charset="0"/>
                  <a:cs typeface="NikoshBAN" panose="02000000000000000000" pitchFamily="2" charset="0"/>
                </a:rPr>
                <a:t>া</a:t>
              </a:r>
              <a:r>
                <a:rPr lang="as-IN" sz="3200" dirty="0">
                  <a:ln>
                    <a:solidFill>
                      <a:schemeClr val="tx1"/>
                    </a:solidFill>
                  </a:ln>
                  <a:latin typeface="NikoshBAN" panose="02000000000000000000" pitchFamily="2" charset="0"/>
                  <a:cs typeface="NikoshBAN" panose="02000000000000000000" pitchFamily="2" charset="0"/>
                </a:rPr>
                <a:t>প</a:t>
              </a:r>
              <a:r>
                <a:rPr lang="en-US" sz="3200" dirty="0">
                  <a:ln>
                    <a:solidFill>
                      <a:schemeClr val="tx1"/>
                    </a:solidFill>
                  </a:ln>
                  <a:latin typeface="NikoshBAN" panose="02000000000000000000" pitchFamily="2" charset="0"/>
                  <a:cs typeface="NikoshBAN" panose="02000000000000000000" pitchFamily="2" charset="0"/>
                </a:rPr>
                <a:t>ড় </a:t>
              </a:r>
              <a:r>
                <a:rPr lang="as-IN" sz="3200" dirty="0">
                  <a:ln>
                    <a:solidFill>
                      <a:schemeClr val="tx1"/>
                    </a:solidFill>
                  </a:ln>
                  <a:latin typeface="NikoshBAN" panose="02000000000000000000" pitchFamily="2" charset="0"/>
                  <a:cs typeface="NikoshBAN" panose="02000000000000000000" pitchFamily="2" charset="0"/>
                </a:rPr>
                <a:t>দ</a:t>
              </a:r>
              <a:r>
                <a:rPr lang="en-US" sz="3200" dirty="0">
                  <a:ln>
                    <a:solidFill>
                      <a:schemeClr val="tx1"/>
                    </a:solidFill>
                  </a:ln>
                  <a:latin typeface="NikoshBAN" panose="02000000000000000000" pitchFamily="2" charset="0"/>
                  <a:cs typeface="NikoshBAN" panose="02000000000000000000" pitchFamily="2" charset="0"/>
                </a:rPr>
                <a:t>ি</a:t>
              </a:r>
              <a:r>
                <a:rPr lang="as-IN" sz="3200" dirty="0">
                  <a:ln>
                    <a:solidFill>
                      <a:schemeClr val="tx1"/>
                    </a:solidFill>
                  </a:ln>
                  <a:latin typeface="NikoshBAN" panose="02000000000000000000" pitchFamily="2" charset="0"/>
                  <a:cs typeface="NikoshBAN" panose="02000000000000000000" pitchFamily="2" charset="0"/>
                </a:rPr>
                <a:t>য়</a:t>
              </a:r>
              <a:r>
                <a:rPr lang="en-US" sz="3200" dirty="0">
                  <a:ln>
                    <a:solidFill>
                      <a:schemeClr val="tx1"/>
                    </a:solidFill>
                  </a:ln>
                  <a:latin typeface="NikoshBAN" panose="02000000000000000000" pitchFamily="2" charset="0"/>
                  <a:cs typeface="NikoshBAN" panose="02000000000000000000" pitchFamily="2" charset="0"/>
                </a:rPr>
                <a:t>ে </a:t>
              </a:r>
              <a:r>
                <a:rPr lang="as-IN" sz="3200" dirty="0">
                  <a:ln>
                    <a:solidFill>
                      <a:schemeClr val="tx1"/>
                    </a:solidFill>
                  </a:ln>
                  <a:latin typeface="NikoshBAN" panose="02000000000000000000" pitchFamily="2" charset="0"/>
                  <a:cs typeface="NikoshBAN" panose="02000000000000000000" pitchFamily="2" charset="0"/>
                </a:rPr>
                <a:t>এ</a:t>
              </a:r>
              <a:r>
                <a:rPr lang="en-US" sz="3200" dirty="0">
                  <a:ln>
                    <a:solidFill>
                      <a:schemeClr val="tx1"/>
                    </a:solidFill>
                  </a:ln>
                  <a:latin typeface="NikoshBAN" panose="02000000000000000000" pitchFamily="2" charset="0"/>
                  <a:cs typeface="NikoshBAN" panose="02000000000000000000" pitchFamily="2" charset="0"/>
                </a:rPr>
                <a:t>ব</a:t>
              </a:r>
              <a:r>
                <a:rPr lang="as-IN" sz="3200" dirty="0">
                  <a:ln>
                    <a:solidFill>
                      <a:schemeClr val="tx1"/>
                    </a:solidFill>
                  </a:ln>
                  <a:latin typeface="NikoshBAN" panose="02000000000000000000" pitchFamily="2" charset="0"/>
                  <a:cs typeface="NikoshBAN" panose="02000000000000000000" pitchFamily="2" charset="0"/>
                </a:rPr>
                <a:t>া</a:t>
              </a:r>
              <a:r>
                <a:rPr lang="en-US" sz="3200" dirty="0">
                  <a:ln>
                    <a:solidFill>
                      <a:schemeClr val="tx1"/>
                    </a:solidFill>
                  </a:ln>
                  <a:latin typeface="NikoshBAN" panose="02000000000000000000" pitchFamily="2" charset="0"/>
                  <a:cs typeface="NikoshBAN" panose="02000000000000000000" pitchFamily="2" charset="0"/>
                </a:rPr>
                <a:t>র </a:t>
              </a:r>
              <a:r>
                <a:rPr lang="en-US" sz="3200" dirty="0" err="1">
                  <a:ln>
                    <a:solidFill>
                      <a:schemeClr val="tx1"/>
                    </a:solidFill>
                  </a:ln>
                  <a:latin typeface="NikoshBAN" panose="02000000000000000000" pitchFamily="2" charset="0"/>
                  <a:cs typeface="NikoshBAN" panose="02000000000000000000" pitchFamily="2" charset="0"/>
                </a:rPr>
                <a:t>ফোন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মুছে</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নিন</a:t>
              </a:r>
              <a:r>
                <a:rPr lang="en-US" sz="3200" dirty="0">
                  <a:ln>
                    <a:solidFill>
                      <a:schemeClr val="tx1"/>
                    </a:solidFill>
                  </a:ln>
                  <a:latin typeface="NikoshBAN" panose="02000000000000000000" pitchFamily="2" charset="0"/>
                  <a:cs typeface="NikoshBAN" panose="02000000000000000000" pitchFamily="2" charset="0"/>
                </a:rPr>
                <a:t>।</a:t>
              </a:r>
            </a:p>
          </p:txBody>
        </p:sp>
        <p:pic>
          <p:nvPicPr>
            <p:cNvPr id="24" name="Picture 23">
              <a:extLst>
                <a:ext uri="{FF2B5EF4-FFF2-40B4-BE49-F238E27FC236}">
                  <a16:creationId xmlns:a16="http://schemas.microsoft.com/office/drawing/2014/main" id="{4AF9587D-EEA8-464E-B9A2-97E3A4F4DE20}"/>
                </a:ext>
              </a:extLst>
            </p:cNvPr>
            <p:cNvPicPr preferRelativeResize="0"/>
            <p:nvPr/>
          </p:nvPicPr>
          <p:blipFill>
            <a:blip r:embed="rId10">
              <a:extLst>
                <a:ext uri="{28A0092B-C50C-407E-A947-70E740481C1C}">
                  <a14:useLocalDpi xmlns:a14="http://schemas.microsoft.com/office/drawing/2010/main"/>
                </a:ext>
              </a:extLst>
            </a:blip>
            <a:srcRect/>
            <a:stretch/>
          </p:blipFill>
          <p:spPr bwMode="auto">
            <a:xfrm>
              <a:off x="6260989" y="843949"/>
              <a:ext cx="4977056" cy="4683492"/>
            </a:xfrm>
            <a:prstGeom prst="snip2DiagRect">
              <a:avLst/>
            </a:prstGeom>
            <a:solidFill>
              <a:srgbClr val="FFFFFF">
                <a:shade val="85000"/>
              </a:srgbClr>
            </a:solidFill>
            <a:ln w="889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25" name="Group 24">
              <a:extLst>
                <a:ext uri="{FF2B5EF4-FFF2-40B4-BE49-F238E27FC236}">
                  <a16:creationId xmlns:a16="http://schemas.microsoft.com/office/drawing/2014/main" id="{26A00E63-C8A4-4337-BFA3-E548A79B99CB}"/>
                </a:ext>
              </a:extLst>
            </p:cNvPr>
            <p:cNvGrpSpPr/>
            <p:nvPr/>
          </p:nvGrpSpPr>
          <p:grpSpPr>
            <a:xfrm>
              <a:off x="1066800" y="890501"/>
              <a:ext cx="5160378" cy="4643291"/>
              <a:chOff x="6520672" y="340450"/>
              <a:chExt cx="3571063" cy="3807497"/>
            </a:xfrm>
          </p:grpSpPr>
          <p:pic>
            <p:nvPicPr>
              <p:cNvPr id="26" name="Picture 25">
                <a:extLst>
                  <a:ext uri="{FF2B5EF4-FFF2-40B4-BE49-F238E27FC236}">
                    <a16:creationId xmlns:a16="http://schemas.microsoft.com/office/drawing/2014/main" id="{D7F30FF1-3B00-49E3-8DBE-D1DA31C6FA4A}"/>
                  </a:ext>
                </a:extLst>
              </p:cNvPr>
              <p:cNvPicPr preferRelativeResize="0">
                <a:picLocks/>
              </p:cNvPicPr>
              <p:nvPr/>
            </p:nvPicPr>
            <p:blipFill rotWithShape="1">
              <a:blip r:embed="rId11" cstate="email">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a:ext>
                </a:extLst>
              </a:blip>
              <a:srcRect l="-1024" t="13338" r="-1163" b="34829"/>
              <a:stretch/>
            </p:blipFill>
            <p:spPr>
              <a:xfrm>
                <a:off x="6520672" y="340450"/>
                <a:ext cx="3571063" cy="3807497"/>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
            <p:nvSpPr>
              <p:cNvPr id="27" name="Rectangle 26">
                <a:extLst>
                  <a:ext uri="{FF2B5EF4-FFF2-40B4-BE49-F238E27FC236}">
                    <a16:creationId xmlns:a16="http://schemas.microsoft.com/office/drawing/2014/main" id="{D8258F2C-6CA9-4E91-8B3B-025F87F32983}"/>
                  </a:ext>
                </a:extLst>
              </p:cNvPr>
              <p:cNvSpPr/>
              <p:nvPr/>
            </p:nvSpPr>
            <p:spPr>
              <a:xfrm>
                <a:off x="7712231" y="886380"/>
                <a:ext cx="1168023" cy="31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002060"/>
                      </a:solidFill>
                    </a:ln>
                    <a:solidFill>
                      <a:srgbClr val="002060"/>
                    </a:solidFill>
                    <a:latin typeface="NikoshBAN" panose="02000000000000000000" pitchFamily="2" charset="0"/>
                    <a:cs typeface="NikoshBAN" panose="02000000000000000000" pitchFamily="2" charset="0"/>
                  </a:rPr>
                  <a:t>তৃতীয়</a:t>
                </a:r>
                <a:r>
                  <a:rPr lang="en-US" sz="3200" dirty="0">
                    <a:ln>
                      <a:solidFill>
                        <a:srgbClr val="002060"/>
                      </a:solidFill>
                    </a:ln>
                    <a:solidFill>
                      <a:srgbClr val="002060"/>
                    </a:solidFill>
                    <a:latin typeface="NikoshBAN" panose="02000000000000000000" pitchFamily="2" charset="0"/>
                    <a:cs typeface="NikoshBAN" panose="02000000000000000000" pitchFamily="2" charset="0"/>
                  </a:rPr>
                  <a:t> </a:t>
                </a:r>
                <a:r>
                  <a:rPr lang="en-US" sz="3200" dirty="0" err="1">
                    <a:ln>
                      <a:solidFill>
                        <a:srgbClr val="002060"/>
                      </a:solidFill>
                    </a:ln>
                    <a:solidFill>
                      <a:srgbClr val="002060"/>
                    </a:solidFill>
                    <a:latin typeface="NikoshBAN" panose="02000000000000000000" pitchFamily="2" charset="0"/>
                    <a:cs typeface="NikoshBAN" panose="02000000000000000000" pitchFamily="2" charset="0"/>
                  </a:rPr>
                  <a:t>ধাপ</a:t>
                </a:r>
                <a:endParaRPr lang="en-US" sz="3200" dirty="0">
                  <a:ln>
                    <a:solidFill>
                      <a:srgbClr val="002060"/>
                    </a:solidFill>
                  </a:ln>
                  <a:solidFill>
                    <a:srgbClr val="002060"/>
                  </a:solidFill>
                  <a:latin typeface="NikoshBAN" panose="02000000000000000000" pitchFamily="2" charset="0"/>
                  <a:cs typeface="NikoshBAN" panose="02000000000000000000" pitchFamily="2" charset="0"/>
                </a:endParaRPr>
              </a:p>
            </p:txBody>
          </p:sp>
          <p:sp>
            <p:nvSpPr>
              <p:cNvPr id="28" name="Rectangle 27">
                <a:extLst>
                  <a:ext uri="{FF2B5EF4-FFF2-40B4-BE49-F238E27FC236}">
                    <a16:creationId xmlns:a16="http://schemas.microsoft.com/office/drawing/2014/main" id="{DCAE4D9D-3249-4373-B691-49806CCD3C86}"/>
                  </a:ext>
                </a:extLst>
              </p:cNvPr>
              <p:cNvSpPr/>
              <p:nvPr/>
            </p:nvSpPr>
            <p:spPr>
              <a:xfrm>
                <a:off x="6956909" y="3512193"/>
                <a:ext cx="2566919" cy="317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8F7A040B-54FE-416E-A33C-8A1E444D95F9}"/>
              </a:ext>
            </a:extLst>
          </p:cNvPr>
          <p:cNvGrpSpPr/>
          <p:nvPr/>
        </p:nvGrpSpPr>
        <p:grpSpPr>
          <a:xfrm>
            <a:off x="1144288" y="947089"/>
            <a:ext cx="9821449" cy="4782267"/>
            <a:chOff x="2862995" y="661037"/>
            <a:chExt cx="4610755" cy="4885260"/>
          </a:xfrm>
        </p:grpSpPr>
        <p:sp>
          <p:nvSpPr>
            <p:cNvPr id="4" name="Frame 3">
              <a:extLst>
                <a:ext uri="{FF2B5EF4-FFF2-40B4-BE49-F238E27FC236}">
                  <a16:creationId xmlns:a16="http://schemas.microsoft.com/office/drawing/2014/main" id="{540A1EF5-F02A-4BAA-8E76-2894207AD8EF}"/>
                </a:ext>
              </a:extLst>
            </p:cNvPr>
            <p:cNvSpPr/>
            <p:nvPr/>
          </p:nvSpPr>
          <p:spPr>
            <a:xfrm>
              <a:off x="2862995" y="661037"/>
              <a:ext cx="4610755" cy="4885260"/>
            </a:xfrm>
            <a:prstGeom prst="frame">
              <a:avLst/>
            </a:prstGeom>
            <a:blipFill>
              <a:blip r:embed="rId13"/>
              <a:tile tx="0" ty="0" sx="100000" sy="100000" flip="none" algn="tl"/>
            </a:bli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5" name="Rectangle 4">
              <a:extLst>
                <a:ext uri="{FF2B5EF4-FFF2-40B4-BE49-F238E27FC236}">
                  <a16:creationId xmlns:a16="http://schemas.microsoft.com/office/drawing/2014/main" id="{7BE1E381-5C72-4428-9061-572F82EAAA60}"/>
                </a:ext>
              </a:extLst>
            </p:cNvPr>
            <p:cNvSpPr/>
            <p:nvPr/>
          </p:nvSpPr>
          <p:spPr>
            <a:xfrm>
              <a:off x="3114820" y="957279"/>
              <a:ext cx="4145695" cy="4244468"/>
            </a:xfrm>
            <a:prstGeom prst="rect">
              <a:avLst/>
            </a:prstGeom>
            <a:blipFill>
              <a:blip r:embed="rId13"/>
              <a:tile tx="0" ty="0" sx="100000" sy="100000" flip="none" algn="tl"/>
            </a:blipFill>
            <a:ln w="28575">
              <a:solidFill>
                <a:srgbClr val="FF0000"/>
              </a:solidFill>
            </a:ln>
          </p:spPr>
          <p:txBody>
            <a:bodyPr wrap="square">
              <a:spAutoFit/>
            </a:bodyPr>
            <a:lstStyle/>
            <a:p>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প্রাদুর্</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ওয়ার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ঠেকাতে</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আমাদেরকে</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এখনি</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সতর</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তাই</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ছড়াতে</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ফোন</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নেই</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কিভাবে</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আমাদের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প্রিয়</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াণুমুক্ত</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াখতে</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grpSp>
    </p:spTree>
    <p:extLst>
      <p:ext uri="{BB962C8B-B14F-4D97-AF65-F5344CB8AC3E}">
        <p14:creationId xmlns:p14="http://schemas.microsoft.com/office/powerpoint/2010/main" val="2873535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61E0D6A-B936-4979-A265-ECEC9C5D9ECA}"/>
              </a:ext>
            </a:extLst>
          </p:cNvPr>
          <p:cNvSpPr txBox="1"/>
          <p:nvPr/>
        </p:nvSpPr>
        <p:spPr>
          <a:xfrm>
            <a:off x="1184129" y="99994"/>
            <a:ext cx="10580165" cy="769441"/>
          </a:xfrm>
          <a:prstGeom prst="rect">
            <a:avLst/>
          </a:prstGeom>
          <a:noFill/>
        </p:spPr>
        <p:txBody>
          <a:bodyPr wrap="square" rtlCol="0">
            <a:spAutoFit/>
          </a:bodyPr>
          <a:lstStyle/>
          <a:p>
            <a:r>
              <a:rPr lang="en-US" sz="4400" dirty="0">
                <a:ln>
                  <a:solidFill>
                    <a:schemeClr val="tx1"/>
                  </a:solidFill>
                </a:ln>
                <a:latin typeface="NikoshBAN" panose="02000000000000000000" pitchFamily="2" charset="0"/>
                <a:cs typeface="NikoshBAN" panose="02000000000000000000" pitchFamily="2" charset="0"/>
              </a:rPr>
              <a:t>প</a:t>
            </a:r>
            <a:r>
              <a:rPr lang="as-IN" sz="4400" dirty="0">
                <a:ln>
                  <a:solidFill>
                    <a:schemeClr val="tx1"/>
                  </a:solidFill>
                </a:ln>
                <a:latin typeface="NikoshBAN" panose="02000000000000000000" pitchFamily="2" charset="0"/>
                <a:cs typeface="NikoshBAN" panose="02000000000000000000" pitchFamily="2" charset="0"/>
              </a:rPr>
              <a:t>্</a:t>
            </a:r>
            <a:r>
              <a:rPr lang="en-US" sz="4400" dirty="0">
                <a:ln>
                  <a:solidFill>
                    <a:schemeClr val="tx1"/>
                  </a:solidFill>
                </a:ln>
                <a:latin typeface="NikoshBAN" panose="02000000000000000000" pitchFamily="2" charset="0"/>
                <a:cs typeface="NikoshBAN" panose="02000000000000000000" pitchFamily="2" charset="0"/>
              </a:rPr>
              <a:t>র</a:t>
            </a:r>
            <a:r>
              <a:rPr lang="as-IN" sz="4400" dirty="0">
                <a:ln>
                  <a:solidFill>
                    <a:schemeClr val="tx1"/>
                  </a:solidFill>
                </a:ln>
                <a:latin typeface="NikoshBAN" panose="02000000000000000000" pitchFamily="2" charset="0"/>
                <a:cs typeface="NikoshBAN" panose="02000000000000000000" pitchFamily="2" charset="0"/>
              </a:rPr>
              <a:t>ি</a:t>
            </a:r>
            <a:r>
              <a:rPr lang="en-US" sz="4400" dirty="0">
                <a:ln>
                  <a:solidFill>
                    <a:schemeClr val="tx1"/>
                  </a:solidFill>
                </a:ln>
                <a:latin typeface="NikoshBAN" panose="02000000000000000000" pitchFamily="2" charset="0"/>
                <a:cs typeface="NikoshBAN" panose="02000000000000000000" pitchFamily="2" charset="0"/>
              </a:rPr>
              <a:t>য় </a:t>
            </a:r>
            <a:r>
              <a:rPr lang="en-US" sz="4400" dirty="0" err="1">
                <a:ln>
                  <a:solidFill>
                    <a:schemeClr val="tx1"/>
                  </a:solidFill>
                </a:ln>
                <a:latin typeface="NikoshBAN" panose="02000000000000000000" pitchFamily="2" charset="0"/>
                <a:cs typeface="NikoshBAN" panose="02000000000000000000" pitchFamily="2" charset="0"/>
              </a:rPr>
              <a:t>ফোনটিকে</a:t>
            </a:r>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করোনা</a:t>
            </a:r>
            <a:r>
              <a:rPr lang="en-US" sz="4400" dirty="0">
                <a:ln>
                  <a:solidFill>
                    <a:schemeClr val="tx1"/>
                  </a:solidFill>
                </a:ln>
                <a:latin typeface="NikoshBAN" panose="02000000000000000000" pitchFamily="2" charset="0"/>
                <a:cs typeface="NikoshBAN" panose="02000000000000000000" pitchFamily="2" charset="0"/>
              </a:rPr>
              <a:t> </a:t>
            </a:r>
            <a:r>
              <a:rPr lang="as-IN" sz="4400" dirty="0">
                <a:ln>
                  <a:solidFill>
                    <a:schemeClr val="tx1"/>
                  </a:solidFill>
                </a:ln>
                <a:latin typeface="NikoshBAN" panose="02000000000000000000" pitchFamily="2" charset="0"/>
                <a:cs typeface="NikoshBAN" panose="02000000000000000000" pitchFamily="2" charset="0"/>
              </a:rPr>
              <a:t>ভ</a:t>
            </a:r>
            <a:r>
              <a:rPr lang="en-US" sz="4400" dirty="0">
                <a:ln>
                  <a:solidFill>
                    <a:schemeClr val="tx1"/>
                  </a:solidFill>
                </a:ln>
                <a:latin typeface="NikoshBAN" panose="02000000000000000000" pitchFamily="2" charset="0"/>
                <a:cs typeface="NikoshBAN" panose="02000000000000000000" pitchFamily="2" charset="0"/>
              </a:rPr>
              <a:t>া</a:t>
            </a:r>
            <a:r>
              <a:rPr lang="as-IN" sz="4400" dirty="0">
                <a:ln>
                  <a:solidFill>
                    <a:schemeClr val="tx1"/>
                  </a:solidFill>
                </a:ln>
                <a:latin typeface="NikoshBAN" panose="02000000000000000000" pitchFamily="2" charset="0"/>
                <a:cs typeface="NikoshBAN" panose="02000000000000000000" pitchFamily="2" charset="0"/>
              </a:rPr>
              <a:t>ই</a:t>
            </a:r>
            <a:r>
              <a:rPr lang="en-US" sz="4400" dirty="0">
                <a:ln>
                  <a:solidFill>
                    <a:schemeClr val="tx1"/>
                  </a:solidFill>
                </a:ln>
                <a:latin typeface="NikoshBAN" panose="02000000000000000000" pitchFamily="2" charset="0"/>
                <a:cs typeface="NikoshBAN" panose="02000000000000000000" pitchFamily="2" charset="0"/>
              </a:rPr>
              <a:t>র</a:t>
            </a:r>
            <a:r>
              <a:rPr lang="as-IN" sz="4400" dirty="0">
                <a:ln>
                  <a:solidFill>
                    <a:schemeClr val="tx1"/>
                  </a:solidFill>
                </a:ln>
                <a:latin typeface="NikoshBAN" panose="02000000000000000000" pitchFamily="2" charset="0"/>
                <a:cs typeface="NikoshBAN" panose="02000000000000000000" pitchFamily="2" charset="0"/>
              </a:rPr>
              <a:t>া</a:t>
            </a:r>
            <a:r>
              <a:rPr lang="en-US" sz="4400" dirty="0">
                <a:ln>
                  <a:solidFill>
                    <a:schemeClr val="tx1"/>
                  </a:solidFill>
                </a:ln>
                <a:latin typeface="NikoshBAN" panose="02000000000000000000" pitchFamily="2" charset="0"/>
                <a:cs typeface="NikoshBAN" panose="02000000000000000000" pitchFamily="2" charset="0"/>
              </a:rPr>
              <a:t>স </a:t>
            </a:r>
            <a:r>
              <a:rPr lang="as-IN" sz="4400" dirty="0">
                <a:ln>
                  <a:solidFill>
                    <a:schemeClr val="tx1"/>
                  </a:solidFill>
                </a:ln>
                <a:latin typeface="NikoshBAN" panose="02000000000000000000" pitchFamily="2" charset="0"/>
                <a:cs typeface="NikoshBAN" panose="02000000000000000000" pitchFamily="2" charset="0"/>
              </a:rPr>
              <a:t>ম</a:t>
            </a:r>
            <a:r>
              <a:rPr lang="en-US" sz="4400" dirty="0">
                <a:ln>
                  <a:solidFill>
                    <a:schemeClr val="tx1"/>
                  </a:solidFill>
                </a:ln>
                <a:latin typeface="NikoshBAN" panose="02000000000000000000" pitchFamily="2" charset="0"/>
                <a:cs typeface="NikoshBAN" panose="02000000000000000000" pitchFamily="2" charset="0"/>
              </a:rPr>
              <a:t>ু</a:t>
            </a:r>
            <a:r>
              <a:rPr lang="as-IN" sz="4400" dirty="0">
                <a:ln>
                  <a:solidFill>
                    <a:schemeClr val="tx1"/>
                  </a:solidFill>
                </a:ln>
                <a:latin typeface="NikoshBAN" panose="02000000000000000000" pitchFamily="2" charset="0"/>
                <a:cs typeface="NikoshBAN" panose="02000000000000000000" pitchFamily="2" charset="0"/>
              </a:rPr>
              <a:t>ক</a:t>
            </a:r>
            <a:r>
              <a:rPr lang="en-US" sz="4400" dirty="0">
                <a:ln>
                  <a:solidFill>
                    <a:schemeClr val="tx1"/>
                  </a:solidFill>
                </a:ln>
                <a:latin typeface="NikoshBAN" panose="02000000000000000000" pitchFamily="2" charset="0"/>
                <a:cs typeface="NikoshBAN" panose="02000000000000000000" pitchFamily="2" charset="0"/>
              </a:rPr>
              <a:t>্</a:t>
            </a:r>
            <a:r>
              <a:rPr lang="as-IN" sz="4400" dirty="0">
                <a:ln>
                  <a:solidFill>
                    <a:schemeClr val="tx1"/>
                  </a:solidFill>
                </a:ln>
                <a:latin typeface="NikoshBAN" panose="02000000000000000000" pitchFamily="2" charset="0"/>
                <a:cs typeface="NikoshBAN" panose="02000000000000000000" pitchFamily="2" charset="0"/>
              </a:rPr>
              <a:t>ত</a:t>
            </a:r>
            <a:r>
              <a:rPr lang="en-US" sz="4400" dirty="0">
                <a:ln>
                  <a:solidFill>
                    <a:schemeClr val="tx1"/>
                  </a:solidFill>
                </a:ln>
                <a:latin typeface="NikoshBAN" panose="02000000000000000000" pitchFamily="2" charset="0"/>
                <a:cs typeface="NikoshBAN" panose="02000000000000000000" pitchFamily="2" charset="0"/>
              </a:rPr>
              <a:t> </a:t>
            </a:r>
            <a:r>
              <a:rPr lang="as-IN" sz="4400" dirty="0">
                <a:ln>
                  <a:solidFill>
                    <a:schemeClr val="tx1"/>
                  </a:solidFill>
                </a:ln>
                <a:latin typeface="NikoshBAN" panose="02000000000000000000" pitchFamily="2" charset="0"/>
                <a:cs typeface="NikoshBAN" panose="02000000000000000000" pitchFamily="2" charset="0"/>
              </a:rPr>
              <a:t>ক</a:t>
            </a:r>
            <a:r>
              <a:rPr lang="en-US" sz="4400" dirty="0">
                <a:ln>
                  <a:solidFill>
                    <a:schemeClr val="tx1"/>
                  </a:solidFill>
                </a:ln>
                <a:latin typeface="NikoshBAN" panose="02000000000000000000" pitchFamily="2" charset="0"/>
                <a:cs typeface="NikoshBAN" panose="02000000000000000000" pitchFamily="2" charset="0"/>
              </a:rPr>
              <a:t>র</a:t>
            </a:r>
            <a:r>
              <a:rPr lang="as-IN" sz="4400" dirty="0">
                <a:ln>
                  <a:solidFill>
                    <a:schemeClr val="tx1"/>
                  </a:solidFill>
                </a:ln>
                <a:latin typeface="NikoshBAN" panose="02000000000000000000" pitchFamily="2" charset="0"/>
                <a:cs typeface="NikoshBAN" panose="02000000000000000000" pitchFamily="2" charset="0"/>
              </a:rPr>
              <a:t>া</a:t>
            </a:r>
            <a:r>
              <a:rPr lang="en-US" sz="4400" dirty="0">
                <a:ln>
                  <a:solidFill>
                    <a:schemeClr val="tx1"/>
                  </a:solidFill>
                </a:ln>
                <a:latin typeface="NikoshBAN" panose="02000000000000000000" pitchFamily="2" charset="0"/>
                <a:cs typeface="NikoshBAN" panose="02000000000000000000" pitchFamily="2" charset="0"/>
              </a:rPr>
              <a:t>র </a:t>
            </a:r>
            <a:r>
              <a:rPr lang="as-IN" sz="4400" dirty="0">
                <a:ln>
                  <a:solidFill>
                    <a:schemeClr val="tx1"/>
                  </a:solidFill>
                </a:ln>
                <a:latin typeface="NikoshBAN" panose="02000000000000000000" pitchFamily="2" charset="0"/>
                <a:cs typeface="NikoshBAN" panose="02000000000000000000" pitchFamily="2" charset="0"/>
              </a:rPr>
              <a:t>আ</a:t>
            </a:r>
            <a:r>
              <a:rPr lang="en-US" sz="4400" dirty="0">
                <a:ln>
                  <a:solidFill>
                    <a:schemeClr val="tx1"/>
                  </a:solidFill>
                </a:ln>
                <a:latin typeface="NikoshBAN" panose="02000000000000000000" pitchFamily="2" charset="0"/>
                <a:cs typeface="NikoshBAN" panose="02000000000000000000" pitchFamily="2" charset="0"/>
              </a:rPr>
              <a:t>র</a:t>
            </a:r>
            <a:r>
              <a:rPr lang="as-IN" sz="4400" dirty="0">
                <a:ln>
                  <a:solidFill>
                    <a:schemeClr val="tx1"/>
                  </a:solidFill>
                </a:ln>
                <a:latin typeface="NikoshBAN" panose="02000000000000000000" pitchFamily="2" charset="0"/>
                <a:cs typeface="NikoshBAN" panose="02000000000000000000" pitchFamily="2" charset="0"/>
              </a:rPr>
              <a:t>ো</a:t>
            </a:r>
            <a:r>
              <a:rPr lang="en-US" sz="4400" dirty="0">
                <a:ln>
                  <a:solidFill>
                    <a:schemeClr val="tx1"/>
                  </a:solidFill>
                </a:ln>
                <a:latin typeface="NikoshBAN" panose="02000000000000000000" pitchFamily="2" charset="0"/>
                <a:cs typeface="NikoshBAN" panose="02000000000000000000" pitchFamily="2" charset="0"/>
              </a:rPr>
              <a:t> </a:t>
            </a:r>
            <a:r>
              <a:rPr lang="as-IN" sz="4400" dirty="0">
                <a:ln>
                  <a:solidFill>
                    <a:schemeClr val="tx1"/>
                  </a:solidFill>
                </a:ln>
                <a:latin typeface="NikoshBAN" panose="02000000000000000000" pitchFamily="2" charset="0"/>
                <a:cs typeface="NikoshBAN" panose="02000000000000000000" pitchFamily="2" charset="0"/>
              </a:rPr>
              <a:t>ক</a:t>
            </a:r>
            <a:r>
              <a:rPr lang="en-US" sz="4400" dirty="0" err="1">
                <a:ln>
                  <a:solidFill>
                    <a:schemeClr val="tx1"/>
                  </a:solidFill>
                </a:ln>
                <a:latin typeface="NikoshBAN" panose="02000000000000000000" pitchFamily="2" charset="0"/>
                <a:cs typeface="NikoshBAN" panose="02000000000000000000" pitchFamily="2" charset="0"/>
              </a:rPr>
              <a:t>িছু</a:t>
            </a:r>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উপায়</a:t>
            </a:r>
            <a:endParaRPr lang="en-US" sz="4400" dirty="0">
              <a:ln>
                <a:solidFill>
                  <a:schemeClr val="tx1"/>
                </a:solidFill>
              </a:ln>
              <a:latin typeface="NikoshBAN" panose="02000000000000000000" pitchFamily="2" charset="0"/>
              <a:cs typeface="NikoshBAN" panose="02000000000000000000" pitchFamily="2" charset="0"/>
            </a:endParaRPr>
          </a:p>
        </p:txBody>
      </p:sp>
      <p:grpSp>
        <p:nvGrpSpPr>
          <p:cNvPr id="33" name="Group 32">
            <a:extLst>
              <a:ext uri="{FF2B5EF4-FFF2-40B4-BE49-F238E27FC236}">
                <a16:creationId xmlns:a16="http://schemas.microsoft.com/office/drawing/2014/main" id="{76A77EF4-44B6-45B6-9D4C-B69089A4DCF9}"/>
              </a:ext>
            </a:extLst>
          </p:cNvPr>
          <p:cNvGrpSpPr/>
          <p:nvPr/>
        </p:nvGrpSpPr>
        <p:grpSpPr>
          <a:xfrm>
            <a:off x="1001845" y="908526"/>
            <a:ext cx="9716390" cy="5972109"/>
            <a:chOff x="1323951" y="1231848"/>
            <a:chExt cx="8983824" cy="6623284"/>
          </a:xfrm>
        </p:grpSpPr>
        <p:sp>
          <p:nvSpPr>
            <p:cNvPr id="34" name="TextBox 33">
              <a:extLst>
                <a:ext uri="{FF2B5EF4-FFF2-40B4-BE49-F238E27FC236}">
                  <a16:creationId xmlns:a16="http://schemas.microsoft.com/office/drawing/2014/main" id="{31AD2E67-BB8C-4D37-BAC5-1E7D5DCE7360}"/>
                </a:ext>
              </a:extLst>
            </p:cNvPr>
            <p:cNvSpPr txBox="1"/>
            <p:nvPr/>
          </p:nvSpPr>
          <p:spPr>
            <a:xfrm>
              <a:off x="3863812" y="6510000"/>
              <a:ext cx="6036419" cy="1345132"/>
            </a:xfrm>
            <a:prstGeom prst="rect">
              <a:avLst/>
            </a:prstGeom>
            <a:noFill/>
          </p:spPr>
          <p:txBody>
            <a:bodyPr wrap="square" rtlCol="0">
              <a:spAutoFit/>
            </a:bodyPr>
            <a:lstStyle/>
            <a:p>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প্রক্রিয়া</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হ্যাণ্ড</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নিটাইজার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ধুয়ে</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pic>
          <p:nvPicPr>
            <p:cNvPr id="35" name="Picture 34">
              <a:extLst>
                <a:ext uri="{FF2B5EF4-FFF2-40B4-BE49-F238E27FC236}">
                  <a16:creationId xmlns:a16="http://schemas.microsoft.com/office/drawing/2014/main" id="{28465828-E677-4AB7-B71F-D2E8EEA38CB5}"/>
                </a:ext>
              </a:extLst>
            </p:cNvPr>
            <p:cNvPicPr preferRelativeResize="0">
              <a:picLocks/>
            </p:cNvPicPr>
            <p:nvPr/>
          </p:nvPicPr>
          <p:blipFill>
            <a:blip r:embed="rId3">
              <a:extLst>
                <a:ext uri="{28A0092B-C50C-407E-A947-70E740481C1C}">
                  <a14:useLocalDpi xmlns:a14="http://schemas.microsoft.com/office/drawing/2010/main"/>
                </a:ext>
              </a:extLst>
            </a:blip>
            <a:srcRect/>
            <a:stretch/>
          </p:blipFill>
          <p:spPr>
            <a:xfrm>
              <a:off x="5844677" y="1231848"/>
              <a:ext cx="4463098" cy="48676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36" name="Group 35">
              <a:extLst>
                <a:ext uri="{FF2B5EF4-FFF2-40B4-BE49-F238E27FC236}">
                  <a16:creationId xmlns:a16="http://schemas.microsoft.com/office/drawing/2014/main" id="{6CCF3A4C-BB3E-4918-BA73-538F6E42C7CD}"/>
                </a:ext>
              </a:extLst>
            </p:cNvPr>
            <p:cNvGrpSpPr/>
            <p:nvPr/>
          </p:nvGrpSpPr>
          <p:grpSpPr>
            <a:xfrm>
              <a:off x="1323951" y="1231848"/>
              <a:ext cx="4377265" cy="4867694"/>
              <a:chOff x="963243" y="1072859"/>
              <a:chExt cx="4544607" cy="4679707"/>
            </a:xfrm>
            <a:solidFill>
              <a:srgbClr val="FF0000"/>
            </a:solidFill>
          </p:grpSpPr>
          <p:pic>
            <p:nvPicPr>
              <p:cNvPr id="37" name="Picture 36">
                <a:extLst>
                  <a:ext uri="{FF2B5EF4-FFF2-40B4-BE49-F238E27FC236}">
                    <a16:creationId xmlns:a16="http://schemas.microsoft.com/office/drawing/2014/main" id="{0CAFD947-CB6E-4D6B-8AE0-6BEAFAF4084B}"/>
                  </a:ext>
                </a:extLst>
              </p:cNvPr>
              <p:cNvPicPr preferRelativeResize="0">
                <a:picLocks/>
              </p:cNvPicPr>
              <p:nvPr/>
            </p:nvPicPr>
            <p:blipFill rotWithShape="1">
              <a:blip r:embed="rId4" cstate="email">
                <a:extLst>
                  <a:ext uri="{28A0092B-C50C-407E-A947-70E740481C1C}">
                    <a14:useLocalDpi xmlns:a14="http://schemas.microsoft.com/office/drawing/2010/main"/>
                  </a:ext>
                </a:extLst>
              </a:blip>
              <a:srcRect l="-797" r="-556"/>
              <a:stretch/>
            </p:blipFill>
            <p:spPr>
              <a:xfrm>
                <a:off x="1260855" y="1072859"/>
                <a:ext cx="4246995" cy="46797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8" name="Picture 37">
                <a:extLst>
                  <a:ext uri="{FF2B5EF4-FFF2-40B4-BE49-F238E27FC236}">
                    <a16:creationId xmlns:a16="http://schemas.microsoft.com/office/drawing/2014/main" id="{F5D97FAC-A526-43D5-89F2-F153C62D87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51584" y="5194711"/>
                <a:ext cx="3675267" cy="347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9" name="Rectangle 38">
                <a:extLst>
                  <a:ext uri="{FF2B5EF4-FFF2-40B4-BE49-F238E27FC236}">
                    <a16:creationId xmlns:a16="http://schemas.microsoft.com/office/drawing/2014/main" id="{5F22D00D-30EF-46D3-9A1C-A9DB6FDB5847}"/>
                  </a:ext>
                </a:extLst>
              </p:cNvPr>
              <p:cNvSpPr/>
              <p:nvPr/>
            </p:nvSpPr>
            <p:spPr>
              <a:xfrm>
                <a:off x="963243" y="4332148"/>
                <a:ext cx="3757041" cy="347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FD3AA2-77A3-4F81-9787-7260E93F3CB5}"/>
                  </a:ext>
                </a:extLst>
              </p:cNvPr>
              <p:cNvSpPr/>
              <p:nvPr/>
            </p:nvSpPr>
            <p:spPr>
              <a:xfrm rot="10800000" flipV="1">
                <a:off x="2800490" y="1749492"/>
                <a:ext cx="1304941" cy="40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002060"/>
                      </a:solidFill>
                    </a:ln>
                    <a:solidFill>
                      <a:schemeClr val="tx1"/>
                    </a:solidFill>
                    <a:latin typeface="NikoshBAN" panose="02000000000000000000" pitchFamily="2" charset="0"/>
                    <a:cs typeface="NikoshBAN" panose="02000000000000000000" pitchFamily="2" charset="0"/>
                  </a:rPr>
                  <a:t>শ</a:t>
                </a:r>
                <a:r>
                  <a:rPr lang="as-IN" sz="3200" dirty="0">
                    <a:ln>
                      <a:solidFill>
                        <a:srgbClr val="002060"/>
                      </a:solidFill>
                    </a:ln>
                    <a:solidFill>
                      <a:schemeClr val="tx1"/>
                    </a:solidFill>
                    <a:latin typeface="NikoshBAN" panose="02000000000000000000" pitchFamily="2" charset="0"/>
                    <a:cs typeface="NikoshBAN" panose="02000000000000000000" pitchFamily="2" charset="0"/>
                  </a:rPr>
                  <a:t>ে</a:t>
                </a:r>
                <a:r>
                  <a:rPr lang="en-US" sz="3200" dirty="0">
                    <a:ln>
                      <a:solidFill>
                        <a:srgbClr val="002060"/>
                      </a:solidFill>
                    </a:ln>
                    <a:solidFill>
                      <a:schemeClr val="tx1"/>
                    </a:solidFill>
                    <a:latin typeface="NikoshBAN" panose="02000000000000000000" pitchFamily="2" charset="0"/>
                    <a:cs typeface="NikoshBAN" panose="02000000000000000000" pitchFamily="2" charset="0"/>
                  </a:rPr>
                  <a:t>ষ </a:t>
                </a:r>
                <a:r>
                  <a:rPr lang="en-US" sz="3200" dirty="0" err="1">
                    <a:ln>
                      <a:solidFill>
                        <a:srgbClr val="002060"/>
                      </a:solidFill>
                    </a:ln>
                    <a:solidFill>
                      <a:schemeClr val="tx1"/>
                    </a:solidFill>
                    <a:latin typeface="NikoshBAN" panose="02000000000000000000" pitchFamily="2" charset="0"/>
                    <a:cs typeface="NikoshBAN" panose="02000000000000000000" pitchFamily="2" charset="0"/>
                  </a:rPr>
                  <a:t>ধাপ</a:t>
                </a:r>
                <a:endParaRPr lang="en-US" sz="3200" dirty="0">
                  <a:ln>
                    <a:solidFill>
                      <a:srgbClr val="002060"/>
                    </a:solidFill>
                  </a:ln>
                  <a:solidFill>
                    <a:schemeClr val="tx1"/>
                  </a:solidFill>
                  <a:latin typeface="NikoshBAN" panose="02000000000000000000" pitchFamily="2" charset="0"/>
                  <a:cs typeface="NikoshBAN" panose="02000000000000000000" pitchFamily="2" charset="0"/>
                </a:endParaRPr>
              </a:p>
            </p:txBody>
          </p:sp>
        </p:grpSp>
      </p:grpSp>
      <p:grpSp>
        <p:nvGrpSpPr>
          <p:cNvPr id="26" name="Group 25">
            <a:extLst>
              <a:ext uri="{FF2B5EF4-FFF2-40B4-BE49-F238E27FC236}">
                <a16:creationId xmlns:a16="http://schemas.microsoft.com/office/drawing/2014/main" id="{B38A7DB3-1855-41E8-BE7E-F5492ABF418F}"/>
              </a:ext>
            </a:extLst>
          </p:cNvPr>
          <p:cNvGrpSpPr/>
          <p:nvPr/>
        </p:nvGrpSpPr>
        <p:grpSpPr>
          <a:xfrm>
            <a:off x="1473765" y="1097639"/>
            <a:ext cx="9084910" cy="5454716"/>
            <a:chOff x="3527309" y="968718"/>
            <a:chExt cx="6253199" cy="4496364"/>
          </a:xfrm>
        </p:grpSpPr>
        <p:sp>
          <p:nvSpPr>
            <p:cNvPr id="27" name="TextBox 26">
              <a:extLst>
                <a:ext uri="{FF2B5EF4-FFF2-40B4-BE49-F238E27FC236}">
                  <a16:creationId xmlns:a16="http://schemas.microsoft.com/office/drawing/2014/main" id="{B867815F-81ED-4915-8DA0-6E9671C0B986}"/>
                </a:ext>
              </a:extLst>
            </p:cNvPr>
            <p:cNvSpPr txBox="1"/>
            <p:nvPr/>
          </p:nvSpPr>
          <p:spPr>
            <a:xfrm>
              <a:off x="3921262" y="4932306"/>
              <a:ext cx="5575120" cy="532776"/>
            </a:xfrm>
            <a:prstGeom prst="rect">
              <a:avLst/>
            </a:prstGeom>
            <a:noFill/>
          </p:spPr>
          <p:txBody>
            <a:bodyPr wrap="square" rtlCol="0">
              <a:spAutoFit/>
            </a:bodyPr>
            <a:lstStyle/>
            <a:p>
              <a:r>
                <a:rPr lang="en-US" sz="3600" dirty="0">
                  <a:ln>
                    <a:solidFill>
                      <a:srgbClr val="002060"/>
                    </a:solidFill>
                  </a:ln>
                  <a:latin typeface="NikoshBAN" panose="02000000000000000000" pitchFamily="2" charset="0"/>
                  <a:cs typeface="NikoshBAN" panose="02000000000000000000" pitchFamily="2" charset="0"/>
                </a:rPr>
                <a:t>শ</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ক</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য়</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গ</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ল</a:t>
              </a:r>
              <a:r>
                <a:rPr lang="en-US" sz="3600" dirty="0">
                  <a:ln>
                    <a:solidFill>
                      <a:srgbClr val="002060"/>
                    </a:solidFill>
                  </a:ln>
                  <a:latin typeface="NikoshBAN" panose="02000000000000000000" pitchFamily="2" charset="0"/>
                  <a:cs typeface="NikoshBAN" panose="02000000000000000000" pitchFamily="2" charset="0"/>
                </a:rPr>
                <a:t>ে </a:t>
              </a:r>
              <a:r>
                <a:rPr lang="en-US" sz="3600" dirty="0" err="1">
                  <a:ln>
                    <a:solidFill>
                      <a:srgbClr val="002060"/>
                    </a:solidFill>
                  </a:ln>
                  <a:latin typeface="NikoshBAN" panose="02000000000000000000" pitchFamily="2" charset="0"/>
                  <a:cs typeface="NikoshBAN" panose="02000000000000000000" pitchFamily="2" charset="0"/>
                </a:rPr>
                <a:t>ফোনটি</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আ</a:t>
              </a:r>
              <a:r>
                <a:rPr lang="en-US" sz="3600" dirty="0">
                  <a:ln>
                    <a:solidFill>
                      <a:srgbClr val="002060"/>
                    </a:solidFill>
                  </a:ln>
                  <a:latin typeface="NikoshBAN" panose="02000000000000000000" pitchFamily="2" charset="0"/>
                  <a:cs typeface="NikoshBAN" panose="02000000000000000000" pitchFamily="2" charset="0"/>
                </a:rPr>
                <a:t>ব</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র </a:t>
              </a:r>
              <a:r>
                <a:rPr lang="as-IN" sz="3600" dirty="0">
                  <a:ln>
                    <a:solidFill>
                      <a:srgbClr val="002060"/>
                    </a:solidFill>
                  </a:ln>
                  <a:latin typeface="NikoshBAN" panose="02000000000000000000" pitchFamily="2" charset="0"/>
                  <a:cs typeface="NikoshBAN" panose="02000000000000000000" pitchFamily="2" charset="0"/>
                </a:rPr>
                <a:t>ম</a:t>
              </a:r>
              <a:r>
                <a:rPr lang="en-US" sz="3600" dirty="0" err="1">
                  <a:ln>
                    <a:solidFill>
                      <a:srgbClr val="002060"/>
                    </a:solidFill>
                  </a:ln>
                  <a:latin typeface="NikoshBAN" panose="02000000000000000000" pitchFamily="2" charset="0"/>
                  <a:cs typeface="NikoshBAN" panose="02000000000000000000" pitchFamily="2" charset="0"/>
                </a:rPr>
                <a:t>ুছুন</a:t>
              </a:r>
              <a:r>
                <a:rPr lang="en-US" sz="3600" dirty="0">
                  <a:ln>
                    <a:solidFill>
                      <a:srgbClr val="002060"/>
                    </a:solidFill>
                  </a:ln>
                  <a:latin typeface="NikoshBAN" panose="02000000000000000000" pitchFamily="2" charset="0"/>
                  <a:cs typeface="NikoshBAN" panose="02000000000000000000" pitchFamily="2" charset="0"/>
                </a:rPr>
                <a:t> ও ক</a:t>
              </a:r>
              <a:r>
                <a:rPr lang="as-IN" sz="3600" dirty="0">
                  <a:ln>
                    <a:solidFill>
                      <a:srgbClr val="002060"/>
                    </a:solidFill>
                  </a:ln>
                  <a:latin typeface="NikoshBAN" panose="02000000000000000000" pitchFamily="2" charset="0"/>
                  <a:cs typeface="NikoshBAN" panose="02000000000000000000" pitchFamily="2" charset="0"/>
                </a:rPr>
                <a:t>ভ</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র</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ল</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গ</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য়</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দ</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ন</a:t>
              </a:r>
              <a:r>
                <a:rPr lang="en-US" sz="3600" dirty="0">
                  <a:ln>
                    <a:solidFill>
                      <a:srgbClr val="002060"/>
                    </a:solidFill>
                  </a:ln>
                  <a:latin typeface="NikoshBAN" panose="02000000000000000000" pitchFamily="2" charset="0"/>
                  <a:cs typeface="NikoshBAN" panose="02000000000000000000" pitchFamily="2" charset="0"/>
                </a:rPr>
                <a:t>।</a:t>
              </a:r>
            </a:p>
          </p:txBody>
        </p:sp>
        <p:pic>
          <p:nvPicPr>
            <p:cNvPr id="28" name="Picture 27">
              <a:extLst>
                <a:ext uri="{FF2B5EF4-FFF2-40B4-BE49-F238E27FC236}">
                  <a16:creationId xmlns:a16="http://schemas.microsoft.com/office/drawing/2014/main" id="{EABE44F2-BBEB-43CD-BA67-327280DAF531}"/>
                </a:ext>
              </a:extLst>
            </p:cNvPr>
            <p:cNvPicPr preferRelativeResize="0">
              <a:picLocks/>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6822388" y="968719"/>
              <a:ext cx="2958120" cy="3542610"/>
            </a:xfrm>
            <a:prstGeom prst="rect">
              <a:avLst/>
            </a:prstGeom>
            <a:ln w="228600" cap="sq" cmpd="thickThin">
              <a:solidFill>
                <a:srgbClr val="C00000"/>
              </a:solidFill>
              <a:prstDash val="solid"/>
              <a:miter lim="800000"/>
            </a:ln>
            <a:effectLst>
              <a:innerShdw blurRad="76200">
                <a:srgbClr val="000000"/>
              </a:innerShdw>
            </a:effectLst>
          </p:spPr>
        </p:pic>
        <p:grpSp>
          <p:nvGrpSpPr>
            <p:cNvPr id="29" name="Group 28">
              <a:extLst>
                <a:ext uri="{FF2B5EF4-FFF2-40B4-BE49-F238E27FC236}">
                  <a16:creationId xmlns:a16="http://schemas.microsoft.com/office/drawing/2014/main" id="{175B10FE-8C7E-4598-B978-F5558F05D5E9}"/>
                </a:ext>
              </a:extLst>
            </p:cNvPr>
            <p:cNvGrpSpPr/>
            <p:nvPr/>
          </p:nvGrpSpPr>
          <p:grpSpPr>
            <a:xfrm>
              <a:off x="3527309" y="968718"/>
              <a:ext cx="3021058" cy="3542611"/>
              <a:chOff x="5682501" y="130570"/>
              <a:chExt cx="3899202" cy="4494211"/>
            </a:xfrm>
          </p:grpSpPr>
          <p:pic>
            <p:nvPicPr>
              <p:cNvPr id="30" name="Picture 29">
                <a:extLst>
                  <a:ext uri="{FF2B5EF4-FFF2-40B4-BE49-F238E27FC236}">
                    <a16:creationId xmlns:a16="http://schemas.microsoft.com/office/drawing/2014/main" id="{5D9E396B-AA45-4BC1-8A10-11784F00BBFC}"/>
                  </a:ext>
                </a:extLst>
              </p:cNvPr>
              <p:cNvPicPr preferRelativeResize="0">
                <a:picLocks/>
              </p:cNvPicPr>
              <p:nvPr/>
            </p:nvPicPr>
            <p:blipFill rotWithShape="1">
              <a:blip r:embed="rId8" cstate="email">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rcRect/>
              <a:stretch/>
            </p:blipFill>
            <p:spPr>
              <a:xfrm>
                <a:off x="5682501" y="130570"/>
                <a:ext cx="3899202" cy="4494211"/>
              </a:xfrm>
              <a:prstGeom prst="rect">
                <a:avLst/>
              </a:prstGeom>
              <a:ln w="228600" cap="sq" cmpd="thickThin">
                <a:solidFill>
                  <a:srgbClr val="FF0000"/>
                </a:solidFill>
                <a:prstDash val="solid"/>
                <a:miter lim="800000"/>
              </a:ln>
              <a:effectLst>
                <a:innerShdw blurRad="76200">
                  <a:srgbClr val="000000"/>
                </a:innerShdw>
              </a:effectLst>
            </p:spPr>
          </p:pic>
          <p:sp>
            <p:nvSpPr>
              <p:cNvPr id="31" name="Rectangle 30">
                <a:extLst>
                  <a:ext uri="{FF2B5EF4-FFF2-40B4-BE49-F238E27FC236}">
                    <a16:creationId xmlns:a16="http://schemas.microsoft.com/office/drawing/2014/main" id="{65A2D162-0F17-4448-9345-4DB2BE2380CF}"/>
                  </a:ext>
                </a:extLst>
              </p:cNvPr>
              <p:cNvSpPr/>
              <p:nvPr/>
            </p:nvSpPr>
            <p:spPr>
              <a:xfrm>
                <a:off x="6980737" y="889542"/>
                <a:ext cx="1188671" cy="24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002060"/>
                      </a:solidFill>
                    </a:ln>
                    <a:solidFill>
                      <a:schemeClr val="tx1"/>
                    </a:solidFill>
                    <a:latin typeface="NikoshBAN" panose="02000000000000000000" pitchFamily="2" charset="0"/>
                    <a:cs typeface="NikoshBAN" panose="02000000000000000000" pitchFamily="2" charset="0"/>
                  </a:rPr>
                  <a:t>সপ্তম</a:t>
                </a:r>
                <a:r>
                  <a:rPr lang="en-US" sz="2800" dirty="0">
                    <a:ln>
                      <a:solidFill>
                        <a:srgbClr val="002060"/>
                      </a:solidFill>
                    </a:ln>
                    <a:solidFill>
                      <a:schemeClr val="tx1"/>
                    </a:solidFill>
                    <a:latin typeface="NikoshBAN" panose="02000000000000000000" pitchFamily="2" charset="0"/>
                    <a:cs typeface="NikoshBAN" panose="02000000000000000000" pitchFamily="2" charset="0"/>
                  </a:rPr>
                  <a:t> </a:t>
                </a:r>
                <a:r>
                  <a:rPr lang="as-IN" sz="2800" dirty="0">
                    <a:ln>
                      <a:solidFill>
                        <a:srgbClr val="002060"/>
                      </a:solidFill>
                    </a:ln>
                    <a:solidFill>
                      <a:schemeClr val="tx1"/>
                    </a:solidFill>
                    <a:latin typeface="NikoshBAN" panose="02000000000000000000" pitchFamily="2" charset="0"/>
                    <a:cs typeface="NikoshBAN" panose="02000000000000000000" pitchFamily="2" charset="0"/>
                  </a:rPr>
                  <a:t>ধ</a:t>
                </a:r>
                <a:r>
                  <a:rPr lang="en-US" sz="2800" dirty="0">
                    <a:ln>
                      <a:solidFill>
                        <a:srgbClr val="002060"/>
                      </a:solidFill>
                    </a:ln>
                    <a:solidFill>
                      <a:schemeClr val="tx1"/>
                    </a:solidFill>
                    <a:latin typeface="NikoshBAN" panose="02000000000000000000" pitchFamily="2" charset="0"/>
                    <a:cs typeface="NikoshBAN" panose="02000000000000000000" pitchFamily="2" charset="0"/>
                  </a:rPr>
                  <a:t>া</a:t>
                </a:r>
                <a:r>
                  <a:rPr lang="as-IN" sz="2800" dirty="0">
                    <a:ln>
                      <a:solidFill>
                        <a:srgbClr val="002060"/>
                      </a:solidFill>
                    </a:ln>
                    <a:solidFill>
                      <a:schemeClr val="tx1"/>
                    </a:solidFill>
                    <a:latin typeface="NikoshBAN" panose="02000000000000000000" pitchFamily="2" charset="0"/>
                    <a:cs typeface="NikoshBAN" panose="02000000000000000000" pitchFamily="2" charset="0"/>
                  </a:rPr>
                  <a:t>প</a:t>
                </a:r>
                <a:endParaRPr lang="en-US" sz="2800" dirty="0">
                  <a:ln>
                    <a:solidFill>
                      <a:srgbClr val="002060"/>
                    </a:solidFill>
                  </a:ln>
                  <a:solidFill>
                    <a:schemeClr val="tx1"/>
                  </a:solidFill>
                  <a:latin typeface="NikoshBAN" panose="02000000000000000000" pitchFamily="2" charset="0"/>
                  <a:cs typeface="NikoshBAN" panose="02000000000000000000" pitchFamily="2" charset="0"/>
                </a:endParaRPr>
              </a:p>
            </p:txBody>
          </p:sp>
          <p:sp>
            <p:nvSpPr>
              <p:cNvPr id="32" name="Rectangle 31">
                <a:extLst>
                  <a:ext uri="{FF2B5EF4-FFF2-40B4-BE49-F238E27FC236}">
                    <a16:creationId xmlns:a16="http://schemas.microsoft.com/office/drawing/2014/main" id="{1728AC4A-96ED-4AA1-815A-B4B60AF8E792}"/>
                  </a:ext>
                </a:extLst>
              </p:cNvPr>
              <p:cNvSpPr/>
              <p:nvPr/>
            </p:nvSpPr>
            <p:spPr>
              <a:xfrm>
                <a:off x="6292643" y="3861595"/>
                <a:ext cx="2745896" cy="3116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6E428067-2197-4651-95F1-61CA78A0A797}"/>
              </a:ext>
            </a:extLst>
          </p:cNvPr>
          <p:cNvGrpSpPr/>
          <p:nvPr/>
        </p:nvGrpSpPr>
        <p:grpSpPr>
          <a:xfrm>
            <a:off x="1198623" y="878530"/>
            <a:ext cx="9532677" cy="5694211"/>
            <a:chOff x="-1779144" y="412201"/>
            <a:chExt cx="11081715" cy="6158324"/>
          </a:xfrm>
        </p:grpSpPr>
        <p:pic>
          <p:nvPicPr>
            <p:cNvPr id="20" name="Picture 19">
              <a:extLst>
                <a:ext uri="{FF2B5EF4-FFF2-40B4-BE49-F238E27FC236}">
                  <a16:creationId xmlns:a16="http://schemas.microsoft.com/office/drawing/2014/main" id="{EE61D606-789E-49FD-8864-B339583803ED}"/>
                </a:ext>
              </a:extLst>
            </p:cNvPr>
            <p:cNvPicPr preferRelativeResize="0">
              <a:picLocks/>
            </p:cNvPicPr>
            <p:nvPr/>
          </p:nvPicPr>
          <p:blipFill>
            <a:blip r:embed="rId10">
              <a:extLst>
                <a:ext uri="{28A0092B-C50C-407E-A947-70E740481C1C}">
                  <a14:useLocalDpi xmlns:a14="http://schemas.microsoft.com/office/drawing/2010/main"/>
                </a:ext>
              </a:extLst>
            </a:blip>
            <a:stretch>
              <a:fillRect/>
            </a:stretch>
          </p:blipFill>
          <p:spPr>
            <a:xfrm>
              <a:off x="3775034" y="412201"/>
              <a:ext cx="5527537" cy="5086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BB436B5B-BCA2-49A4-8A76-FE402E338422}"/>
                </a:ext>
              </a:extLst>
            </p:cNvPr>
            <p:cNvSpPr txBox="1"/>
            <p:nvPr/>
          </p:nvSpPr>
          <p:spPr>
            <a:xfrm>
              <a:off x="-178476" y="5868034"/>
              <a:ext cx="8800503" cy="702491"/>
            </a:xfrm>
            <a:prstGeom prst="rect">
              <a:avLst/>
            </a:prstGeom>
            <a:noFill/>
            <a:ln>
              <a:noFill/>
            </a:ln>
          </p:spPr>
          <p:txBody>
            <a:bodyPr wrap="square" rtlCol="0">
              <a:spAutoFit/>
            </a:bodyPr>
            <a:lstStyle/>
            <a:p>
              <a:r>
                <a:rPr lang="en-US" sz="3600" dirty="0" err="1">
                  <a:ln>
                    <a:solidFill>
                      <a:srgbClr val="002060"/>
                    </a:solidFill>
                  </a:ln>
                  <a:latin typeface="NikoshBAN" panose="02000000000000000000" pitchFamily="2" charset="0"/>
                  <a:cs typeface="NikoshBAN" panose="02000000000000000000" pitchFamily="2" charset="0"/>
                </a:rPr>
                <a:t>ফোনের</a:t>
              </a:r>
              <a:r>
                <a:rPr lang="en-US" sz="3600" dirty="0">
                  <a:ln>
                    <a:solidFill>
                      <a:srgbClr val="002060"/>
                    </a:solidFill>
                  </a:ln>
                  <a:latin typeface="NikoshBAN" panose="02000000000000000000" pitchFamily="2" charset="0"/>
                  <a:cs typeface="NikoshBAN" panose="02000000000000000000" pitchFamily="2" charset="0"/>
                </a:rPr>
                <a:t> ক</a:t>
              </a:r>
              <a:r>
                <a:rPr lang="as-IN" sz="3600" dirty="0">
                  <a:ln>
                    <a:solidFill>
                      <a:srgbClr val="002060"/>
                    </a:solidFill>
                  </a:ln>
                  <a:latin typeface="NikoshBAN" panose="02000000000000000000" pitchFamily="2" charset="0"/>
                  <a:cs typeface="NikoshBAN" panose="02000000000000000000" pitchFamily="2" charset="0"/>
                </a:rPr>
                <a:t>ভ</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র</a:t>
              </a:r>
              <a:r>
                <a:rPr lang="en-US" sz="3600" dirty="0" err="1">
                  <a:ln>
                    <a:solidFill>
                      <a:srgbClr val="002060"/>
                    </a:solidFill>
                  </a:ln>
                  <a:latin typeface="NikoshBAN" panose="02000000000000000000" pitchFamily="2" charset="0"/>
                  <a:cs typeface="NikoshBAN" panose="02000000000000000000" pitchFamily="2" charset="0"/>
                </a:rPr>
                <a:t>টি</a:t>
              </a:r>
              <a:r>
                <a:rPr lang="en-US" sz="3600" dirty="0">
                  <a:ln>
                    <a:solidFill>
                      <a:srgbClr val="002060"/>
                    </a:solidFill>
                  </a:ln>
                  <a:latin typeface="NikoshBAN" panose="02000000000000000000" pitchFamily="2" charset="0"/>
                  <a:cs typeface="NikoshBAN" panose="02000000000000000000" pitchFamily="2" charset="0"/>
                </a:rPr>
                <a:t> </a:t>
              </a:r>
              <a:r>
                <a:rPr lang="en-US" sz="3600" dirty="0" err="1">
                  <a:ln>
                    <a:solidFill>
                      <a:srgbClr val="002060"/>
                    </a:solidFill>
                  </a:ln>
                  <a:latin typeface="NikoshBAN" panose="02000000000000000000" pitchFamily="2" charset="0"/>
                  <a:cs typeface="NikoshBAN" panose="02000000000000000000" pitchFamily="2" charset="0"/>
                </a:rPr>
                <a:t>খুলে</a:t>
              </a:r>
              <a:r>
                <a:rPr lang="en-US" sz="3600" dirty="0">
                  <a:ln>
                    <a:solidFill>
                      <a:srgbClr val="002060"/>
                    </a:solidFill>
                  </a:ln>
                  <a:latin typeface="NikoshBAN" panose="02000000000000000000" pitchFamily="2" charset="0"/>
                  <a:cs typeface="NikoshBAN" panose="02000000000000000000" pitchFamily="2" charset="0"/>
                </a:rPr>
                <a:t> </a:t>
              </a:r>
              <a:r>
                <a:rPr lang="en-US" sz="3600" dirty="0" err="1">
                  <a:ln>
                    <a:solidFill>
                      <a:srgbClr val="002060"/>
                    </a:solidFill>
                  </a:ln>
                  <a:latin typeface="NikoshBAN" panose="02000000000000000000" pitchFamily="2" charset="0"/>
                  <a:cs typeface="NikoshBAN" panose="02000000000000000000" pitchFamily="2" charset="0"/>
                </a:rPr>
                <a:t>ভালভাবে</a:t>
              </a:r>
              <a:r>
                <a:rPr lang="en-US" sz="3600" dirty="0">
                  <a:ln>
                    <a:solidFill>
                      <a:srgbClr val="002060"/>
                    </a:solidFill>
                  </a:ln>
                  <a:latin typeface="NikoshBAN" panose="02000000000000000000" pitchFamily="2" charset="0"/>
                  <a:cs typeface="NikoshBAN" panose="02000000000000000000" pitchFamily="2" charset="0"/>
                </a:rPr>
                <a:t> প</a:t>
              </a:r>
              <a:r>
                <a:rPr lang="as-IN" sz="3600" dirty="0">
                  <a:ln>
                    <a:solidFill>
                      <a:srgbClr val="002060"/>
                    </a:solidFill>
                  </a:ln>
                  <a:latin typeface="NikoshBAN" panose="02000000000000000000" pitchFamily="2" charset="0"/>
                  <a:cs typeface="NikoshBAN" panose="02000000000000000000" pitchFamily="2" charset="0"/>
                </a:rPr>
                <a:t>র</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স</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ক</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র</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ক</a:t>
              </a:r>
              <a:r>
                <a:rPr lang="en-US" sz="3600" dirty="0">
                  <a:ln>
                    <a:solidFill>
                      <a:srgbClr val="002060"/>
                    </a:solidFill>
                  </a:ln>
                  <a:latin typeface="NikoshBAN" panose="02000000000000000000" pitchFamily="2" charset="0"/>
                  <a:cs typeface="NikoshBAN" panose="02000000000000000000" pitchFamily="2" charset="0"/>
                </a:rPr>
                <a:t>র</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ন</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ন</a:t>
              </a:r>
              <a:r>
                <a:rPr lang="en-US" sz="3600" dirty="0">
                  <a:ln>
                    <a:solidFill>
                      <a:srgbClr val="002060"/>
                    </a:solidFill>
                  </a:ln>
                  <a:latin typeface="NikoshBAN" panose="02000000000000000000" pitchFamily="2" charset="0"/>
                  <a:cs typeface="NikoshBAN" panose="02000000000000000000" pitchFamily="2" charset="0"/>
                </a:rPr>
                <a:t>।</a:t>
              </a:r>
            </a:p>
          </p:txBody>
        </p:sp>
        <p:grpSp>
          <p:nvGrpSpPr>
            <p:cNvPr id="22" name="Group 21">
              <a:extLst>
                <a:ext uri="{FF2B5EF4-FFF2-40B4-BE49-F238E27FC236}">
                  <a16:creationId xmlns:a16="http://schemas.microsoft.com/office/drawing/2014/main" id="{8701DEF4-6B8C-49CA-A0E1-E7A59C1C9926}"/>
                </a:ext>
              </a:extLst>
            </p:cNvPr>
            <p:cNvGrpSpPr/>
            <p:nvPr/>
          </p:nvGrpSpPr>
          <p:grpSpPr>
            <a:xfrm>
              <a:off x="-1779144" y="412201"/>
              <a:ext cx="5527537" cy="5068646"/>
              <a:chOff x="-3285128" y="674904"/>
              <a:chExt cx="3581170" cy="5195847"/>
            </a:xfrm>
            <a:effectLst>
              <a:outerShdw blurRad="50800" dist="38100" dir="2700000" algn="tl" rotWithShape="0">
                <a:prstClr val="black">
                  <a:alpha val="40000"/>
                </a:prstClr>
              </a:outerShdw>
            </a:effectLst>
          </p:grpSpPr>
          <p:pic>
            <p:nvPicPr>
              <p:cNvPr id="23" name="Picture 22">
                <a:extLst>
                  <a:ext uri="{FF2B5EF4-FFF2-40B4-BE49-F238E27FC236}">
                    <a16:creationId xmlns:a16="http://schemas.microsoft.com/office/drawing/2014/main" id="{3E97728E-93FE-40B5-9815-DD16DD043D9F}"/>
                  </a:ext>
                </a:extLst>
              </p:cNvPr>
              <p:cNvPicPr preferRelativeResize="0">
                <a:picLocks/>
              </p:cNvPicPr>
              <p:nvPr/>
            </p:nvPicPr>
            <p:blipFill rotWithShape="1">
              <a:blip r:embed="rId11" cstate="email">
                <a:extLst>
                  <a:ext uri="{28A0092B-C50C-407E-A947-70E740481C1C}">
                    <a14:useLocalDpi xmlns:a14="http://schemas.microsoft.com/office/drawing/2010/main"/>
                  </a:ext>
                </a:extLst>
              </a:blip>
              <a:srcRect/>
              <a:stretch/>
            </p:blipFill>
            <p:spPr>
              <a:xfrm>
                <a:off x="-3285128" y="674904"/>
                <a:ext cx="3581170" cy="5195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23">
                <a:extLst>
                  <a:ext uri="{FF2B5EF4-FFF2-40B4-BE49-F238E27FC236}">
                    <a16:creationId xmlns:a16="http://schemas.microsoft.com/office/drawing/2014/main" id="{56E42722-CF38-4A50-A7EC-B61D3858D5CF}"/>
                  </a:ext>
                </a:extLst>
              </p:cNvPr>
              <p:cNvSpPr/>
              <p:nvPr/>
            </p:nvSpPr>
            <p:spPr>
              <a:xfrm>
                <a:off x="-2009850" y="1463033"/>
                <a:ext cx="1026942" cy="386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002060"/>
                      </a:solidFill>
                    </a:ln>
                    <a:solidFill>
                      <a:schemeClr val="tx1"/>
                    </a:solidFill>
                    <a:latin typeface="NikoshBAN" panose="02000000000000000000" pitchFamily="2" charset="0"/>
                    <a:cs typeface="NikoshBAN" panose="02000000000000000000" pitchFamily="2" charset="0"/>
                  </a:rPr>
                  <a:t>ষষ্ঠ</a:t>
                </a:r>
                <a:r>
                  <a:rPr lang="en-US" sz="3200" dirty="0">
                    <a:ln>
                      <a:solidFill>
                        <a:srgbClr val="002060"/>
                      </a:solidFill>
                    </a:ln>
                    <a:solidFill>
                      <a:schemeClr val="tx1"/>
                    </a:solidFill>
                    <a:latin typeface="NikoshBAN" panose="02000000000000000000" pitchFamily="2" charset="0"/>
                    <a:cs typeface="NikoshBAN" panose="02000000000000000000" pitchFamily="2" charset="0"/>
                  </a:rPr>
                  <a:t> </a:t>
                </a:r>
                <a:r>
                  <a:rPr lang="en-US" sz="3200" dirty="0" err="1">
                    <a:ln>
                      <a:solidFill>
                        <a:srgbClr val="002060"/>
                      </a:solidFill>
                    </a:ln>
                    <a:solidFill>
                      <a:schemeClr val="tx1"/>
                    </a:solidFill>
                    <a:latin typeface="NikoshBAN" panose="02000000000000000000" pitchFamily="2" charset="0"/>
                    <a:cs typeface="NikoshBAN" panose="02000000000000000000" pitchFamily="2" charset="0"/>
                  </a:rPr>
                  <a:t>ধাপ</a:t>
                </a:r>
                <a:endParaRPr lang="en-US" sz="3200" dirty="0">
                  <a:ln>
                    <a:solidFill>
                      <a:srgbClr val="002060"/>
                    </a:solidFill>
                  </a:ln>
                  <a:solidFill>
                    <a:schemeClr val="tx1"/>
                  </a:solidFill>
                </a:endParaRPr>
              </a:p>
            </p:txBody>
          </p:sp>
          <p:sp>
            <p:nvSpPr>
              <p:cNvPr id="25" name="Rectangle 24">
                <a:extLst>
                  <a:ext uri="{FF2B5EF4-FFF2-40B4-BE49-F238E27FC236}">
                    <a16:creationId xmlns:a16="http://schemas.microsoft.com/office/drawing/2014/main" id="{474EC2E9-71CD-4FF7-9E25-14ADB31262A6}"/>
                  </a:ext>
                </a:extLst>
              </p:cNvPr>
              <p:cNvSpPr/>
              <p:nvPr/>
            </p:nvSpPr>
            <p:spPr>
              <a:xfrm>
                <a:off x="-3120953" y="4982031"/>
                <a:ext cx="3015867" cy="3860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F82E5C6F-9396-44EF-9813-BF6397D73074}"/>
              </a:ext>
            </a:extLst>
          </p:cNvPr>
          <p:cNvGrpSpPr/>
          <p:nvPr/>
        </p:nvGrpSpPr>
        <p:grpSpPr>
          <a:xfrm>
            <a:off x="1282893" y="908526"/>
            <a:ext cx="9448407" cy="6006325"/>
            <a:chOff x="2157831" y="1186182"/>
            <a:chExt cx="9516061" cy="5784691"/>
          </a:xfrm>
        </p:grpSpPr>
        <p:pic>
          <p:nvPicPr>
            <p:cNvPr id="9" name="Picture 8">
              <a:extLst>
                <a:ext uri="{FF2B5EF4-FFF2-40B4-BE49-F238E27FC236}">
                  <a16:creationId xmlns:a16="http://schemas.microsoft.com/office/drawing/2014/main" id="{2A82C45C-F4AE-4CBB-8A80-140978E1FB82}"/>
                </a:ext>
              </a:extLst>
            </p:cNvPr>
            <p:cNvPicPr preferRelativeResize="0">
              <a:picLocks/>
            </p:cNvPicPr>
            <p:nvPr/>
          </p:nvPicPr>
          <p:blipFill>
            <a:blip r:embed="rId12">
              <a:extLst>
                <a:ext uri="{BEBA8EAE-BF5A-486C-A8C5-ECC9F3942E4B}">
                  <a14:imgProps xmlns:a14="http://schemas.microsoft.com/office/drawing/2010/main">
                    <a14:imgLayer r:embed="rId13">
                      <a14:imgEffect>
                        <a14:sharpenSoften amount="-50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6951874" y="1186182"/>
              <a:ext cx="4722018" cy="4403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a:extLst>
                <a:ext uri="{FF2B5EF4-FFF2-40B4-BE49-F238E27FC236}">
                  <a16:creationId xmlns:a16="http://schemas.microsoft.com/office/drawing/2014/main" id="{630F62EC-6285-41CA-B4E0-4AB5A07C4578}"/>
                </a:ext>
              </a:extLst>
            </p:cNvPr>
            <p:cNvGrpSpPr/>
            <p:nvPr/>
          </p:nvGrpSpPr>
          <p:grpSpPr>
            <a:xfrm>
              <a:off x="2157831" y="1193563"/>
              <a:ext cx="4722018" cy="4403292"/>
              <a:chOff x="6454940" y="595369"/>
              <a:chExt cx="5509022" cy="5229186"/>
            </a:xfrm>
          </p:grpSpPr>
          <p:pic>
            <p:nvPicPr>
              <p:cNvPr id="5" name="Picture 4">
                <a:extLst>
                  <a:ext uri="{FF2B5EF4-FFF2-40B4-BE49-F238E27FC236}">
                    <a16:creationId xmlns:a16="http://schemas.microsoft.com/office/drawing/2014/main" id="{88993F4E-C409-4E40-9283-CBE6ACF51A5A}"/>
                  </a:ext>
                </a:extLst>
              </p:cNvPr>
              <p:cNvPicPr preferRelativeResize="0">
                <a:picLocks/>
              </p:cNvPicPr>
              <p:nvPr/>
            </p:nvPicPr>
            <p:blipFill rotWithShape="1">
              <a:blip r:embed="rId14" cstate="email">
                <a:extLst>
                  <a:ext uri="{28A0092B-C50C-407E-A947-70E740481C1C}">
                    <a14:useLocalDpi xmlns:a14="http://schemas.microsoft.com/office/drawing/2010/main"/>
                  </a:ext>
                </a:extLst>
              </a:blip>
              <a:srcRect l="-190" r="-369"/>
              <a:stretch/>
            </p:blipFill>
            <p:spPr>
              <a:xfrm>
                <a:off x="6454940" y="595369"/>
                <a:ext cx="5509022" cy="5229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742CE7AD-EAC6-4BF3-BEEA-8AEE5BB2778D}"/>
                  </a:ext>
                </a:extLst>
              </p:cNvPr>
              <p:cNvSpPr/>
              <p:nvPr/>
            </p:nvSpPr>
            <p:spPr>
              <a:xfrm>
                <a:off x="8339384" y="1332514"/>
                <a:ext cx="1814316" cy="429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002060"/>
                      </a:solidFill>
                    </a:ln>
                    <a:solidFill>
                      <a:schemeClr val="tx1"/>
                    </a:solidFill>
                    <a:latin typeface="NikoshBAN" panose="02000000000000000000" pitchFamily="2" charset="0"/>
                    <a:cs typeface="NikoshBAN" panose="02000000000000000000" pitchFamily="2" charset="0"/>
                  </a:rPr>
                  <a:t>পঞ্চম</a:t>
                </a:r>
                <a:r>
                  <a:rPr lang="en-US" sz="3200" dirty="0">
                    <a:ln>
                      <a:solidFill>
                        <a:srgbClr val="002060"/>
                      </a:solidFill>
                    </a:ln>
                    <a:solidFill>
                      <a:schemeClr val="tx1"/>
                    </a:solidFill>
                    <a:latin typeface="NikoshBAN" panose="02000000000000000000" pitchFamily="2" charset="0"/>
                    <a:cs typeface="NikoshBAN" panose="02000000000000000000" pitchFamily="2" charset="0"/>
                  </a:rPr>
                  <a:t> </a:t>
                </a:r>
                <a:r>
                  <a:rPr lang="en-US" sz="3200" dirty="0" err="1">
                    <a:ln>
                      <a:solidFill>
                        <a:srgbClr val="002060"/>
                      </a:solidFill>
                    </a:ln>
                    <a:solidFill>
                      <a:schemeClr val="tx1"/>
                    </a:solidFill>
                    <a:latin typeface="NikoshBAN" panose="02000000000000000000" pitchFamily="2" charset="0"/>
                    <a:cs typeface="NikoshBAN" panose="02000000000000000000" pitchFamily="2" charset="0"/>
                  </a:rPr>
                  <a:t>ধাপ</a:t>
                </a:r>
                <a:endParaRPr lang="en-US" sz="3200" dirty="0">
                  <a:ln>
                    <a:solidFill>
                      <a:srgbClr val="002060"/>
                    </a:solidFill>
                  </a:ln>
                  <a:solidFill>
                    <a:schemeClr val="tx1"/>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E931A41F-9EAF-4616-8CEA-8F9E359AF7C6}"/>
                  </a:ext>
                </a:extLst>
              </p:cNvPr>
              <p:cNvSpPr/>
              <p:nvPr/>
            </p:nvSpPr>
            <p:spPr>
              <a:xfrm>
                <a:off x="7149260" y="4872166"/>
                <a:ext cx="3694057" cy="429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96873C3E-DA00-42E1-81B2-FC46F7600B88}"/>
                </a:ext>
              </a:extLst>
            </p:cNvPr>
            <p:cNvSpPr txBox="1"/>
            <p:nvPr/>
          </p:nvSpPr>
          <p:spPr>
            <a:xfrm>
              <a:off x="4308988" y="5814837"/>
              <a:ext cx="6686033" cy="1156036"/>
            </a:xfrm>
            <a:prstGeom prst="rect">
              <a:avLst/>
            </a:prstGeom>
            <a:noFill/>
          </p:spPr>
          <p:txBody>
            <a:bodyPr wrap="square" rtlCol="0">
              <a:spAutoFit/>
            </a:bodyPr>
            <a:lstStyle/>
            <a:p>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ফোন</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শুকাতে</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ভালভাবে</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পরিস্কার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grpSp>
      <p:grpSp>
        <p:nvGrpSpPr>
          <p:cNvPr id="11" name="Group 10">
            <a:extLst>
              <a:ext uri="{FF2B5EF4-FFF2-40B4-BE49-F238E27FC236}">
                <a16:creationId xmlns:a16="http://schemas.microsoft.com/office/drawing/2014/main" id="{18AF5D66-D378-404E-97CA-4F6A87EDD7CC}"/>
              </a:ext>
            </a:extLst>
          </p:cNvPr>
          <p:cNvGrpSpPr/>
          <p:nvPr/>
        </p:nvGrpSpPr>
        <p:grpSpPr>
          <a:xfrm>
            <a:off x="223676" y="878530"/>
            <a:ext cx="11744648" cy="5979470"/>
            <a:chOff x="426260" y="834822"/>
            <a:chExt cx="21361163" cy="5892079"/>
          </a:xfrm>
        </p:grpSpPr>
        <p:sp>
          <p:nvSpPr>
            <p:cNvPr id="7" name="Rectangle 6">
              <a:extLst>
                <a:ext uri="{FF2B5EF4-FFF2-40B4-BE49-F238E27FC236}">
                  <a16:creationId xmlns:a16="http://schemas.microsoft.com/office/drawing/2014/main" id="{463BDAA2-D8E5-453E-8A80-FF213422DB3D}"/>
                </a:ext>
              </a:extLst>
            </p:cNvPr>
            <p:cNvSpPr/>
            <p:nvPr/>
          </p:nvSpPr>
          <p:spPr>
            <a:xfrm>
              <a:off x="426260" y="5665427"/>
              <a:ext cx="21361163" cy="1061474"/>
            </a:xfrm>
            <a:prstGeom prst="rect">
              <a:avLst/>
            </a:prstGeom>
          </p:spPr>
          <p:txBody>
            <a:bodyPr wrap="square">
              <a:spAutoFit/>
            </a:bodyPr>
            <a:lstStyle/>
            <a:p>
              <a:r>
                <a:rPr lang="as-IN" sz="3200" dirty="0">
                  <a:ln>
                    <a:solidFill>
                      <a:schemeClr val="tx1"/>
                    </a:solidFill>
                  </a:ln>
                  <a:latin typeface="NikoshBAN" panose="02000000000000000000" pitchFamily="2" charset="0"/>
                  <a:cs typeface="NikoshBAN" panose="02000000000000000000" pitchFamily="2" charset="0"/>
                </a:rPr>
                <a:t>বডি স্প্রে দিয়ে ফোনের ওপর স্প্রে করে তারপর নরম কাপড় দিয়ে পরিস্কার </a:t>
              </a:r>
              <a:r>
                <a:rPr lang="en-US" sz="3200" dirty="0" err="1">
                  <a:ln>
                    <a:solidFill>
                      <a:schemeClr val="tx1"/>
                    </a:solidFill>
                  </a:ln>
                  <a:latin typeface="NikoshBAN" panose="02000000000000000000" pitchFamily="2" charset="0"/>
                  <a:cs typeface="NikoshBAN" panose="02000000000000000000" pitchFamily="2" charset="0"/>
                </a:rPr>
                <a:t>করুন</a:t>
              </a:r>
              <a:r>
                <a:rPr lang="en-US" sz="3200" dirty="0">
                  <a:ln>
                    <a:solidFill>
                      <a:schemeClr val="tx1"/>
                    </a:solidFill>
                  </a:ln>
                  <a:latin typeface="NikoshBAN" panose="02000000000000000000" pitchFamily="2" charset="0"/>
                  <a:cs typeface="NikoshBAN" panose="02000000000000000000" pitchFamily="2" charset="0"/>
                </a:rPr>
                <a:t> </a:t>
              </a:r>
              <a:r>
                <a:rPr lang="as-IN" sz="3200" dirty="0">
                  <a:ln>
                    <a:solidFill>
                      <a:schemeClr val="tx1"/>
                    </a:solidFill>
                  </a:ln>
                  <a:latin typeface="NikoshBAN" panose="02000000000000000000" pitchFamily="2" charset="0"/>
                  <a:cs typeface="NikoshBAN" panose="02000000000000000000" pitchFamily="2" charset="0"/>
                </a:rPr>
                <a:t>। বডি স্প্রেতে অ্যালকোহল জাতীয় পদার্থ থাকে যা দ্রুত শুকিয়ে যায়। তাই এটা নিরাপদ।</a:t>
              </a:r>
              <a:endParaRPr lang="en-US" sz="3200" dirty="0">
                <a:ln>
                  <a:solidFill>
                    <a:schemeClr val="tx1"/>
                  </a:solidFill>
                </a:ln>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F558426D-6594-45BA-904B-47E6C4F20BA0}"/>
                </a:ext>
              </a:extLst>
            </p:cNvPr>
            <p:cNvPicPr preferRelativeResize="0">
              <a:picLocks/>
            </p:cNvPicPr>
            <p:nvPr/>
          </p:nvPicPr>
          <p:blipFill>
            <a:blip r:embed="rId15">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a:ext>
              </a:extLst>
            </a:blip>
            <a:srcRect/>
            <a:stretch/>
          </p:blipFill>
          <p:spPr>
            <a:xfrm>
              <a:off x="10916788" y="849879"/>
              <a:ext cx="8648175" cy="4595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9" name="Group 18">
              <a:extLst>
                <a:ext uri="{FF2B5EF4-FFF2-40B4-BE49-F238E27FC236}">
                  <a16:creationId xmlns:a16="http://schemas.microsoft.com/office/drawing/2014/main" id="{BE436FAA-CCF7-4A24-9FB5-93FB57D58BB5}"/>
                </a:ext>
              </a:extLst>
            </p:cNvPr>
            <p:cNvGrpSpPr/>
            <p:nvPr/>
          </p:nvGrpSpPr>
          <p:grpSpPr>
            <a:xfrm>
              <a:off x="2122766" y="834822"/>
              <a:ext cx="8648175" cy="4595283"/>
              <a:chOff x="-1458251" y="-243495"/>
              <a:chExt cx="10177713" cy="4961245"/>
            </a:xfrm>
          </p:grpSpPr>
          <p:pic>
            <p:nvPicPr>
              <p:cNvPr id="3" name="Picture 2">
                <a:extLst>
                  <a:ext uri="{FF2B5EF4-FFF2-40B4-BE49-F238E27FC236}">
                    <a16:creationId xmlns:a16="http://schemas.microsoft.com/office/drawing/2014/main" id="{59F6D983-5D6E-408E-B445-F580300FBA70}"/>
                  </a:ext>
                </a:extLst>
              </p:cNvPr>
              <p:cNvPicPr preferRelativeResize="0">
                <a:picLocks/>
              </p:cNvPicPr>
              <p:nvPr/>
            </p:nvPicPr>
            <p:blipFill rotWithShape="1">
              <a:blip r:embed="rId17" cstate="email">
                <a:extLst>
                  <a:ext uri="{28A0092B-C50C-407E-A947-70E740481C1C}">
                    <a14:useLocalDpi xmlns:a14="http://schemas.microsoft.com/office/drawing/2010/main"/>
                  </a:ext>
                </a:extLst>
              </a:blip>
              <a:srcRect/>
              <a:stretch/>
            </p:blipFill>
            <p:spPr>
              <a:xfrm>
                <a:off x="-1458251" y="-243495"/>
                <a:ext cx="10177713" cy="4961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8736DE43-AA8D-4244-8603-42F6D9B8D3CD}"/>
                  </a:ext>
                </a:extLst>
              </p:cNvPr>
              <p:cNvSpPr/>
              <p:nvPr/>
            </p:nvSpPr>
            <p:spPr>
              <a:xfrm>
                <a:off x="2178996" y="379068"/>
                <a:ext cx="3036565"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002060"/>
                      </a:solidFill>
                    </a:ln>
                    <a:solidFill>
                      <a:schemeClr val="tx1"/>
                    </a:solidFill>
                    <a:latin typeface="NikoshBAN" panose="02000000000000000000" pitchFamily="2" charset="0"/>
                    <a:cs typeface="NikoshBAN" panose="02000000000000000000" pitchFamily="2" charset="0"/>
                  </a:rPr>
                  <a:t>চ</a:t>
                </a:r>
                <a:r>
                  <a:rPr lang="as-IN" sz="2800" dirty="0">
                    <a:ln>
                      <a:solidFill>
                        <a:srgbClr val="002060"/>
                      </a:solidFill>
                    </a:ln>
                    <a:solidFill>
                      <a:schemeClr val="tx1"/>
                    </a:solidFill>
                    <a:latin typeface="NikoshBAN" panose="02000000000000000000" pitchFamily="2" charset="0"/>
                    <a:cs typeface="NikoshBAN" panose="02000000000000000000" pitchFamily="2" charset="0"/>
                  </a:rPr>
                  <a:t>ত</a:t>
                </a:r>
                <a:r>
                  <a:rPr lang="en-US" sz="2800" dirty="0" err="1">
                    <a:ln>
                      <a:solidFill>
                        <a:srgbClr val="002060"/>
                      </a:solidFill>
                    </a:ln>
                    <a:solidFill>
                      <a:schemeClr val="tx1"/>
                    </a:solidFill>
                    <a:latin typeface="NikoshBAN" panose="02000000000000000000" pitchFamily="2" charset="0"/>
                    <a:cs typeface="NikoshBAN" panose="02000000000000000000" pitchFamily="2" charset="0"/>
                  </a:rPr>
                  <a:t>ুর্</a:t>
                </a:r>
                <a:r>
                  <a:rPr lang="as-IN" sz="2800" dirty="0">
                    <a:ln>
                      <a:solidFill>
                        <a:srgbClr val="002060"/>
                      </a:solidFill>
                    </a:ln>
                    <a:solidFill>
                      <a:schemeClr val="tx1"/>
                    </a:solidFill>
                    <a:latin typeface="NikoshBAN" panose="02000000000000000000" pitchFamily="2" charset="0"/>
                    <a:cs typeface="NikoshBAN" panose="02000000000000000000" pitchFamily="2" charset="0"/>
                  </a:rPr>
                  <a:t>থ</a:t>
                </a:r>
                <a:r>
                  <a:rPr lang="en-US" sz="2800" dirty="0">
                    <a:ln>
                      <a:solidFill>
                        <a:srgbClr val="002060"/>
                      </a:solidFill>
                    </a:ln>
                    <a:solidFill>
                      <a:schemeClr val="tx1"/>
                    </a:solidFill>
                    <a:latin typeface="NikoshBAN" panose="02000000000000000000" pitchFamily="2" charset="0"/>
                    <a:cs typeface="NikoshBAN" panose="02000000000000000000" pitchFamily="2" charset="0"/>
                  </a:rPr>
                  <a:t> </a:t>
                </a:r>
                <a:r>
                  <a:rPr lang="en-US" sz="2800" dirty="0" err="1">
                    <a:ln>
                      <a:solidFill>
                        <a:srgbClr val="002060"/>
                      </a:solidFill>
                    </a:ln>
                    <a:solidFill>
                      <a:schemeClr val="tx1"/>
                    </a:solidFill>
                    <a:latin typeface="NikoshBAN" panose="02000000000000000000" pitchFamily="2" charset="0"/>
                    <a:cs typeface="NikoshBAN" panose="02000000000000000000" pitchFamily="2" charset="0"/>
                  </a:rPr>
                  <a:t>ধাপ</a:t>
                </a:r>
                <a:endParaRPr lang="en-US" sz="2800" dirty="0">
                  <a:ln>
                    <a:solidFill>
                      <a:srgbClr val="002060"/>
                    </a:solidFill>
                  </a:ln>
                  <a:solidFill>
                    <a:schemeClr val="tx1"/>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99FEE3DF-ED92-4D8F-9C22-0CE95FFF9C63}"/>
                  </a:ext>
                </a:extLst>
              </p:cNvPr>
              <p:cNvSpPr/>
              <p:nvPr/>
            </p:nvSpPr>
            <p:spPr>
              <a:xfrm>
                <a:off x="416580" y="3840265"/>
                <a:ext cx="6658901" cy="3686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Rectangle 41">
            <a:extLst>
              <a:ext uri="{FF2B5EF4-FFF2-40B4-BE49-F238E27FC236}">
                <a16:creationId xmlns:a16="http://schemas.microsoft.com/office/drawing/2014/main" id="{100C03D7-6D16-4B21-A08E-F1FA78062DD3}"/>
              </a:ext>
            </a:extLst>
          </p:cNvPr>
          <p:cNvSpPr/>
          <p:nvPr/>
        </p:nvSpPr>
        <p:spPr>
          <a:xfrm>
            <a:off x="3193364" y="955902"/>
            <a:ext cx="5219114" cy="4547566"/>
          </a:xfrm>
          <a:prstGeom prst="rect">
            <a:avLst/>
          </a:prstGeom>
          <a:blipFill>
            <a:blip r:embed="rId18"/>
            <a:tile tx="0" ty="0" sx="100000" sy="100000" flip="none" algn="tl"/>
          </a:blipFill>
          <a:ln w="28575">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just"/>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খুব</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দ্রুত</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ছড়িয়ে</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পড়া</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করোনা</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ভ</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ই</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সকে</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আর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অ</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হ</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ল</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্রুত</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স</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চ</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ত</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হোন</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নিজে</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ও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পরিবারের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সবাইকে</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স</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চ</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ত</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েননা</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ধ</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ণ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িছু</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সতর্কতা</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অবল</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ম</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আপনিই</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এই</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ভাইরাস</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ট</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স</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ংক্রমণ</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ও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বিস্তা</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ঝুকি</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কমিয়ে</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আন</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ত</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র</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r>
              <a:rPr lang="as-IN"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ন</a:t>
            </a:r>
            <a:r>
              <a:rPr lang="en-US" sz="3600" dirty="0">
                <a:ln w="12700">
                  <a:solidFill>
                    <a:schemeClr val="tx1"/>
                  </a:solidFill>
                </a:ln>
                <a:solidFill>
                  <a:schemeClr val="tx1"/>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745923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1000" fill="hold"/>
                                        <p:tgtEl>
                                          <p:spTgt spid="42"/>
                                        </p:tgtEl>
                                        <p:attrNameLst>
                                          <p:attrName>ppt_w</p:attrName>
                                        </p:attrNameLst>
                                      </p:cBhvr>
                                      <p:tavLst>
                                        <p:tav tm="0">
                                          <p:val>
                                            <p:fltVal val="0"/>
                                          </p:val>
                                        </p:tav>
                                        <p:tav tm="100000">
                                          <p:val>
                                            <p:strVal val="#ppt_w"/>
                                          </p:val>
                                        </p:tav>
                                      </p:tavLst>
                                    </p:anim>
                                    <p:anim calcmode="lin" valueType="num">
                                      <p:cBhvr>
                                        <p:cTn id="38" dur="1000" fill="hold"/>
                                        <p:tgtEl>
                                          <p:spTgt spid="42"/>
                                        </p:tgtEl>
                                        <p:attrNameLst>
                                          <p:attrName>ppt_h</p:attrName>
                                        </p:attrNameLst>
                                      </p:cBhvr>
                                      <p:tavLst>
                                        <p:tav tm="0">
                                          <p:val>
                                            <p:fltVal val="0"/>
                                          </p:val>
                                        </p:tav>
                                        <p:tav tm="100000">
                                          <p:val>
                                            <p:strVal val="#ppt_h"/>
                                          </p:val>
                                        </p:tav>
                                      </p:tavLst>
                                    </p:anim>
                                    <p:anim calcmode="lin" valueType="num">
                                      <p:cBhvr>
                                        <p:cTn id="39" dur="1000" fill="hold"/>
                                        <p:tgtEl>
                                          <p:spTgt spid="42"/>
                                        </p:tgtEl>
                                        <p:attrNameLst>
                                          <p:attrName>style.rotation</p:attrName>
                                        </p:attrNameLst>
                                      </p:cBhvr>
                                      <p:tavLst>
                                        <p:tav tm="0">
                                          <p:val>
                                            <p:fltVal val="90"/>
                                          </p:val>
                                        </p:tav>
                                        <p:tav tm="100000">
                                          <p:val>
                                            <p:fltVal val="0"/>
                                          </p:val>
                                        </p:tav>
                                      </p:tavLst>
                                    </p:anim>
                                    <p:animEffect transition="in" filter="fade">
                                      <p:cBhvr>
                                        <p:cTn id="4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8FF6DB-5A43-4C1D-96C4-A55A7DCA63BD}"/>
              </a:ext>
            </a:extLst>
          </p:cNvPr>
          <p:cNvSpPr/>
          <p:nvPr/>
        </p:nvSpPr>
        <p:spPr>
          <a:xfrm>
            <a:off x="3615398" y="492369"/>
            <a:ext cx="4097394" cy="1200329"/>
          </a:xfrm>
          <a:prstGeom prst="rect">
            <a:avLst/>
          </a:prstGeom>
          <a:noFill/>
        </p:spPr>
        <p:txBody>
          <a:bodyPr wrap="square" lIns="91440" tIns="45720" rIns="91440" bIns="45720">
            <a:spAutoFit/>
          </a:bodyPr>
          <a:lstStyle/>
          <a:p>
            <a:pPr algn="ctr"/>
            <a:r>
              <a:rPr lang="en-US" sz="7200" dirty="0" err="1">
                <a:ln w="0">
                  <a:solidFill>
                    <a:srgbClr val="C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a:t>
            </a:r>
            <a:r>
              <a:rPr lang="en-US" sz="7200" dirty="0">
                <a:ln w="0">
                  <a:solidFill>
                    <a:srgbClr val="C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7200" dirty="0" err="1">
                <a:ln w="0">
                  <a:solidFill>
                    <a:srgbClr val="C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endParaRPr lang="en-US" sz="7200" dirty="0">
              <a:ln w="0">
                <a:solidFill>
                  <a:srgbClr val="C0000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7726B827-8260-4D2B-BCF1-480553F27CF1}"/>
              </a:ext>
            </a:extLst>
          </p:cNvPr>
          <p:cNvSpPr/>
          <p:nvPr/>
        </p:nvSpPr>
        <p:spPr>
          <a:xfrm>
            <a:off x="1885071" y="1927272"/>
            <a:ext cx="9143999" cy="2308324"/>
          </a:xfrm>
          <a:prstGeom prst="rect">
            <a:avLst/>
          </a:prstGeom>
          <a:noFill/>
        </p:spPr>
        <p:txBody>
          <a:bodyPr wrap="square" lIns="91440" tIns="45720" rIns="91440" bIns="45720">
            <a:spAutoFit/>
          </a:bodyPr>
          <a:lstStyle/>
          <a:p>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স্মার</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ল্যাপ</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সংক্রমণ</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যায়</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ব্যাখ্যা</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508576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ABE5E-0F44-4141-8838-F8B37BA9EAF0}"/>
              </a:ext>
            </a:extLst>
          </p:cNvPr>
          <p:cNvSpPr/>
          <p:nvPr/>
        </p:nvSpPr>
        <p:spPr>
          <a:xfrm>
            <a:off x="4535795" y="164999"/>
            <a:ext cx="2788064" cy="1015663"/>
          </a:xfrm>
          <a:prstGeom prst="rect">
            <a:avLst/>
          </a:prstGeom>
          <a:noFill/>
        </p:spPr>
        <p:txBody>
          <a:bodyPr wrap="square" lIns="91440" tIns="45720" rIns="91440" bIns="45720">
            <a:spAutoFit/>
          </a:bodyPr>
          <a:lstStyle/>
          <a:p>
            <a:pPr algn="ctr"/>
            <a:r>
              <a:rPr lang="en-US" sz="6000" dirty="0" err="1">
                <a:ln w="0">
                  <a:solidFill>
                    <a:srgbClr val="002060"/>
                  </a:solidFill>
                </a:ln>
                <a:blipFill>
                  <a:blip r:embed="rId3"/>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6000" dirty="0">
              <a:ln w="0">
                <a:solidFill>
                  <a:srgbClr val="002060"/>
                </a:solidFill>
              </a:ln>
              <a:blipFill>
                <a:blip r:embed="rId3"/>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EFAA79A8-D9A0-4E11-B62C-DC0BCF9FAF78}"/>
              </a:ext>
            </a:extLst>
          </p:cNvPr>
          <p:cNvSpPr txBox="1"/>
          <p:nvPr/>
        </p:nvSpPr>
        <p:spPr>
          <a:xfrm>
            <a:off x="2095290" y="1061038"/>
            <a:ext cx="8138160" cy="584775"/>
          </a:xfrm>
          <a:prstGeom prst="rect">
            <a:avLst/>
          </a:prstGeom>
          <a:gradFill flip="none" rotWithShape="1">
            <a:gsLst>
              <a:gs pos="56000">
                <a:srgbClr val="00B0F0">
                  <a:tint val="66000"/>
                  <a:satMod val="160000"/>
                </a:srgbClr>
              </a:gs>
              <a:gs pos="100000">
                <a:srgbClr val="00B0F0">
                  <a:tint val="44500"/>
                  <a:satMod val="160000"/>
                </a:srgbClr>
              </a:gs>
              <a:gs pos="88000">
                <a:srgbClr val="00B0F0">
                  <a:tint val="23500"/>
                  <a:satMod val="160000"/>
                </a:srgbClr>
              </a:gs>
            </a:gsLst>
            <a:lin ang="108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en-US" sz="32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Covid</a:t>
            </a:r>
            <a:r>
              <a:rPr lang="en-US" sz="3200" dirty="0">
                <a:ln w="0">
                  <a:solidFill>
                    <a:schemeClr val="tx1"/>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19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2" name="TextBox 1">
            <a:extLst>
              <a:ext uri="{FF2B5EF4-FFF2-40B4-BE49-F238E27FC236}">
                <a16:creationId xmlns:a16="http://schemas.microsoft.com/office/drawing/2014/main" id="{8AD51EAA-A56D-4E86-AD6A-3E8739E68CFF}"/>
              </a:ext>
            </a:extLst>
          </p:cNvPr>
          <p:cNvSpPr txBox="1"/>
          <p:nvPr/>
        </p:nvSpPr>
        <p:spPr>
          <a:xfrm>
            <a:off x="2095290" y="1752029"/>
            <a:ext cx="3657600" cy="523220"/>
          </a:xfrm>
          <a:prstGeom prst="rect">
            <a:avLst/>
          </a:prstGeom>
          <a:gradFill flip="none" rotWithShape="1">
            <a:gsLst>
              <a:gs pos="0">
                <a:srgbClr val="3FF321">
                  <a:tint val="66000"/>
                  <a:satMod val="160000"/>
                </a:srgbClr>
              </a:gs>
              <a:gs pos="50000">
                <a:srgbClr val="3FF321">
                  <a:tint val="44500"/>
                  <a:satMod val="160000"/>
                </a:srgbClr>
              </a:gs>
              <a:gs pos="100000">
                <a:srgbClr val="3FF321">
                  <a:tint val="23500"/>
                  <a:satMod val="160000"/>
                </a:srgbClr>
              </a:gs>
            </a:gsLst>
            <a:path path="circle">
              <a:fillToRect l="100000" t="100000"/>
            </a:path>
            <a:tileRect r="-100000" b="-100000"/>
          </a:gradFill>
          <a:ln w="12700">
            <a:solidFill>
              <a:srgbClr val="FF00FF"/>
            </a:solid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ংক্রমক</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7EBB1A0-5D2F-44AA-A2DC-844266CA3EF7}"/>
              </a:ext>
            </a:extLst>
          </p:cNvPr>
          <p:cNvSpPr txBox="1"/>
          <p:nvPr/>
        </p:nvSpPr>
        <p:spPr>
          <a:xfrm>
            <a:off x="6556828" y="1715521"/>
            <a:ext cx="3657600" cy="523220"/>
          </a:xfrm>
          <a:prstGeom prst="rect">
            <a:avLst/>
          </a:prstGeom>
          <a:gradFill flip="none" rotWithShape="1">
            <a:gsLst>
              <a:gs pos="0">
                <a:srgbClr val="3FF321">
                  <a:tint val="66000"/>
                  <a:satMod val="160000"/>
                </a:srgbClr>
              </a:gs>
              <a:gs pos="50000">
                <a:srgbClr val="3FF321">
                  <a:tint val="44500"/>
                  <a:satMod val="160000"/>
                </a:srgbClr>
              </a:gs>
              <a:gs pos="100000">
                <a:srgbClr val="3FF321">
                  <a:tint val="23500"/>
                  <a:satMod val="160000"/>
                </a:srgbClr>
              </a:gs>
            </a:gsLst>
            <a:lin ang="27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নিউমনিয়া</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জনিত</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অসুস্থতা</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3FE2A9A0-E117-4CE7-BAA7-9A97ED534068}"/>
              </a:ext>
            </a:extLst>
          </p:cNvPr>
          <p:cNvSpPr txBox="1"/>
          <p:nvPr/>
        </p:nvSpPr>
        <p:spPr>
          <a:xfrm>
            <a:off x="2076507" y="2311160"/>
            <a:ext cx="3657600" cy="523220"/>
          </a:xfrm>
          <a:prstGeom prst="rect">
            <a:avLst/>
          </a:prstGeom>
          <a:gradFill flip="none" rotWithShape="1">
            <a:gsLst>
              <a:gs pos="0">
                <a:srgbClr val="3FF321">
                  <a:tint val="66000"/>
                  <a:satMod val="160000"/>
                </a:srgbClr>
              </a:gs>
              <a:gs pos="50000">
                <a:srgbClr val="3FF321">
                  <a:tint val="44500"/>
                  <a:satMod val="160000"/>
                </a:srgbClr>
              </a:gs>
              <a:gs pos="100000">
                <a:srgbClr val="3FF321">
                  <a:tint val="23500"/>
                  <a:satMod val="160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a:solidFill>
                    <a:schemeClr val="tx1"/>
                  </a:solidFill>
                </a:ln>
                <a:solidFill>
                  <a:srgbClr val="002060"/>
                </a:solidFill>
                <a:latin typeface="NikoshBAN" panose="02000000000000000000" pitchFamily="2" charset="0"/>
                <a:cs typeface="NikoshBAN" panose="02000000000000000000" pitchFamily="2" charset="0"/>
              </a:rPr>
              <a:t>(খ) </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স</a:t>
            </a:r>
            <a:r>
              <a:rPr lang="en-US" sz="2800" dirty="0">
                <a:ln>
                  <a:solidFill>
                    <a:schemeClr val="tx1"/>
                  </a:solidFill>
                </a:ln>
                <a:solidFill>
                  <a:srgbClr val="002060"/>
                </a:solidFill>
                <a:latin typeface="NikoshBAN" panose="02000000000000000000" pitchFamily="2" charset="0"/>
                <a:cs typeface="NikoshBAN" panose="02000000000000000000" pitchFamily="2" charset="0"/>
              </a:rPr>
              <a:t>র</a:t>
            </a:r>
            <a:r>
              <a:rPr lang="as-IN" sz="2800" dirty="0">
                <a:ln>
                  <a:solidFill>
                    <a:schemeClr val="tx1"/>
                  </a:solidFill>
                </a:ln>
                <a:solidFill>
                  <a:srgbClr val="002060"/>
                </a:solidFill>
                <a:latin typeface="NikoshBAN" panose="02000000000000000000" pitchFamily="2" charset="0"/>
                <a:cs typeface="NikoshBAN" panose="02000000000000000000" pitchFamily="2" charset="0"/>
              </a:rPr>
              <a:t>্</a:t>
            </a:r>
            <a:r>
              <a:rPr lang="en-US" sz="2800" dirty="0">
                <a:ln>
                  <a:solidFill>
                    <a:schemeClr val="tx1"/>
                  </a:solidFill>
                </a:ln>
                <a:solidFill>
                  <a:srgbClr val="002060"/>
                </a:solidFill>
                <a:latin typeface="NikoshBAN" panose="02000000000000000000" pitchFamily="2" charset="0"/>
                <a:cs typeface="NikoshBAN" panose="02000000000000000000" pitchFamily="2" charset="0"/>
              </a:rPr>
              <a:t>দ</a:t>
            </a:r>
            <a:r>
              <a:rPr lang="as-IN" sz="2800" dirty="0">
                <a:ln>
                  <a:solidFill>
                    <a:schemeClr val="tx1"/>
                  </a:solidFill>
                </a:ln>
                <a:solidFill>
                  <a:srgbClr val="002060"/>
                </a:solidFill>
                <a:latin typeface="NikoshBAN" panose="02000000000000000000" pitchFamily="2" charset="0"/>
                <a:cs typeface="NikoshBAN" panose="02000000000000000000" pitchFamily="2" charset="0"/>
              </a:rPr>
              <a:t>ি</a:t>
            </a:r>
            <a:r>
              <a:rPr lang="en-US" sz="2800" dirty="0">
                <a:ln>
                  <a:solidFill>
                    <a:schemeClr val="tx1"/>
                  </a:solidFill>
                </a:ln>
                <a:solidFill>
                  <a:srgbClr val="002060"/>
                </a:solidFill>
                <a:latin typeface="NikoshBAN" panose="02000000000000000000" pitchFamily="2" charset="0"/>
                <a:cs typeface="NikoshBAN" panose="02000000000000000000" pitchFamily="2" charset="0"/>
              </a:rPr>
              <a:t> </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জ</a:t>
            </a:r>
            <a:r>
              <a:rPr lang="en-US" sz="2800" dirty="0">
                <a:ln>
                  <a:solidFill>
                    <a:schemeClr val="tx1"/>
                  </a:solidFill>
                </a:ln>
                <a:solidFill>
                  <a:srgbClr val="002060"/>
                </a:solidFill>
                <a:latin typeface="NikoshBAN" panose="02000000000000000000" pitchFamily="2" charset="0"/>
                <a:cs typeface="NikoshBAN" panose="02000000000000000000" pitchFamily="2" charset="0"/>
              </a:rPr>
              <a:t>্</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ব</a:t>
            </a:r>
            <a:r>
              <a:rPr lang="en-US" sz="2800" dirty="0">
                <a:ln>
                  <a:solidFill>
                    <a:schemeClr val="tx1"/>
                  </a:solidFill>
                </a:ln>
                <a:solidFill>
                  <a:srgbClr val="002060"/>
                </a:solidFill>
                <a:latin typeface="NikoshBAN" panose="02000000000000000000" pitchFamily="2" charset="0"/>
                <a:cs typeface="NikoshBAN" panose="02000000000000000000" pitchFamily="2" charset="0"/>
              </a:rPr>
              <a:t>র</a:t>
            </a:r>
          </a:p>
        </p:txBody>
      </p:sp>
      <p:sp>
        <p:nvSpPr>
          <p:cNvPr id="7" name="TextBox 6">
            <a:extLst>
              <a:ext uri="{FF2B5EF4-FFF2-40B4-BE49-F238E27FC236}">
                <a16:creationId xmlns:a16="http://schemas.microsoft.com/office/drawing/2014/main" id="{9E3F20C0-FE22-4DF0-955C-3F52443298A2}"/>
              </a:ext>
            </a:extLst>
          </p:cNvPr>
          <p:cNvSpPr txBox="1"/>
          <p:nvPr/>
        </p:nvSpPr>
        <p:spPr>
          <a:xfrm>
            <a:off x="6571412" y="2311160"/>
            <a:ext cx="3653972" cy="523220"/>
          </a:xfrm>
          <a:prstGeom prst="rect">
            <a:avLst/>
          </a:prstGeom>
          <a:gradFill flip="none" rotWithShape="1">
            <a:gsLst>
              <a:gs pos="0">
                <a:srgbClr val="3FF321">
                  <a:tint val="66000"/>
                  <a:satMod val="160000"/>
                </a:srgbClr>
              </a:gs>
              <a:gs pos="50000">
                <a:srgbClr val="3FF321">
                  <a:tint val="44500"/>
                  <a:satMod val="160000"/>
                </a:srgbClr>
              </a:gs>
              <a:gs pos="100000">
                <a:srgbClr val="3FF321">
                  <a:tint val="23500"/>
                  <a:satMod val="160000"/>
                </a:srgbClr>
              </a:gs>
            </a:gsLst>
            <a:lin ang="189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শ্বাসক</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মস্যা</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64FC4BA-3AF7-4480-B82D-E16E23DE1511}"/>
              </a:ext>
            </a:extLst>
          </p:cNvPr>
          <p:cNvSpPr txBox="1"/>
          <p:nvPr/>
        </p:nvSpPr>
        <p:spPr>
          <a:xfrm>
            <a:off x="2108842" y="2862605"/>
            <a:ext cx="8138160"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ছড়াতে</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
        <p:nvSpPr>
          <p:cNvPr id="12" name="TextBox 11">
            <a:extLst>
              <a:ext uri="{FF2B5EF4-FFF2-40B4-BE49-F238E27FC236}">
                <a16:creationId xmlns:a16="http://schemas.microsoft.com/office/drawing/2014/main" id="{70FB89FB-41D5-44C6-A20A-EF2B0D068B67}"/>
              </a:ext>
            </a:extLst>
          </p:cNvPr>
          <p:cNvSpPr txBox="1"/>
          <p:nvPr/>
        </p:nvSpPr>
        <p:spPr>
          <a:xfrm>
            <a:off x="1981202" y="3880338"/>
            <a:ext cx="2335237"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A3EB0D14-058C-4FC4-95EC-8AB52DCB00A2}"/>
              </a:ext>
            </a:extLst>
          </p:cNvPr>
          <p:cNvSpPr txBox="1"/>
          <p:nvPr/>
        </p:nvSpPr>
        <p:spPr>
          <a:xfrm>
            <a:off x="2089135" y="3532138"/>
            <a:ext cx="3657600"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a:solidFill>
                    <a:schemeClr val="tx1"/>
                  </a:solidFill>
                </a:ln>
                <a:solidFill>
                  <a:srgbClr val="002060"/>
                </a:solidFill>
                <a:latin typeface="NikoshBAN" panose="02000000000000000000" pitchFamily="2" charset="0"/>
                <a:cs typeface="NikoshBAN" panose="02000000000000000000" pitchFamily="2" charset="0"/>
              </a:rPr>
              <a:t>(ক) </a:t>
            </a:r>
            <a:r>
              <a:rPr lang="en-US" sz="2800" dirty="0" err="1">
                <a:ln>
                  <a:solidFill>
                    <a:schemeClr val="tx1"/>
                  </a:solidFill>
                </a:ln>
                <a:solidFill>
                  <a:srgbClr val="002060"/>
                </a:solidFill>
                <a:latin typeface="NikoshBAN" panose="02000000000000000000" pitchFamily="2" charset="0"/>
                <a:cs typeface="NikoshBAN" panose="02000000000000000000" pitchFamily="2" charset="0"/>
              </a:rPr>
              <a:t>স্মার</a:t>
            </a:r>
            <a:r>
              <a:rPr lang="as-IN" sz="2800" dirty="0">
                <a:ln>
                  <a:solidFill>
                    <a:schemeClr val="tx1"/>
                  </a:solidFill>
                </a:ln>
                <a:solidFill>
                  <a:srgbClr val="002060"/>
                </a:solidFill>
                <a:latin typeface="NikoshBAN" panose="02000000000000000000" pitchFamily="2" charset="0"/>
                <a:cs typeface="NikoshBAN" panose="02000000000000000000" pitchFamily="2" charset="0"/>
              </a:rPr>
              <a:t>্</a:t>
            </a:r>
            <a:r>
              <a:rPr lang="en-US" sz="2800" dirty="0" err="1">
                <a:ln>
                  <a:solidFill>
                    <a:schemeClr val="tx1"/>
                  </a:solidFill>
                </a:ln>
                <a:solidFill>
                  <a:srgbClr val="002060"/>
                </a:solidFill>
                <a:latin typeface="NikoshBAN" panose="02000000000000000000" pitchFamily="2" charset="0"/>
                <a:cs typeface="NikoshBAN" panose="02000000000000000000" pitchFamily="2" charset="0"/>
              </a:rPr>
              <a:t>টফোন</a:t>
            </a:r>
            <a:r>
              <a:rPr lang="en-US" sz="2800" dirty="0">
                <a:ln>
                  <a:solidFill>
                    <a:schemeClr val="tx1"/>
                  </a:solidFill>
                </a:ln>
                <a:solidFill>
                  <a:srgbClr val="002060"/>
                </a:solidFill>
                <a:latin typeface="NikoshBAN" panose="02000000000000000000" pitchFamily="2" charset="0"/>
                <a:cs typeface="NikoshBAN" panose="02000000000000000000" pitchFamily="2" charset="0"/>
              </a:rPr>
              <a:t> ও </a:t>
            </a:r>
            <a:r>
              <a:rPr lang="en-US" sz="2800" dirty="0" err="1">
                <a:ln>
                  <a:solidFill>
                    <a:schemeClr val="tx1"/>
                  </a:solidFill>
                </a:ln>
                <a:solidFill>
                  <a:srgbClr val="002060"/>
                </a:solidFill>
                <a:latin typeface="NikoshBAN" panose="02000000000000000000" pitchFamily="2" charset="0"/>
                <a:cs typeface="NikoshBAN" panose="02000000000000000000" pitchFamily="2" charset="0"/>
              </a:rPr>
              <a:t>ল্যাপটপ</a:t>
            </a:r>
            <a:endParaRPr lang="en-US" sz="2800" dirty="0">
              <a:ln>
                <a:solidFill>
                  <a:schemeClr val="tx1"/>
                </a:solidFill>
              </a:ln>
              <a:solidFill>
                <a:srgbClr val="002060"/>
              </a:solidFill>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F4871B9D-D76F-45BF-AEDD-44CDFA5B568B}"/>
              </a:ext>
            </a:extLst>
          </p:cNvPr>
          <p:cNvSpPr txBox="1"/>
          <p:nvPr/>
        </p:nvSpPr>
        <p:spPr>
          <a:xfrm>
            <a:off x="2095290" y="4066684"/>
            <a:ext cx="3657600" cy="523220"/>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100000" t="100000"/>
            </a:path>
            <a:tileRect r="-100000" b="-100000"/>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a:solidFill>
                    <a:schemeClr val="tx1"/>
                  </a:solidFill>
                </a:ln>
                <a:solidFill>
                  <a:srgbClr val="002060"/>
                </a:solidFill>
                <a:latin typeface="NikoshBAN" panose="02000000000000000000" pitchFamily="2" charset="0"/>
                <a:cs typeface="NikoshBAN" panose="02000000000000000000" pitchFamily="2" charset="0"/>
              </a:rPr>
              <a:t>(খ) </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ল</a:t>
            </a:r>
            <a:r>
              <a:rPr lang="en-US" sz="2800" dirty="0">
                <a:ln>
                  <a:solidFill>
                    <a:schemeClr val="tx1"/>
                  </a:solidFill>
                </a:ln>
                <a:solidFill>
                  <a:srgbClr val="002060"/>
                </a:solidFill>
                <a:latin typeface="NikoshBAN" panose="02000000000000000000" pitchFamily="2" charset="0"/>
                <a:cs typeface="NikoshBAN" panose="02000000000000000000" pitchFamily="2" charset="0"/>
              </a:rPr>
              <a:t>্</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য</a:t>
            </a:r>
            <a:r>
              <a:rPr lang="en-US" sz="2800" dirty="0">
                <a:ln>
                  <a:solidFill>
                    <a:schemeClr val="tx1"/>
                  </a:solidFill>
                </a:ln>
                <a:solidFill>
                  <a:srgbClr val="002060"/>
                </a:solidFill>
                <a:latin typeface="NikoshBAN" panose="02000000000000000000" pitchFamily="2" charset="0"/>
                <a:cs typeface="NikoshBAN" panose="02000000000000000000" pitchFamily="2" charset="0"/>
              </a:rPr>
              <a:t>া</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প</a:t>
            </a:r>
            <a:r>
              <a:rPr lang="en-US" sz="2800" dirty="0">
                <a:ln>
                  <a:solidFill>
                    <a:schemeClr val="tx1"/>
                  </a:solidFill>
                </a:ln>
                <a:solidFill>
                  <a:srgbClr val="002060"/>
                </a:solidFill>
                <a:latin typeface="NikoshBAN" panose="02000000000000000000" pitchFamily="2" charset="0"/>
                <a:cs typeface="NikoshBAN" panose="02000000000000000000" pitchFamily="2" charset="0"/>
              </a:rPr>
              <a:t>ট</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প</a:t>
            </a:r>
            <a:r>
              <a:rPr lang="en-US" sz="2800" dirty="0">
                <a:ln>
                  <a:solidFill>
                    <a:schemeClr val="tx1"/>
                  </a:solidFill>
                </a:ln>
                <a:solidFill>
                  <a:srgbClr val="002060"/>
                </a:solidFill>
                <a:latin typeface="NikoshBAN" panose="02000000000000000000" pitchFamily="2" charset="0"/>
                <a:cs typeface="NikoshBAN" panose="02000000000000000000" pitchFamily="2" charset="0"/>
              </a:rPr>
              <a:t> </a:t>
            </a:r>
            <a:r>
              <a:rPr lang="as-IN" sz="2800" dirty="0">
                <a:ln>
                  <a:solidFill>
                    <a:schemeClr val="tx1"/>
                  </a:solidFill>
                </a:ln>
                <a:solidFill>
                  <a:srgbClr val="002060"/>
                </a:solidFill>
                <a:latin typeface="NikoshBAN" panose="02000000000000000000" pitchFamily="2" charset="0"/>
                <a:cs typeface="NikoshBAN" panose="02000000000000000000" pitchFamily="2" charset="0"/>
              </a:rPr>
              <a:t>ও</a:t>
            </a:r>
            <a:r>
              <a:rPr lang="en-US" sz="2800" dirty="0">
                <a:ln>
                  <a:solidFill>
                    <a:schemeClr val="tx1"/>
                  </a:solidFill>
                </a:ln>
                <a:solidFill>
                  <a:srgbClr val="002060"/>
                </a:solidFill>
                <a:latin typeface="NikoshBAN" panose="02000000000000000000" pitchFamily="2" charset="0"/>
                <a:cs typeface="NikoshBAN" panose="02000000000000000000" pitchFamily="2" charset="0"/>
              </a:rPr>
              <a:t> </a:t>
            </a:r>
            <a:r>
              <a:rPr lang="en-US" sz="2800" dirty="0" err="1">
                <a:ln>
                  <a:solidFill>
                    <a:schemeClr val="tx1"/>
                  </a:solidFill>
                </a:ln>
                <a:solidFill>
                  <a:srgbClr val="002060"/>
                </a:solidFill>
                <a:latin typeface="NikoshBAN" panose="02000000000000000000" pitchFamily="2" charset="0"/>
                <a:cs typeface="NikoshBAN" panose="02000000000000000000" pitchFamily="2" charset="0"/>
              </a:rPr>
              <a:t>কীবোর্ড</a:t>
            </a:r>
            <a:endParaRPr lang="en-US" sz="2800" dirty="0">
              <a:ln>
                <a:solidFill>
                  <a:schemeClr val="tx1"/>
                </a:solidFill>
              </a:ln>
              <a:solidFill>
                <a:srgbClr val="002060"/>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45998E6C-537F-4017-BB94-3210090C317D}"/>
              </a:ext>
            </a:extLst>
          </p:cNvPr>
          <p:cNvSpPr txBox="1"/>
          <p:nvPr/>
        </p:nvSpPr>
        <p:spPr>
          <a:xfrm>
            <a:off x="6585481" y="3527748"/>
            <a:ext cx="3652939"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ট্যাব</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F7B58FD2-E723-44D0-BD01-607F944A731C}"/>
              </a:ext>
            </a:extLst>
          </p:cNvPr>
          <p:cNvSpPr txBox="1"/>
          <p:nvPr/>
        </p:nvSpPr>
        <p:spPr>
          <a:xfrm>
            <a:off x="6585480" y="4060279"/>
            <a:ext cx="3652939"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্মার্ট</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88F7D78C-BC01-4114-93B6-AB864A5799A1}"/>
              </a:ext>
            </a:extLst>
          </p:cNvPr>
          <p:cNvSpPr txBox="1"/>
          <p:nvPr/>
        </p:nvSpPr>
        <p:spPr>
          <a:xfrm>
            <a:off x="2095290" y="4694780"/>
            <a:ext cx="8138160"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কাঁচের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a:t>
            </a:r>
            <a:r>
              <a:rPr lang="en-US" sz="32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p>
        </p:txBody>
      </p:sp>
      <p:sp>
        <p:nvSpPr>
          <p:cNvPr id="9" name="TextBox 8">
            <a:extLst>
              <a:ext uri="{FF2B5EF4-FFF2-40B4-BE49-F238E27FC236}">
                <a16:creationId xmlns:a16="http://schemas.microsoft.com/office/drawing/2014/main" id="{B6C90C7C-DA3F-4D59-A781-AD7362888A48}"/>
              </a:ext>
            </a:extLst>
          </p:cNvPr>
          <p:cNvSpPr txBox="1"/>
          <p:nvPr/>
        </p:nvSpPr>
        <p:spPr>
          <a:xfrm>
            <a:off x="2103719" y="5293122"/>
            <a:ext cx="3657600" cy="523220"/>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ঘণ্টা</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দিন</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E5524D3E-ED9A-47B1-AF76-2606EE42DD44}"/>
              </a:ext>
            </a:extLst>
          </p:cNvPr>
          <p:cNvSpPr txBox="1"/>
          <p:nvPr/>
        </p:nvSpPr>
        <p:spPr>
          <a:xfrm>
            <a:off x="2103719" y="5856836"/>
            <a:ext cx="3657600" cy="523220"/>
          </a:xfrm>
          <a:prstGeom prst="rect">
            <a:avLst/>
          </a:prstGeom>
          <a:gradFill flip="none" rotWithShape="1">
            <a:gsLst>
              <a:gs pos="0">
                <a:srgbClr val="3FF321">
                  <a:tint val="66000"/>
                  <a:satMod val="160000"/>
                </a:srgbClr>
              </a:gs>
              <a:gs pos="50000">
                <a:srgbClr val="3FF321">
                  <a:tint val="44500"/>
                  <a:satMod val="160000"/>
                </a:srgbClr>
              </a:gs>
              <a:gs pos="100000">
                <a:srgbClr val="3FF321">
                  <a:tint val="23500"/>
                  <a:satMod val="160000"/>
                </a:srgbClr>
              </a:gs>
            </a:gsLst>
            <a:lin ang="27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ঘণ্টা</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তিন</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দিন</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F9546134-636D-4631-AC4A-E21C138927CB}"/>
              </a:ext>
            </a:extLst>
          </p:cNvPr>
          <p:cNvSpPr txBox="1"/>
          <p:nvPr/>
        </p:nvSpPr>
        <p:spPr>
          <a:xfrm>
            <a:off x="6585721" y="5294223"/>
            <a:ext cx="3652939" cy="461665"/>
          </a:xfrm>
          <a:prstGeom prst="rect">
            <a:avLst/>
          </a:prstGeom>
          <a:gradFill flip="none" rotWithShape="1">
            <a:gsLst>
              <a:gs pos="0">
                <a:srgbClr val="3FF321">
                  <a:tint val="66000"/>
                  <a:satMod val="160000"/>
                </a:srgbClr>
              </a:gs>
              <a:gs pos="50000">
                <a:srgbClr val="3FF321">
                  <a:tint val="44500"/>
                  <a:satMod val="160000"/>
                </a:srgbClr>
              </a:gs>
              <a:gs pos="100000">
                <a:srgbClr val="3FF321">
                  <a:tint val="23500"/>
                  <a:satMod val="160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as-IN"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 </a:t>
            </a:r>
            <a:r>
              <a:rPr lang="en-US" sz="2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ঘণ্টা</a:t>
            </a:r>
            <a:r>
              <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a:t>
            </a:r>
            <a:r>
              <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a:t>
            </a:r>
            <a:r>
              <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দিন</a:t>
            </a:r>
            <a:endParaRPr lang="en-US" sz="2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D0B3B32E-FE0F-4D7B-9EAA-01F9DE77DBA1}"/>
              </a:ext>
            </a:extLst>
          </p:cNvPr>
          <p:cNvSpPr txBox="1"/>
          <p:nvPr/>
        </p:nvSpPr>
        <p:spPr>
          <a:xfrm>
            <a:off x="6582676" y="5825102"/>
            <a:ext cx="3652939"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ঘণ্টা</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endParaRPr lang="en-US" sz="2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BF67140-BA58-4F1A-AFAA-C989D28A1EA3}"/>
              </a:ext>
            </a:extLst>
          </p:cNvPr>
          <p:cNvSpPr/>
          <p:nvPr/>
        </p:nvSpPr>
        <p:spPr>
          <a:xfrm>
            <a:off x="5070017" y="1689511"/>
            <a:ext cx="676718" cy="646331"/>
          </a:xfrm>
          <a:prstGeom prst="rect">
            <a:avLst/>
          </a:prstGeom>
          <a:noFill/>
        </p:spPr>
        <p:txBody>
          <a:bodyPr wrap="square">
            <a:spAutoFit/>
          </a:bodyPr>
          <a:lstStyle/>
          <a:p>
            <a:r>
              <a:rPr lang="en-US" sz="3600" dirty="0">
                <a:ln w="19050">
                  <a:solidFill>
                    <a:schemeClr val="tx1"/>
                  </a:solidFill>
                </a:ln>
                <a:solidFill>
                  <a:srgbClr val="FF0000"/>
                </a:solidFill>
                <a:latin typeface="NikoshBAN" panose="02000000000000000000" pitchFamily="2" charset="0"/>
                <a:cs typeface="NikoshBAN" panose="02000000000000000000" pitchFamily="2" charset="0"/>
              </a:rPr>
              <a:t>∙</a:t>
            </a:r>
            <a:endParaRPr lang="en-US" sz="3600" dirty="0">
              <a:ln w="19050">
                <a:solidFill>
                  <a:schemeClr val="tx1"/>
                </a:solidFill>
              </a:ln>
              <a:solidFill>
                <a:srgbClr val="FF0000"/>
              </a:solidFill>
            </a:endParaRPr>
          </a:p>
        </p:txBody>
      </p:sp>
      <p:sp>
        <p:nvSpPr>
          <p:cNvPr id="21" name="Rectangle 20">
            <a:extLst>
              <a:ext uri="{FF2B5EF4-FFF2-40B4-BE49-F238E27FC236}">
                <a16:creationId xmlns:a16="http://schemas.microsoft.com/office/drawing/2014/main" id="{1CF98AD9-AFDF-4C45-90C8-85E7BF11D3EB}"/>
              </a:ext>
            </a:extLst>
          </p:cNvPr>
          <p:cNvSpPr/>
          <p:nvPr/>
        </p:nvSpPr>
        <p:spPr>
          <a:xfrm>
            <a:off x="5105564" y="3529677"/>
            <a:ext cx="676718" cy="646331"/>
          </a:xfrm>
          <a:prstGeom prst="rect">
            <a:avLst/>
          </a:prstGeom>
        </p:spPr>
        <p:txBody>
          <a:bodyPr wrap="square">
            <a:spAutoFit/>
          </a:bodyPr>
          <a:lstStyle/>
          <a:p>
            <a:r>
              <a:rPr lang="en-US" sz="3600" dirty="0">
                <a:ln w="19050">
                  <a:solidFill>
                    <a:schemeClr val="tx1"/>
                  </a:solidFill>
                </a:ln>
                <a:solidFill>
                  <a:srgbClr val="FF0000"/>
                </a:solidFill>
                <a:latin typeface="NikoshBAN" panose="02000000000000000000" pitchFamily="2" charset="0"/>
                <a:cs typeface="NikoshBAN" panose="02000000000000000000" pitchFamily="2" charset="0"/>
              </a:rPr>
              <a:t>∙</a:t>
            </a:r>
            <a:endParaRPr lang="en-US" sz="3600" dirty="0">
              <a:ln w="19050">
                <a:solidFill>
                  <a:schemeClr val="tx1"/>
                </a:solidFill>
              </a:ln>
              <a:solidFill>
                <a:srgbClr val="FF0000"/>
              </a:solidFill>
            </a:endParaRPr>
          </a:p>
        </p:txBody>
      </p:sp>
      <p:sp>
        <p:nvSpPr>
          <p:cNvPr id="22" name="Multiplication Sign 21">
            <a:extLst>
              <a:ext uri="{FF2B5EF4-FFF2-40B4-BE49-F238E27FC236}">
                <a16:creationId xmlns:a16="http://schemas.microsoft.com/office/drawing/2014/main" id="{1843E235-92C2-42DA-8582-A8F5D7E7E66D}"/>
              </a:ext>
            </a:extLst>
          </p:cNvPr>
          <p:cNvSpPr/>
          <p:nvPr/>
        </p:nvSpPr>
        <p:spPr>
          <a:xfrm>
            <a:off x="5105566" y="2387829"/>
            <a:ext cx="395749" cy="414051"/>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Multiplication Sign 22">
            <a:extLst>
              <a:ext uri="{FF2B5EF4-FFF2-40B4-BE49-F238E27FC236}">
                <a16:creationId xmlns:a16="http://schemas.microsoft.com/office/drawing/2014/main" id="{0FE6CC3C-A44E-46A8-AC00-CC9C32264514}"/>
              </a:ext>
            </a:extLst>
          </p:cNvPr>
          <p:cNvSpPr/>
          <p:nvPr/>
        </p:nvSpPr>
        <p:spPr>
          <a:xfrm>
            <a:off x="5316082" y="4118613"/>
            <a:ext cx="325833" cy="417767"/>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585328E5-25C9-441C-9A34-0993FB8688FD}"/>
              </a:ext>
            </a:extLst>
          </p:cNvPr>
          <p:cNvSpPr/>
          <p:nvPr/>
        </p:nvSpPr>
        <p:spPr>
          <a:xfrm>
            <a:off x="9904231" y="1815382"/>
            <a:ext cx="315841" cy="438973"/>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72D1C3C9-F6D7-4104-BEB3-0512965FEB39}"/>
              </a:ext>
            </a:extLst>
          </p:cNvPr>
          <p:cNvSpPr/>
          <p:nvPr/>
        </p:nvSpPr>
        <p:spPr>
          <a:xfrm>
            <a:off x="9825925" y="2380403"/>
            <a:ext cx="336714" cy="455463"/>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2311BA4B-274E-407B-A5D4-8300A7AF48BD}"/>
              </a:ext>
            </a:extLst>
          </p:cNvPr>
          <p:cNvSpPr/>
          <p:nvPr/>
        </p:nvSpPr>
        <p:spPr>
          <a:xfrm>
            <a:off x="9859536" y="4140033"/>
            <a:ext cx="333789" cy="460614"/>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a:extLst>
              <a:ext uri="{FF2B5EF4-FFF2-40B4-BE49-F238E27FC236}">
                <a16:creationId xmlns:a16="http://schemas.microsoft.com/office/drawing/2014/main" id="{F39FD056-15D7-4466-8F54-EE4C17F00E19}"/>
              </a:ext>
            </a:extLst>
          </p:cNvPr>
          <p:cNvSpPr/>
          <p:nvPr/>
        </p:nvSpPr>
        <p:spPr>
          <a:xfrm>
            <a:off x="9859536" y="3607502"/>
            <a:ext cx="333789" cy="462284"/>
          </a:xfrm>
          <a:prstGeom prst="mathMultiply">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5F1528B-0455-420F-92FF-90662E22AEAE}"/>
              </a:ext>
            </a:extLst>
          </p:cNvPr>
          <p:cNvSpPr txBox="1"/>
          <p:nvPr/>
        </p:nvSpPr>
        <p:spPr>
          <a:xfrm>
            <a:off x="7162661" y="411385"/>
            <a:ext cx="2788064" cy="584775"/>
          </a:xfrm>
          <a:prstGeom prst="rect">
            <a:avLst/>
          </a:prstGeom>
          <a:noFill/>
          <a:ln w="12700">
            <a:solidFill>
              <a:srgbClr val="C00000"/>
            </a:solidFill>
          </a:ln>
        </p:spPr>
        <p:txBody>
          <a:bodyPr wrap="square" rtlCol="0" anchor="ctr">
            <a:spAutoFit/>
          </a:bodyPr>
          <a:lstStyle/>
          <a:p>
            <a:r>
              <a:rPr lang="en-US" sz="3200" dirty="0">
                <a:ln w="12700">
                  <a:solidFill>
                    <a:schemeClr val="tx1"/>
                  </a:solidFill>
                </a:ln>
                <a:solidFill>
                  <a:srgbClr val="FF0000"/>
                </a:solidFill>
                <a:latin typeface="NikoshBAN" panose="02000000000000000000" pitchFamily="2" charset="0"/>
                <a:cs typeface="NikoshBAN" panose="02000000000000000000" pitchFamily="2" charset="0"/>
              </a:rPr>
              <a:t>উ</a:t>
            </a:r>
            <a:r>
              <a:rPr lang="as-IN" sz="3200" dirty="0">
                <a:ln w="12700">
                  <a:solidFill>
                    <a:schemeClr val="tx1"/>
                  </a:solidFill>
                </a:ln>
                <a:solidFill>
                  <a:srgbClr val="FF0000"/>
                </a:solidFill>
                <a:latin typeface="NikoshBAN" panose="02000000000000000000" pitchFamily="2" charset="0"/>
                <a:cs typeface="NikoshBAN" panose="02000000000000000000" pitchFamily="2" charset="0"/>
              </a:rPr>
              <a:t>ত</a:t>
            </a:r>
            <a:r>
              <a:rPr lang="en-US" sz="3200" dirty="0">
                <a:ln w="12700">
                  <a:solidFill>
                    <a:schemeClr val="tx1"/>
                  </a:solidFill>
                </a:ln>
                <a:solidFill>
                  <a:srgbClr val="FF0000"/>
                </a:solidFill>
                <a:latin typeface="NikoshBAN" panose="02000000000000000000" pitchFamily="2" charset="0"/>
                <a:cs typeface="NikoshBAN" panose="02000000000000000000" pitchFamily="2" charset="0"/>
              </a:rPr>
              <a:t>্</a:t>
            </a:r>
            <a:r>
              <a:rPr lang="as-IN" sz="3200" dirty="0">
                <a:ln w="12700">
                  <a:solidFill>
                    <a:schemeClr val="tx1"/>
                  </a:solidFill>
                </a:ln>
                <a:solidFill>
                  <a:srgbClr val="FF0000"/>
                </a:solidFill>
                <a:latin typeface="NikoshBAN" panose="02000000000000000000" pitchFamily="2" charset="0"/>
                <a:cs typeface="NikoshBAN" panose="02000000000000000000" pitchFamily="2" charset="0"/>
              </a:rPr>
              <a:t>ত</a:t>
            </a:r>
            <a:r>
              <a:rPr lang="en-US" sz="3200" dirty="0" err="1">
                <a:ln w="12700">
                  <a:solidFill>
                    <a:schemeClr val="tx1"/>
                  </a:solidFill>
                </a:ln>
                <a:solidFill>
                  <a:srgbClr val="FF0000"/>
                </a:solidFill>
                <a:latin typeface="NikoshBAN" panose="02000000000000000000" pitchFamily="2" charset="0"/>
                <a:cs typeface="NikoshBAN" panose="02000000000000000000" pitchFamily="2" charset="0"/>
              </a:rPr>
              <a:t>রটি</a:t>
            </a:r>
            <a:r>
              <a:rPr lang="en-US" sz="3200" dirty="0">
                <a:ln w="12700">
                  <a:solidFill>
                    <a:schemeClr val="tx1"/>
                  </a:solidFill>
                </a:ln>
                <a:solidFill>
                  <a:srgbClr val="FF0000"/>
                </a:solidFill>
                <a:latin typeface="NikoshBAN" panose="02000000000000000000" pitchFamily="2" charset="0"/>
                <a:cs typeface="NikoshBAN" panose="02000000000000000000" pitchFamily="2" charset="0"/>
              </a:rPr>
              <a:t> </a:t>
            </a:r>
            <a:r>
              <a:rPr lang="en-US" sz="3200" dirty="0" err="1">
                <a:ln w="12700">
                  <a:solidFill>
                    <a:schemeClr val="tx1"/>
                  </a:solidFill>
                </a:ln>
                <a:solidFill>
                  <a:srgbClr val="FF0000"/>
                </a:solidFill>
                <a:latin typeface="NikoshBAN" panose="02000000000000000000" pitchFamily="2" charset="0"/>
                <a:cs typeface="NikoshBAN" panose="02000000000000000000" pitchFamily="2" charset="0"/>
              </a:rPr>
              <a:t>ভুল</a:t>
            </a:r>
            <a:r>
              <a:rPr lang="en-US" sz="3200" dirty="0">
                <a:ln w="12700">
                  <a:solidFill>
                    <a:schemeClr val="tx1"/>
                  </a:solidFill>
                </a:ln>
                <a:solidFill>
                  <a:srgbClr val="FF0000"/>
                </a:solidFill>
                <a:latin typeface="NikoshBAN" panose="02000000000000000000" pitchFamily="2" charset="0"/>
                <a:cs typeface="NikoshBAN" panose="02000000000000000000" pitchFamily="2" charset="0"/>
              </a:rPr>
              <a:t> </a:t>
            </a:r>
            <a:r>
              <a:rPr lang="en-US" sz="3200" dirty="0" err="1">
                <a:ln w="12700">
                  <a:solidFill>
                    <a:schemeClr val="tx1"/>
                  </a:solidFill>
                </a:ln>
                <a:solidFill>
                  <a:srgbClr val="FF0000"/>
                </a:solidFill>
                <a:latin typeface="NikoshBAN" panose="02000000000000000000" pitchFamily="2" charset="0"/>
                <a:cs typeface="NikoshBAN" panose="02000000000000000000" pitchFamily="2" charset="0"/>
              </a:rPr>
              <a:t>হয়ে</a:t>
            </a:r>
            <a:r>
              <a:rPr lang="as-IN" sz="3200" dirty="0">
                <a:ln w="12700">
                  <a:solidFill>
                    <a:schemeClr val="tx1"/>
                  </a:solidFill>
                </a:ln>
                <a:solidFill>
                  <a:srgbClr val="FF0000"/>
                </a:solidFill>
                <a:latin typeface="NikoshBAN" panose="02000000000000000000" pitchFamily="2" charset="0"/>
                <a:cs typeface="NikoshBAN" panose="02000000000000000000" pitchFamily="2" charset="0"/>
              </a:rPr>
              <a:t>ছ</a:t>
            </a:r>
            <a:r>
              <a:rPr lang="en-US" sz="3200" dirty="0">
                <a:ln w="12700">
                  <a:solidFill>
                    <a:schemeClr val="tx1"/>
                  </a:solidFill>
                </a:ln>
                <a:solidFill>
                  <a:srgbClr val="FF0000"/>
                </a:solidFill>
                <a:latin typeface="NikoshBAN" panose="02000000000000000000" pitchFamily="2" charset="0"/>
                <a:cs typeface="NikoshBAN" panose="02000000000000000000" pitchFamily="2" charset="0"/>
              </a:rPr>
              <a:t>ে</a:t>
            </a:r>
          </a:p>
        </p:txBody>
      </p:sp>
      <p:sp>
        <p:nvSpPr>
          <p:cNvPr id="31" name="TextBox 30">
            <a:extLst>
              <a:ext uri="{FF2B5EF4-FFF2-40B4-BE49-F238E27FC236}">
                <a16:creationId xmlns:a16="http://schemas.microsoft.com/office/drawing/2014/main" id="{0FD522E6-DE4D-4234-AC87-E1505CBCA692}"/>
              </a:ext>
            </a:extLst>
          </p:cNvPr>
          <p:cNvSpPr txBox="1"/>
          <p:nvPr/>
        </p:nvSpPr>
        <p:spPr>
          <a:xfrm>
            <a:off x="7176261" y="411384"/>
            <a:ext cx="2788064" cy="584775"/>
          </a:xfrm>
          <a:prstGeom prst="rect">
            <a:avLst/>
          </a:prstGeom>
          <a:noFill/>
          <a:ln w="12700">
            <a:solidFill>
              <a:srgbClr val="C00000"/>
            </a:solidFill>
          </a:ln>
        </p:spPr>
        <p:txBody>
          <a:bodyPr wrap="square" rtlCol="0" anchor="ctr">
            <a:spAutoFit/>
          </a:bodyPr>
          <a:lstStyle/>
          <a:p>
            <a:r>
              <a:rPr lang="en-US" sz="3200" dirty="0">
                <a:ln w="12700">
                  <a:solidFill>
                    <a:schemeClr val="tx1"/>
                  </a:solidFill>
                </a:ln>
                <a:solidFill>
                  <a:srgbClr val="FFC000"/>
                </a:solidFill>
                <a:latin typeface="NikoshBAN" panose="02000000000000000000" pitchFamily="2" charset="0"/>
                <a:cs typeface="NikoshBAN" panose="02000000000000000000" pitchFamily="2" charset="0"/>
              </a:rPr>
              <a:t>উ</a:t>
            </a:r>
            <a:r>
              <a:rPr lang="as-IN" sz="3200" dirty="0">
                <a:ln w="12700">
                  <a:solidFill>
                    <a:schemeClr val="tx1"/>
                  </a:solidFill>
                </a:ln>
                <a:solidFill>
                  <a:srgbClr val="FFC000"/>
                </a:solidFill>
                <a:latin typeface="NikoshBAN" panose="02000000000000000000" pitchFamily="2" charset="0"/>
                <a:cs typeface="NikoshBAN" panose="02000000000000000000" pitchFamily="2" charset="0"/>
              </a:rPr>
              <a:t>ত</a:t>
            </a:r>
            <a:r>
              <a:rPr lang="en-US" sz="3200" dirty="0">
                <a:ln w="12700">
                  <a:solidFill>
                    <a:schemeClr val="tx1"/>
                  </a:solidFill>
                </a:ln>
                <a:solidFill>
                  <a:srgbClr val="FFC000"/>
                </a:solidFill>
                <a:latin typeface="NikoshBAN" panose="02000000000000000000" pitchFamily="2" charset="0"/>
                <a:cs typeface="NikoshBAN" panose="02000000000000000000" pitchFamily="2" charset="0"/>
              </a:rPr>
              <a:t>্</a:t>
            </a:r>
            <a:r>
              <a:rPr lang="as-IN" sz="3200" dirty="0">
                <a:ln w="12700">
                  <a:solidFill>
                    <a:schemeClr val="tx1"/>
                  </a:solidFill>
                </a:ln>
                <a:solidFill>
                  <a:srgbClr val="FFC000"/>
                </a:solidFill>
                <a:latin typeface="NikoshBAN" panose="02000000000000000000" pitchFamily="2" charset="0"/>
                <a:cs typeface="NikoshBAN" panose="02000000000000000000" pitchFamily="2" charset="0"/>
              </a:rPr>
              <a:t>ত</a:t>
            </a:r>
            <a:r>
              <a:rPr lang="en-US" sz="3200" dirty="0" err="1">
                <a:ln w="12700">
                  <a:solidFill>
                    <a:schemeClr val="tx1"/>
                  </a:solidFill>
                </a:ln>
                <a:solidFill>
                  <a:srgbClr val="FFC000"/>
                </a:solidFill>
                <a:latin typeface="NikoshBAN" panose="02000000000000000000" pitchFamily="2" charset="0"/>
                <a:cs typeface="NikoshBAN" panose="02000000000000000000" pitchFamily="2" charset="0"/>
              </a:rPr>
              <a:t>রটি</a:t>
            </a:r>
            <a:r>
              <a:rPr lang="en-US" sz="3200" dirty="0">
                <a:ln w="12700">
                  <a:solidFill>
                    <a:schemeClr val="tx1"/>
                  </a:solidFill>
                </a:ln>
                <a:solidFill>
                  <a:srgbClr val="FFC000"/>
                </a:solidFill>
                <a:latin typeface="NikoshBAN" panose="02000000000000000000" pitchFamily="2" charset="0"/>
                <a:cs typeface="NikoshBAN" panose="02000000000000000000" pitchFamily="2" charset="0"/>
              </a:rPr>
              <a:t> </a:t>
            </a:r>
            <a:r>
              <a:rPr lang="en-US" sz="3200" dirty="0" err="1">
                <a:ln w="12700">
                  <a:solidFill>
                    <a:schemeClr val="tx1"/>
                  </a:solidFill>
                </a:ln>
                <a:solidFill>
                  <a:srgbClr val="FFC000"/>
                </a:solidFill>
                <a:latin typeface="NikoshBAN" panose="02000000000000000000" pitchFamily="2" charset="0"/>
                <a:cs typeface="NikoshBAN" panose="02000000000000000000" pitchFamily="2" charset="0"/>
              </a:rPr>
              <a:t>সঠিক</a:t>
            </a:r>
            <a:r>
              <a:rPr lang="en-US" sz="3200" dirty="0">
                <a:ln w="12700">
                  <a:solidFill>
                    <a:schemeClr val="tx1"/>
                  </a:solidFill>
                </a:ln>
                <a:solidFill>
                  <a:srgbClr val="FFC000"/>
                </a:solidFill>
                <a:latin typeface="NikoshBAN" panose="02000000000000000000" pitchFamily="2" charset="0"/>
                <a:cs typeface="NikoshBAN" panose="02000000000000000000" pitchFamily="2" charset="0"/>
              </a:rPr>
              <a:t> </a:t>
            </a:r>
            <a:r>
              <a:rPr lang="en-US" sz="3200" dirty="0" err="1">
                <a:ln w="12700">
                  <a:solidFill>
                    <a:schemeClr val="tx1"/>
                  </a:solidFill>
                </a:ln>
                <a:solidFill>
                  <a:srgbClr val="FFC000"/>
                </a:solidFill>
                <a:latin typeface="NikoshBAN" panose="02000000000000000000" pitchFamily="2" charset="0"/>
                <a:cs typeface="NikoshBAN" panose="02000000000000000000" pitchFamily="2" charset="0"/>
              </a:rPr>
              <a:t>হয়ে</a:t>
            </a:r>
            <a:r>
              <a:rPr lang="as-IN" sz="3200" dirty="0">
                <a:ln w="12700">
                  <a:solidFill>
                    <a:schemeClr val="tx1"/>
                  </a:solidFill>
                </a:ln>
                <a:solidFill>
                  <a:srgbClr val="FFC000"/>
                </a:solidFill>
                <a:latin typeface="NikoshBAN" panose="02000000000000000000" pitchFamily="2" charset="0"/>
                <a:cs typeface="NikoshBAN" panose="02000000000000000000" pitchFamily="2" charset="0"/>
              </a:rPr>
              <a:t>ছ</a:t>
            </a:r>
            <a:r>
              <a:rPr lang="en-US" sz="3200" dirty="0">
                <a:ln w="12700">
                  <a:solidFill>
                    <a:schemeClr val="tx1"/>
                  </a:solidFill>
                </a:ln>
                <a:solidFill>
                  <a:srgbClr val="FFC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83853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repeatCount="300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subTnLst>
                                    <p:set>
                                      <p:cBhvr override="childStyle">
                                        <p:cTn dur="1" fill="hold" display="0" masterRel="sameClick" afterEffect="1">
                                          <p:stCondLst>
                                            <p:cond evt="end" delay="0">
                                              <p:tn val="11"/>
                                            </p:cond>
                                          </p:stCondLst>
                                        </p:cTn>
                                        <p:tgtEl>
                                          <p:spTgt spid="24"/>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repeatCount="300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subTnLst>
                                    <p:set>
                                      <p:cBhvr override="childStyle">
                                        <p:cTn dur="1" fill="hold" display="0" masterRel="sameClick" afterEffect="1">
                                          <p:stCondLst>
                                            <p:cond evt="end" delay="0">
                                              <p:tn val="17"/>
                                            </p:cond>
                                          </p:stCondLst>
                                        </p:cTn>
                                        <p:tgtEl>
                                          <p:spTgt spid="25"/>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repeatCount="3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repeatCount="200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subTnLst>
                                    <p:set>
                                      <p:cBhvr override="childStyle">
                                        <p:cTn dur="1" fill="hold" display="0" masterRel="sameClick" afterEffect="1">
                                          <p:stCondLst>
                                            <p:cond evt="end" delay="0">
                                              <p:tn val="29"/>
                                            </p:cond>
                                          </p:stCondLst>
                                        </p:cTn>
                                        <p:tgtEl>
                                          <p:spTgt spid="23"/>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repeatCount="200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childTnLst>
                                  <p:subTnLst>
                                    <p:set>
                                      <p:cBhvr override="childStyle">
                                        <p:cTn dur="1" fill="hold" display="0" masterRel="sameClick" afterEffect="1">
                                          <p:stCondLst>
                                            <p:cond evt="end" delay="0">
                                              <p:tn val="35"/>
                                            </p:cond>
                                          </p:stCondLst>
                                        </p:cTn>
                                        <p:tgtEl>
                                          <p:spTgt spid="29"/>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repeatCount="200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childTnLst>
                                  <p:subTnLst>
                                    <p:set>
                                      <p:cBhvr override="childStyle">
                                        <p:cTn dur="1" fill="hold" display="0" masterRel="sameClick" afterEffect="1">
                                          <p:stCondLst>
                                            <p:cond evt="end" delay="0">
                                              <p:tn val="41"/>
                                            </p:cond>
                                          </p:stCondLst>
                                        </p:cTn>
                                        <p:tgtEl>
                                          <p:spTgt spid="28"/>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repeatCount="300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repeatCount="300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childTnLst>
                                  <p:subTnLst>
                                    <p:set>
                                      <p:cBhvr override="childStyle">
                                        <p:cTn dur="1" fill="hold" display="0" masterRel="sameClick" afterEffect="1">
                                          <p:stCondLst>
                                            <p:cond evt="end" delay="0">
                                              <p:tn val="53"/>
                                            </p:cond>
                                          </p:stCondLst>
                                        </p:cTn>
                                        <p:tgtEl>
                                          <p:spTgt spid="30"/>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repeatCount="3000" fill="hold" grpId="1"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childTnLst>
                                  <p:subTnLst>
                                    <p:set>
                                      <p:cBhvr override="childStyle">
                                        <p:cTn dur="1" fill="hold" display="0" masterRel="sameClick" afterEffect="1">
                                          <p:stCondLst>
                                            <p:cond evt="end" delay="0">
                                              <p:tn val="59"/>
                                            </p:cond>
                                          </p:stCondLst>
                                        </p:cTn>
                                        <p:tgtEl>
                                          <p:spTgt spid="30"/>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repeatCount="300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repeatCount="3000" fill="hold" grpId="2"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childTnLst>
                                  <p:subTnLst>
                                    <p:set>
                                      <p:cBhvr override="childStyle">
                                        <p:cTn dur="1" fill="hold" display="0" masterRel="sameClick" afterEffect="1">
                                          <p:stCondLst>
                                            <p:cond evt="end" delay="0">
                                              <p:tn val="71"/>
                                            </p:cond>
                                          </p:stCondLst>
                                        </p:cTn>
                                        <p:tgtEl>
                                          <p:spTgt spid="30"/>
                                        </p:tgtEl>
                                        <p:attrNameLst>
                                          <p:attrName>style.visibility</p:attrName>
                                        </p:attrNameLst>
                                      </p:cBhvr>
                                      <p:to>
                                        <p:strVal val="hidden"/>
                                      </p:to>
                                    </p:set>
                                  </p:subTnLst>
                                </p:cTn>
                              </p:par>
                            </p:childTnLst>
                          </p:cTn>
                        </p:par>
                      </p:childTnLst>
                    </p:cTn>
                  </p:par>
                </p:childTnLst>
              </p:cTn>
              <p:nextCondLst>
                <p:cond evt="onClick" delay="0">
                  <p:tgtEl>
                    <p:spTgt spid="17"/>
                  </p:tgtEl>
                </p:cond>
              </p:nextCondLst>
            </p:seq>
          </p:childTnLst>
        </p:cTn>
      </p:par>
    </p:tnLst>
    <p:bldLst>
      <p:bldP spid="4" grpId="0"/>
      <p:bldP spid="21" grpId="0"/>
      <p:bldP spid="22" grpId="0" animBg="1"/>
      <p:bldP spid="23" grpId="0" animBg="1"/>
      <p:bldP spid="24" grpId="0" animBg="1"/>
      <p:bldP spid="25" grpId="0" animBg="1"/>
      <p:bldP spid="28" grpId="0" animBg="1"/>
      <p:bldP spid="29" grpId="0" animBg="1"/>
      <p:bldP spid="30" grpId="0" animBg="1"/>
      <p:bldP spid="30" grpId="1" animBg="1"/>
      <p:bldP spid="30" grpId="2"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EAB703-6809-4AB3-A204-98A85C2FCB5A}"/>
              </a:ext>
            </a:extLst>
          </p:cNvPr>
          <p:cNvSpPr/>
          <p:nvPr/>
        </p:nvSpPr>
        <p:spPr>
          <a:xfrm>
            <a:off x="3516923" y="407964"/>
            <a:ext cx="4783015" cy="1569660"/>
          </a:xfrm>
          <a:prstGeom prst="rect">
            <a:avLst/>
          </a:prstGeom>
          <a:noFill/>
        </p:spPr>
        <p:txBody>
          <a:bodyPr wrap="square" lIns="91440" tIns="45720" rIns="91440" bIns="45720">
            <a:spAutoFit/>
          </a:bodyPr>
          <a:lstStyle/>
          <a:p>
            <a:pPr algn="ctr"/>
            <a:r>
              <a:rPr lang="en-US" sz="9600" b="1" dirty="0" err="1">
                <a:ln w="28575">
                  <a:solidFill>
                    <a:schemeClr val="tx1"/>
                  </a:solidFill>
                  <a:prstDash val="solid"/>
                </a:ln>
                <a:blipFill>
                  <a:blip r:embed="rId3"/>
                  <a:tile tx="0" ty="0" sx="100000" sy="100000" flip="none" algn="tl"/>
                </a:blipFill>
                <a:effectLst>
                  <a:outerShdw dist="38100" dir="2640000" algn="bl" rotWithShape="0">
                    <a:schemeClr val="accent1"/>
                  </a:outerShdw>
                </a:effectLst>
                <a:latin typeface="NikoshBAN" panose="02000000000000000000" pitchFamily="2" charset="0"/>
                <a:cs typeface="NikoshBAN" panose="02000000000000000000" pitchFamily="2" charset="0"/>
              </a:rPr>
              <a:t>বাড়ির</a:t>
            </a:r>
            <a:r>
              <a:rPr lang="en-US" sz="9600" b="1" dirty="0">
                <a:ln w="28575">
                  <a:solidFill>
                    <a:schemeClr val="tx1"/>
                  </a:solidFill>
                  <a:prstDash val="solid"/>
                </a:ln>
                <a:blipFill>
                  <a:blip r:embed="rId3"/>
                  <a:tile tx="0" ty="0" sx="100000" sy="100000" flip="none" algn="tl"/>
                </a:blip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9600" b="1" dirty="0" err="1">
                <a:ln w="28575">
                  <a:solidFill>
                    <a:schemeClr val="tx1"/>
                  </a:solidFill>
                  <a:prstDash val="solid"/>
                </a:ln>
                <a:blipFill>
                  <a:blip r:embed="rId3"/>
                  <a:tile tx="0" ty="0" sx="100000" sy="100000" flip="none" algn="tl"/>
                </a:blipFill>
                <a:effectLst>
                  <a:outerShdw dist="38100" dir="2640000" algn="bl" rotWithShape="0">
                    <a:schemeClr val="accent1"/>
                  </a:outerShdw>
                </a:effectLst>
                <a:latin typeface="NikoshBAN" panose="02000000000000000000" pitchFamily="2" charset="0"/>
                <a:cs typeface="NikoshBAN" panose="02000000000000000000" pitchFamily="2" charset="0"/>
              </a:rPr>
              <a:t>কাজ</a:t>
            </a:r>
            <a:endParaRPr lang="en-US" sz="9600" b="1" dirty="0">
              <a:ln w="28575">
                <a:solidFill>
                  <a:schemeClr val="tx1"/>
                </a:solidFill>
                <a:prstDash val="solid"/>
              </a:ln>
              <a:blipFill>
                <a:blip r:embed="rId3"/>
                <a:tile tx="0" ty="0" sx="100000" sy="100000" flip="none" algn="tl"/>
              </a:blip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B830A974-6200-4BB7-99EE-B40FF2DE6A9E}"/>
              </a:ext>
            </a:extLst>
          </p:cNvPr>
          <p:cNvSpPr/>
          <p:nvPr/>
        </p:nvSpPr>
        <p:spPr>
          <a:xfrm>
            <a:off x="1519311" y="2498129"/>
            <a:ext cx="9734843" cy="2308324"/>
          </a:xfrm>
          <a:prstGeom prst="rect">
            <a:avLst/>
          </a:prstGeom>
          <a:noFill/>
          <a:ln w="28575">
            <a:solidFill>
              <a:srgbClr val="FF0000"/>
            </a:solidFill>
          </a:ln>
        </p:spPr>
        <p:txBody>
          <a:bodyPr wrap="square" lIns="91440" tIns="45720" rIns="91440" bIns="45720">
            <a:spAutoFit/>
          </a:bodyPr>
          <a:lstStyle/>
          <a:p>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রক্ষা</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অবল</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নিজের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াষায়</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আনবে</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768509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40C65A4-A556-49C9-A5B3-CB713D0691BF}"/>
              </a:ext>
            </a:extLst>
          </p:cNvPr>
          <p:cNvSpPr/>
          <p:nvPr/>
        </p:nvSpPr>
        <p:spPr>
          <a:xfrm>
            <a:off x="3311935" y="402605"/>
            <a:ext cx="5994400" cy="2304141"/>
          </a:xfrm>
          <a:prstGeom prst="rect">
            <a:avLst/>
          </a:prstGeom>
          <a:noFill/>
        </p:spPr>
        <p:txBody>
          <a:bodyPr wrap="square" lIns="91440" tIns="45720" rIns="91440" bIns="45720" numCol="1">
            <a:prstTxWarp prst="textDoubleWave1">
              <a:avLst/>
            </a:prstTxWarp>
            <a:spAutoFit/>
          </a:bodyPr>
          <a:lstStyle/>
          <a:p>
            <a:pPr algn="ctr"/>
            <a:r>
              <a:rPr lang="en-US" sz="9600" b="1" dirty="0" err="1">
                <a:ln w="57150">
                  <a:solidFill>
                    <a:srgbClr val="FF0000"/>
                  </a:solidFill>
                  <a:prstDash val="solid"/>
                </a:ln>
                <a:blipFill>
                  <a:blip r:embed="rId2"/>
                  <a:tile tx="0" ty="0" sx="100000" sy="100000" flip="none" algn="tl"/>
                </a:blip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ধন্যবাদ</a:t>
            </a:r>
            <a:endParaRPr lang="en-US" sz="9600" b="1" dirty="0">
              <a:ln w="57150">
                <a:solidFill>
                  <a:srgbClr val="FF0000"/>
                </a:solidFill>
                <a:prstDash val="solid"/>
              </a:ln>
              <a:blipFill>
                <a:blip r:embed="rId2"/>
                <a:tile tx="0" ty="0" sx="100000" sy="100000" flip="none" algn="tl"/>
              </a:blip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DEB8A595-3A36-43EA-AFF4-F9A12BF85884}"/>
              </a:ext>
            </a:extLst>
          </p:cNvPr>
          <p:cNvSpPr/>
          <p:nvPr/>
        </p:nvSpPr>
        <p:spPr>
          <a:xfrm>
            <a:off x="1636541" y="2405575"/>
            <a:ext cx="8918917" cy="3854547"/>
          </a:xfrm>
          <a:prstGeom prst="rect">
            <a:avLst/>
          </a:prstGeom>
          <a:noFill/>
        </p:spPr>
        <p:txBody>
          <a:bodyPr wrap="square" lIns="91440" tIns="45720" rIns="91440" bIns="45720" numCol="1">
            <a:prstTxWarp prst="textWave2">
              <a:avLst/>
            </a:prstTxWarp>
            <a:spAutoFit/>
          </a:bodyPr>
          <a:lstStyle/>
          <a:p>
            <a:pPr algn="ctr"/>
            <a:r>
              <a:rPr lang="en-US" sz="3200" dirty="0" err="1">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থাকুক</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en-US" sz="3200" dirty="0" err="1">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পনাদের</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পরিবার</a:t>
            </a:r>
            <a:r>
              <a:rPr lang="en-US" sz="3200" dirty="0">
                <a:ln w="12700">
                  <a:solidFill>
                    <a:schemeClr val="tx1"/>
                  </a:solidFill>
                </a:ln>
                <a:solidFill>
                  <a:srgbClr val="00B0F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4080426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Flowchart: Delay 1">
            <a:extLst>
              <a:ext uri="{FF2B5EF4-FFF2-40B4-BE49-F238E27FC236}">
                <a16:creationId xmlns:a16="http://schemas.microsoft.com/office/drawing/2014/main" id="{E7F20E58-56EA-41DC-B90C-3DF114EB413E}"/>
              </a:ext>
            </a:extLst>
          </p:cNvPr>
          <p:cNvSpPr/>
          <p:nvPr/>
        </p:nvSpPr>
        <p:spPr>
          <a:xfrm rot="16200000">
            <a:off x="1121944" y="1142961"/>
            <a:ext cx="5148772" cy="3931997"/>
          </a:xfrm>
          <a:prstGeom prst="flowChartDelay">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 name="Flowchart: Delay 2">
            <a:extLst>
              <a:ext uri="{FF2B5EF4-FFF2-40B4-BE49-F238E27FC236}">
                <a16:creationId xmlns:a16="http://schemas.microsoft.com/office/drawing/2014/main" id="{DDB16CBC-2BBA-4453-8BF7-D40FB6EF64ED}"/>
              </a:ext>
            </a:extLst>
          </p:cNvPr>
          <p:cNvSpPr/>
          <p:nvPr/>
        </p:nvSpPr>
        <p:spPr>
          <a:xfrm rot="16200000">
            <a:off x="6150496" y="1183245"/>
            <a:ext cx="5098105" cy="3800759"/>
          </a:xfrm>
          <a:prstGeom prst="flowChartDelay">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F4AEECC-D4B9-4464-87DA-F4E824032D4F}"/>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2715065" y="942536"/>
            <a:ext cx="2011680" cy="19836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a:extLst>
              <a:ext uri="{FF2B5EF4-FFF2-40B4-BE49-F238E27FC236}">
                <a16:creationId xmlns:a16="http://schemas.microsoft.com/office/drawing/2014/main" id="{C8A47A97-0A0F-4435-A20F-86A6F64BAAB8}"/>
              </a:ext>
            </a:extLst>
          </p:cNvPr>
          <p:cNvSpPr/>
          <p:nvPr/>
        </p:nvSpPr>
        <p:spPr>
          <a:xfrm flipH="1">
            <a:off x="1679445" y="2926165"/>
            <a:ext cx="3982881" cy="2554545"/>
          </a:xfrm>
          <a:prstGeom prst="rect">
            <a:avLst/>
          </a:prstGeom>
          <a:noFill/>
        </p:spPr>
        <p:txBody>
          <a:bodyPr wrap="square" lIns="91440" tIns="45720" rIns="91440" bIns="45720">
            <a:spAutoFit/>
          </a:bodyPr>
          <a:lstStyle/>
          <a:p>
            <a:pPr algn="ct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as-IN"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 </a:t>
            </a:r>
            <a:r>
              <a:rPr lang="as-IN"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en-US" sz="32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as-IN"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হকারি</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0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ICT</a:t>
            </a:r>
            <a:r>
              <a:rPr lang="en-US" sz="24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as-IN"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পাঁচাকড়ি</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মনিরামপুর</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যশোর</a:t>
            </a:r>
            <a:r>
              <a:rPr lang="en-US" sz="28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hadidm</a:t>
            </a:r>
            <a:r>
              <a:rPr lang="en-US" sz="2000" dirty="0">
                <a:ln w="0">
                  <a:solidFill>
                    <a:srgbClr val="002060"/>
                  </a:solidFill>
                </a:ln>
                <a:effectLst>
                  <a:outerShdw blurRad="38100" dist="19050" dir="2700000" algn="tl" rotWithShape="0">
                    <a:schemeClr val="dk1">
                      <a:alpha val="40000"/>
                    </a:schemeClr>
                  </a:outerShdw>
                </a:effectLst>
                <a:cs typeface="NikoshBAN" panose="02000000000000000000" pitchFamily="2" charset="0"/>
              </a:rPr>
              <a:t>74</a:t>
            </a:r>
            <a:r>
              <a:rPr lang="en-US" sz="2000" dirty="0">
                <a:ln w="0">
                  <a:solidFill>
                    <a:srgbClr val="002060"/>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@gmail.com </a:t>
            </a:r>
            <a:r>
              <a:rPr lang="en-US" sz="2400" dirty="0">
                <a:ln w="0">
                  <a:solidFill>
                    <a:srgbClr val="002060"/>
                  </a:solidFill>
                </a:ln>
                <a:effectLst>
                  <a:outerShdw blurRad="38100" dist="19050" dir="2700000" algn="tl" rotWithShape="0">
                    <a:schemeClr val="dk1">
                      <a:alpha val="40000"/>
                    </a:schemeClr>
                  </a:outerShdw>
                </a:effectLst>
                <a:latin typeface="Algerian" panose="04020705040A02060702" pitchFamily="82" charset="0"/>
                <a:cs typeface="NikoshBAN" panose="02000000000000000000" pitchFamily="2" charset="0"/>
              </a:rPr>
              <a:t>01727711544</a:t>
            </a:r>
            <a:endParaRPr lang="en-US" sz="2000" dirty="0">
              <a:ln w="0">
                <a:solidFill>
                  <a:srgbClr val="002060"/>
                </a:solidFill>
              </a:ln>
              <a:effectLst>
                <a:outerShdw blurRad="38100" dist="19050" dir="2700000" algn="tl" rotWithShape="0">
                  <a:schemeClr val="dk1">
                    <a:alpha val="40000"/>
                  </a:schemeClr>
                </a:outerShdw>
              </a:effectLst>
              <a:latin typeface="Algerian" panose="04020705040A02060702" pitchFamily="82" charset="0"/>
              <a:cs typeface="NikoshBAN" panose="02000000000000000000" pitchFamily="2" charset="0"/>
            </a:endParaRPr>
          </a:p>
        </p:txBody>
      </p:sp>
      <p:sp>
        <p:nvSpPr>
          <p:cNvPr id="6" name="TextBox 5">
            <a:extLst>
              <a:ext uri="{FF2B5EF4-FFF2-40B4-BE49-F238E27FC236}">
                <a16:creationId xmlns:a16="http://schemas.microsoft.com/office/drawing/2014/main" id="{4E411351-2068-45BD-A2FA-08A040F5828A}"/>
              </a:ext>
            </a:extLst>
          </p:cNvPr>
          <p:cNvSpPr txBox="1"/>
          <p:nvPr/>
        </p:nvSpPr>
        <p:spPr>
          <a:xfrm>
            <a:off x="6799168" y="2654567"/>
            <a:ext cx="3814879" cy="2800767"/>
          </a:xfrm>
          <a:prstGeom prst="rect">
            <a:avLst/>
          </a:prstGeom>
          <a:noFill/>
        </p:spPr>
        <p:txBody>
          <a:bodyPr wrap="square" rtlCol="0">
            <a:spAutoFit/>
          </a:bodyPr>
          <a:lstStyle/>
          <a:p>
            <a:pPr algn="ctr"/>
            <a:r>
              <a:rPr lang="en-US" sz="2800" dirty="0">
                <a:ln>
                  <a:solidFill>
                    <a:srgbClr val="002060"/>
                  </a:solidFill>
                </a:ln>
                <a:latin typeface="NikoshBAN" panose="02000000000000000000" pitchFamily="2" charset="0"/>
                <a:cs typeface="NikoshBAN" panose="02000000000000000000" pitchFamily="2" charset="0"/>
              </a:rPr>
              <a:t>ব</a:t>
            </a:r>
            <a:r>
              <a:rPr lang="as-IN" sz="2800" dirty="0">
                <a:ln>
                  <a:solidFill>
                    <a:srgbClr val="002060"/>
                  </a:solidFill>
                </a:ln>
                <a:latin typeface="NikoshBAN" panose="02000000000000000000" pitchFamily="2" charset="0"/>
                <a:cs typeface="NikoshBAN" panose="02000000000000000000" pitchFamily="2" charset="0"/>
              </a:rPr>
              <a:t>ি</a:t>
            </a:r>
            <a:r>
              <a:rPr lang="en-US" sz="2800" dirty="0" err="1">
                <a:ln>
                  <a:solidFill>
                    <a:srgbClr val="002060"/>
                  </a:solidFill>
                </a:ln>
                <a:latin typeface="NikoshBAN" panose="02000000000000000000" pitchFamily="2" charset="0"/>
                <a:cs typeface="NikoshBAN" panose="02000000000000000000" pitchFamily="2" charset="0"/>
              </a:rPr>
              <a:t>ষয়ঃ</a:t>
            </a:r>
            <a:r>
              <a:rPr lang="en-US" sz="2800" dirty="0">
                <a:ln>
                  <a:solidFill>
                    <a:srgbClr val="002060"/>
                  </a:solidFill>
                </a:ln>
                <a:latin typeface="NikoshBAN" panose="02000000000000000000" pitchFamily="2" charset="0"/>
                <a:cs typeface="NikoshBAN" panose="02000000000000000000" pitchFamily="2" charset="0"/>
              </a:rPr>
              <a:t> </a:t>
            </a:r>
            <a:r>
              <a:rPr lang="en-US" sz="2800" dirty="0" err="1">
                <a:ln>
                  <a:solidFill>
                    <a:srgbClr val="002060"/>
                  </a:solidFill>
                </a:ln>
                <a:latin typeface="NikoshBAN" panose="02000000000000000000" pitchFamily="2" charset="0"/>
                <a:cs typeface="NikoshBAN" panose="02000000000000000000" pitchFamily="2" charset="0"/>
              </a:rPr>
              <a:t>তথ্য</a:t>
            </a:r>
            <a:r>
              <a:rPr lang="en-US" sz="2800" dirty="0">
                <a:ln>
                  <a:solidFill>
                    <a:srgbClr val="002060"/>
                  </a:solidFill>
                </a:ln>
                <a:latin typeface="NikoshBAN" panose="02000000000000000000" pitchFamily="2" charset="0"/>
                <a:cs typeface="NikoshBAN" panose="02000000000000000000" pitchFamily="2" charset="0"/>
              </a:rPr>
              <a:t> ও </a:t>
            </a:r>
            <a:r>
              <a:rPr lang="en-US" sz="2800" dirty="0" err="1">
                <a:ln>
                  <a:solidFill>
                    <a:srgbClr val="002060"/>
                  </a:solidFill>
                </a:ln>
                <a:latin typeface="NikoshBAN" panose="02000000000000000000" pitchFamily="2" charset="0"/>
                <a:cs typeface="NikoshBAN" panose="02000000000000000000" pitchFamily="2" charset="0"/>
              </a:rPr>
              <a:t>যোগ</a:t>
            </a:r>
            <a:r>
              <a:rPr lang="as-IN" sz="2800" dirty="0">
                <a:ln>
                  <a:solidFill>
                    <a:srgbClr val="002060"/>
                  </a:solidFill>
                </a:ln>
                <a:latin typeface="NikoshBAN" panose="02000000000000000000" pitchFamily="2" charset="0"/>
                <a:cs typeface="NikoshBAN" panose="02000000000000000000" pitchFamily="2" charset="0"/>
              </a:rPr>
              <a:t>া</a:t>
            </a:r>
            <a:r>
              <a:rPr lang="en-US" sz="2800" dirty="0">
                <a:ln>
                  <a:solidFill>
                    <a:srgbClr val="002060"/>
                  </a:solidFill>
                </a:ln>
                <a:latin typeface="NikoshBAN" panose="02000000000000000000" pitchFamily="2" charset="0"/>
                <a:cs typeface="NikoshBAN" panose="02000000000000000000" pitchFamily="2" charset="0"/>
              </a:rPr>
              <a:t>য</a:t>
            </a:r>
            <a:r>
              <a:rPr lang="as-IN" sz="2800" dirty="0">
                <a:ln>
                  <a:solidFill>
                    <a:srgbClr val="002060"/>
                  </a:solidFill>
                </a:ln>
                <a:latin typeface="NikoshBAN" panose="02000000000000000000" pitchFamily="2" charset="0"/>
                <a:cs typeface="NikoshBAN" panose="02000000000000000000" pitchFamily="2" charset="0"/>
              </a:rPr>
              <a:t>ো</a:t>
            </a:r>
            <a:r>
              <a:rPr lang="en-US" sz="2800" dirty="0">
                <a:ln>
                  <a:solidFill>
                    <a:srgbClr val="002060"/>
                  </a:solidFill>
                </a:ln>
                <a:latin typeface="NikoshBAN" panose="02000000000000000000" pitchFamily="2" charset="0"/>
                <a:cs typeface="NikoshBAN" panose="02000000000000000000" pitchFamily="2" charset="0"/>
              </a:rPr>
              <a:t>গ </a:t>
            </a:r>
            <a:r>
              <a:rPr lang="as-IN" sz="2800" dirty="0">
                <a:ln>
                  <a:solidFill>
                    <a:srgbClr val="002060"/>
                  </a:solidFill>
                </a:ln>
                <a:latin typeface="NikoshBAN" panose="02000000000000000000" pitchFamily="2" charset="0"/>
                <a:cs typeface="NikoshBAN" panose="02000000000000000000" pitchFamily="2" charset="0"/>
              </a:rPr>
              <a:t>প</a:t>
            </a:r>
            <a:r>
              <a:rPr lang="en-US" sz="2800" dirty="0">
                <a:ln>
                  <a:solidFill>
                    <a:srgbClr val="002060"/>
                  </a:solidFill>
                </a:ln>
                <a:latin typeface="NikoshBAN" panose="02000000000000000000" pitchFamily="2" charset="0"/>
                <a:cs typeface="NikoshBAN" panose="02000000000000000000" pitchFamily="2" charset="0"/>
              </a:rPr>
              <a:t>্</a:t>
            </a:r>
            <a:r>
              <a:rPr lang="as-IN" sz="2800" dirty="0">
                <a:ln>
                  <a:solidFill>
                    <a:srgbClr val="002060"/>
                  </a:solidFill>
                </a:ln>
                <a:latin typeface="NikoshBAN" panose="02000000000000000000" pitchFamily="2" charset="0"/>
                <a:cs typeface="NikoshBAN" panose="02000000000000000000" pitchFamily="2" charset="0"/>
              </a:rPr>
              <a:t>র</a:t>
            </a:r>
            <a:r>
              <a:rPr lang="en-US" sz="2800" dirty="0">
                <a:ln>
                  <a:solidFill>
                    <a:srgbClr val="002060"/>
                  </a:solidFill>
                </a:ln>
                <a:latin typeface="NikoshBAN" panose="02000000000000000000" pitchFamily="2" charset="0"/>
                <a:cs typeface="NikoshBAN" panose="02000000000000000000" pitchFamily="2" charset="0"/>
              </a:rPr>
              <a:t>য</a:t>
            </a:r>
            <a:r>
              <a:rPr lang="as-IN" sz="2800" dirty="0">
                <a:ln>
                  <a:solidFill>
                    <a:srgbClr val="002060"/>
                  </a:solidFill>
                </a:ln>
                <a:latin typeface="NikoshBAN" panose="02000000000000000000" pitchFamily="2" charset="0"/>
                <a:cs typeface="NikoshBAN" panose="02000000000000000000" pitchFamily="2" charset="0"/>
              </a:rPr>
              <a:t>ু</a:t>
            </a:r>
            <a:r>
              <a:rPr lang="en-US" sz="2800" dirty="0">
                <a:ln>
                  <a:solidFill>
                    <a:srgbClr val="002060"/>
                  </a:solidFill>
                </a:ln>
                <a:latin typeface="NikoshBAN" panose="02000000000000000000" pitchFamily="2" charset="0"/>
                <a:cs typeface="NikoshBAN" panose="02000000000000000000" pitchFamily="2" charset="0"/>
              </a:rPr>
              <a:t>ক</a:t>
            </a:r>
            <a:r>
              <a:rPr lang="as-IN" sz="2800" dirty="0">
                <a:ln>
                  <a:solidFill>
                    <a:srgbClr val="002060"/>
                  </a:solidFill>
                </a:ln>
                <a:latin typeface="NikoshBAN" panose="02000000000000000000" pitchFamily="2" charset="0"/>
                <a:cs typeface="NikoshBAN" panose="02000000000000000000" pitchFamily="2" charset="0"/>
              </a:rPr>
              <a:t>্</a:t>
            </a:r>
            <a:r>
              <a:rPr lang="en-US" sz="2800" dirty="0">
                <a:ln>
                  <a:solidFill>
                    <a:srgbClr val="002060"/>
                  </a:solidFill>
                </a:ln>
                <a:latin typeface="NikoshBAN" panose="02000000000000000000" pitchFamily="2" charset="0"/>
                <a:cs typeface="NikoshBAN" panose="02000000000000000000" pitchFamily="2" charset="0"/>
              </a:rPr>
              <a:t>ত</a:t>
            </a:r>
            <a:r>
              <a:rPr lang="as-IN" sz="2800" dirty="0">
                <a:ln>
                  <a:solidFill>
                    <a:srgbClr val="002060"/>
                  </a:solidFill>
                </a:ln>
                <a:latin typeface="NikoshBAN" panose="02000000000000000000" pitchFamily="2" charset="0"/>
                <a:cs typeface="NikoshBAN" panose="02000000000000000000" pitchFamily="2" charset="0"/>
              </a:rPr>
              <a:t>ি</a:t>
            </a:r>
            <a:endParaRPr lang="en-US" sz="2800" dirty="0">
              <a:ln>
                <a:solidFill>
                  <a:srgbClr val="002060"/>
                </a:solidFill>
              </a:ln>
              <a:latin typeface="NikoshBAN" panose="02000000000000000000" pitchFamily="2" charset="0"/>
              <a:cs typeface="NikoshBAN" panose="02000000000000000000" pitchFamily="2" charset="0"/>
            </a:endParaRPr>
          </a:p>
          <a:p>
            <a:pPr algn="ctr"/>
            <a:r>
              <a:rPr lang="as-IN" sz="2800" dirty="0">
                <a:ln>
                  <a:solidFill>
                    <a:srgbClr val="002060"/>
                  </a:solidFill>
                </a:ln>
                <a:latin typeface="NikoshBAN" panose="02000000000000000000" pitchFamily="2" charset="0"/>
                <a:cs typeface="NikoshBAN" panose="02000000000000000000" pitchFamily="2" charset="0"/>
              </a:rPr>
              <a:t>শ</a:t>
            </a:r>
            <a:r>
              <a:rPr lang="en-US" sz="2800" dirty="0">
                <a:ln>
                  <a:solidFill>
                    <a:srgbClr val="002060"/>
                  </a:solidFill>
                </a:ln>
                <a:latin typeface="NikoshBAN" panose="02000000000000000000" pitchFamily="2" charset="0"/>
                <a:cs typeface="NikoshBAN" panose="02000000000000000000" pitchFamily="2" charset="0"/>
              </a:rPr>
              <a:t>্</a:t>
            </a:r>
            <a:r>
              <a:rPr lang="as-IN" sz="2800" dirty="0">
                <a:ln>
                  <a:solidFill>
                    <a:srgbClr val="002060"/>
                  </a:solidFill>
                </a:ln>
                <a:latin typeface="NikoshBAN" panose="02000000000000000000" pitchFamily="2" charset="0"/>
                <a:cs typeface="NikoshBAN" panose="02000000000000000000" pitchFamily="2" charset="0"/>
              </a:rPr>
              <a:t>র</a:t>
            </a:r>
            <a:r>
              <a:rPr lang="en-US" sz="2800" dirty="0">
                <a:ln>
                  <a:solidFill>
                    <a:srgbClr val="002060"/>
                  </a:solidFill>
                </a:ln>
                <a:latin typeface="NikoshBAN" panose="02000000000000000000" pitchFamily="2" charset="0"/>
                <a:cs typeface="NikoshBAN" panose="02000000000000000000" pitchFamily="2" charset="0"/>
              </a:rPr>
              <a:t>ে</a:t>
            </a:r>
            <a:r>
              <a:rPr lang="as-IN" sz="2800" dirty="0">
                <a:ln>
                  <a:solidFill>
                    <a:srgbClr val="002060"/>
                  </a:solidFill>
                </a:ln>
                <a:latin typeface="NikoshBAN" panose="02000000000000000000" pitchFamily="2" charset="0"/>
                <a:cs typeface="NikoshBAN" panose="02000000000000000000" pitchFamily="2" charset="0"/>
              </a:rPr>
              <a:t>ণ</a:t>
            </a:r>
            <a:r>
              <a:rPr lang="en-US" sz="2800" dirty="0" err="1">
                <a:ln>
                  <a:solidFill>
                    <a:srgbClr val="002060"/>
                  </a:solidFill>
                </a:ln>
                <a:latin typeface="NikoshBAN" panose="02000000000000000000" pitchFamily="2" charset="0"/>
                <a:cs typeface="NikoshBAN" panose="02000000000000000000" pitchFamily="2" charset="0"/>
              </a:rPr>
              <a:t>িঃ</a:t>
            </a:r>
            <a:r>
              <a:rPr lang="en-US" sz="2800" dirty="0">
                <a:ln>
                  <a:solidFill>
                    <a:srgbClr val="002060"/>
                  </a:solidFill>
                </a:ln>
                <a:latin typeface="NikoshBAN" panose="02000000000000000000" pitchFamily="2" charset="0"/>
                <a:cs typeface="NikoshBAN" panose="02000000000000000000" pitchFamily="2" charset="0"/>
              </a:rPr>
              <a:t> </a:t>
            </a:r>
            <a:r>
              <a:rPr lang="en-US" sz="2800" dirty="0" err="1">
                <a:ln>
                  <a:solidFill>
                    <a:srgbClr val="002060"/>
                  </a:solidFill>
                </a:ln>
                <a:latin typeface="NikoshBAN" panose="02000000000000000000" pitchFamily="2" charset="0"/>
                <a:cs typeface="NikoshBAN" panose="02000000000000000000" pitchFamily="2" charset="0"/>
              </a:rPr>
              <a:t>অষ্টম</a:t>
            </a:r>
            <a:endParaRPr lang="en-US" sz="2800" dirty="0">
              <a:ln>
                <a:solidFill>
                  <a:srgbClr val="002060"/>
                </a:solidFill>
              </a:ln>
              <a:latin typeface="NikoshBAN" panose="02000000000000000000" pitchFamily="2" charset="0"/>
              <a:cs typeface="NikoshBAN" panose="02000000000000000000" pitchFamily="2" charset="0"/>
            </a:endParaRPr>
          </a:p>
          <a:p>
            <a:pPr algn="ctr"/>
            <a:r>
              <a:rPr lang="en-US" sz="3200" dirty="0" err="1">
                <a:ln>
                  <a:solidFill>
                    <a:srgbClr val="002060"/>
                  </a:solidFill>
                </a:ln>
                <a:latin typeface="NikoshBAN" panose="02000000000000000000" pitchFamily="2" charset="0"/>
                <a:cs typeface="NikoshBAN" panose="02000000000000000000" pitchFamily="2" charset="0"/>
              </a:rPr>
              <a:t>অধ্যয়ঃ</a:t>
            </a:r>
            <a:r>
              <a:rPr lang="en-US" sz="3200" dirty="0">
                <a:ln>
                  <a:solidFill>
                    <a:srgbClr val="002060"/>
                  </a:solidFill>
                </a:ln>
                <a:latin typeface="NikoshBAN" panose="02000000000000000000" pitchFamily="2" charset="0"/>
                <a:cs typeface="NikoshBAN" panose="02000000000000000000" pitchFamily="2" charset="0"/>
              </a:rPr>
              <a:t> ৩য়</a:t>
            </a:r>
          </a:p>
          <a:p>
            <a:pPr algn="ctr"/>
            <a:r>
              <a:rPr lang="en-US" sz="3200" dirty="0" err="1">
                <a:ln>
                  <a:solidFill>
                    <a:srgbClr val="002060"/>
                  </a:solidFill>
                </a:ln>
                <a:latin typeface="NikoshBAN" panose="02000000000000000000" pitchFamily="2" charset="0"/>
                <a:cs typeface="NikoshBAN" panose="02000000000000000000" pitchFamily="2" charset="0"/>
              </a:rPr>
              <a:t>পাঠঃ</a:t>
            </a:r>
            <a:r>
              <a:rPr lang="en-US" sz="3200" dirty="0">
                <a:ln>
                  <a:solidFill>
                    <a:srgbClr val="002060"/>
                  </a:solidFill>
                </a:ln>
                <a:latin typeface="NikoshBAN" panose="02000000000000000000" pitchFamily="2" charset="0"/>
                <a:cs typeface="NikoshBAN" panose="02000000000000000000" pitchFamily="2" charset="0"/>
              </a:rPr>
              <a:t> 17</a:t>
            </a:r>
            <a:endParaRPr lang="en-US" sz="2400" dirty="0">
              <a:ln>
                <a:solidFill>
                  <a:srgbClr val="002060"/>
                </a:solidFill>
              </a:ln>
              <a:latin typeface="NikoshBAN" panose="02000000000000000000" pitchFamily="2" charset="0"/>
              <a:cs typeface="NikoshBAN" panose="02000000000000000000" pitchFamily="2" charset="0"/>
            </a:endParaRPr>
          </a:p>
          <a:p>
            <a:pPr algn="ctr"/>
            <a:r>
              <a:rPr lang="en-US" sz="2800" dirty="0" err="1">
                <a:ln>
                  <a:solidFill>
                    <a:srgbClr val="002060"/>
                  </a:solidFill>
                </a:ln>
                <a:latin typeface="NikoshBAN" panose="02000000000000000000" pitchFamily="2" charset="0"/>
                <a:cs typeface="NikoshBAN" panose="02000000000000000000" pitchFamily="2" charset="0"/>
              </a:rPr>
              <a:t>সময়ঃ</a:t>
            </a:r>
            <a:r>
              <a:rPr lang="en-US" sz="2800" dirty="0">
                <a:ln>
                  <a:solidFill>
                    <a:srgbClr val="002060"/>
                  </a:solidFill>
                </a:ln>
                <a:latin typeface="NikoshBAN" panose="02000000000000000000" pitchFamily="2" charset="0"/>
                <a:cs typeface="NikoshBAN" panose="02000000000000000000" pitchFamily="2" charset="0"/>
              </a:rPr>
              <a:t> ৫০ </a:t>
            </a:r>
            <a:r>
              <a:rPr lang="en-US" sz="2800" dirty="0" err="1">
                <a:ln>
                  <a:solidFill>
                    <a:srgbClr val="002060"/>
                  </a:solidFill>
                </a:ln>
                <a:latin typeface="NikoshBAN" panose="02000000000000000000" pitchFamily="2" charset="0"/>
                <a:cs typeface="NikoshBAN" panose="02000000000000000000" pitchFamily="2" charset="0"/>
              </a:rPr>
              <a:t>মিঃ</a:t>
            </a:r>
            <a:endParaRPr lang="en-US" sz="2800" dirty="0">
              <a:ln>
                <a:solidFill>
                  <a:srgbClr val="002060"/>
                </a:solidFill>
              </a:ln>
              <a:latin typeface="NikoshBAN" panose="02000000000000000000" pitchFamily="2" charset="0"/>
              <a:cs typeface="NikoshBAN" panose="02000000000000000000" pitchFamily="2" charset="0"/>
            </a:endParaRPr>
          </a:p>
          <a:p>
            <a:pPr algn="ctr"/>
            <a:r>
              <a:rPr lang="en-US" sz="2800" dirty="0" err="1">
                <a:ln>
                  <a:solidFill>
                    <a:srgbClr val="002060"/>
                  </a:solidFill>
                </a:ln>
                <a:latin typeface="NikoshBAN" panose="02000000000000000000" pitchFamily="2" charset="0"/>
                <a:cs typeface="NikoshBAN" panose="02000000000000000000" pitchFamily="2" charset="0"/>
              </a:rPr>
              <a:t>তারিখঃ</a:t>
            </a:r>
            <a:r>
              <a:rPr lang="en-US" sz="2800" dirty="0">
                <a:ln>
                  <a:solidFill>
                    <a:srgbClr val="002060"/>
                  </a:solidFill>
                </a:ln>
                <a:latin typeface="NikoshBAN" panose="02000000000000000000" pitchFamily="2" charset="0"/>
                <a:cs typeface="NikoshBAN" panose="02000000000000000000" pitchFamily="2" charset="0"/>
              </a:rPr>
              <a:t> </a:t>
            </a:r>
            <a:r>
              <a:rPr lang="as-IN" sz="2800" dirty="0">
                <a:ln>
                  <a:solidFill>
                    <a:srgbClr val="002060"/>
                  </a:solidFill>
                </a:ln>
                <a:latin typeface="NikoshBAN" panose="02000000000000000000" pitchFamily="2" charset="0"/>
                <a:cs typeface="NikoshBAN" panose="02000000000000000000" pitchFamily="2" charset="0"/>
              </a:rPr>
              <a:t>০</a:t>
            </a:r>
            <a:r>
              <a:rPr lang="en-US" sz="2800" dirty="0">
                <a:ln>
                  <a:solidFill>
                    <a:srgbClr val="002060"/>
                  </a:solidFill>
                </a:ln>
                <a:latin typeface="NikoshBAN" panose="02000000000000000000" pitchFamily="2" charset="0"/>
                <a:cs typeface="NikoshBAN" panose="02000000000000000000" pitchFamily="2" charset="0"/>
              </a:rPr>
              <a:t>৫- </a:t>
            </a:r>
            <a:r>
              <a:rPr lang="as-IN" sz="2800" dirty="0">
                <a:ln>
                  <a:solidFill>
                    <a:srgbClr val="002060"/>
                  </a:solidFill>
                </a:ln>
                <a:latin typeface="NikoshBAN" panose="02000000000000000000" pitchFamily="2" charset="0"/>
                <a:cs typeface="NikoshBAN" panose="02000000000000000000" pitchFamily="2" charset="0"/>
              </a:rPr>
              <a:t>০</a:t>
            </a:r>
            <a:r>
              <a:rPr lang="en-US" sz="2800" dirty="0">
                <a:ln>
                  <a:solidFill>
                    <a:srgbClr val="002060"/>
                  </a:solidFill>
                </a:ln>
                <a:latin typeface="NikoshBAN" panose="02000000000000000000" pitchFamily="2" charset="0"/>
                <a:cs typeface="NikoshBAN" panose="02000000000000000000" pitchFamily="2" charset="0"/>
              </a:rPr>
              <a:t>5 – </a:t>
            </a:r>
            <a:r>
              <a:rPr lang="as-IN" sz="2800" dirty="0">
                <a:ln>
                  <a:solidFill>
                    <a:srgbClr val="002060"/>
                  </a:solidFill>
                </a:ln>
                <a:latin typeface="NikoshBAN" panose="02000000000000000000" pitchFamily="2" charset="0"/>
                <a:cs typeface="NikoshBAN" panose="02000000000000000000" pitchFamily="2" charset="0"/>
              </a:rPr>
              <a:t>২</a:t>
            </a:r>
            <a:r>
              <a:rPr lang="en-US" sz="2800" dirty="0">
                <a:ln>
                  <a:solidFill>
                    <a:srgbClr val="002060"/>
                  </a:solidFill>
                </a:ln>
                <a:latin typeface="NikoshBAN" panose="02000000000000000000" pitchFamily="2" charset="0"/>
                <a:cs typeface="NikoshBAN" panose="02000000000000000000" pitchFamily="2" charset="0"/>
              </a:rPr>
              <a:t>০</a:t>
            </a:r>
            <a:r>
              <a:rPr lang="as-IN" sz="2800" dirty="0">
                <a:ln>
                  <a:solidFill>
                    <a:srgbClr val="002060"/>
                  </a:solidFill>
                </a:ln>
                <a:latin typeface="NikoshBAN" panose="02000000000000000000" pitchFamily="2" charset="0"/>
                <a:cs typeface="NikoshBAN" panose="02000000000000000000" pitchFamily="2" charset="0"/>
              </a:rPr>
              <a:t>২</a:t>
            </a:r>
            <a:r>
              <a:rPr lang="en-US" sz="2800" dirty="0">
                <a:ln>
                  <a:solidFill>
                    <a:srgbClr val="002060"/>
                  </a:solidFill>
                </a:ln>
                <a:latin typeface="NikoshBAN" panose="02000000000000000000" pitchFamily="2" charset="0"/>
                <a:cs typeface="NikoshBAN" panose="02000000000000000000" pitchFamily="2" charset="0"/>
              </a:rPr>
              <a:t>০ </a:t>
            </a:r>
            <a:r>
              <a:rPr lang="as-IN" sz="2800" dirty="0">
                <a:ln>
                  <a:solidFill>
                    <a:srgbClr val="002060"/>
                  </a:solidFill>
                </a:ln>
                <a:latin typeface="NikoshBAN" panose="02000000000000000000" pitchFamily="2" charset="0"/>
                <a:cs typeface="NikoshBAN" panose="02000000000000000000" pitchFamily="2" charset="0"/>
              </a:rPr>
              <a:t>ই</a:t>
            </a:r>
            <a:r>
              <a:rPr lang="en-US" sz="2800" dirty="0">
                <a:ln>
                  <a:solidFill>
                    <a:srgbClr val="002060"/>
                  </a:solidFill>
                </a:ln>
                <a:latin typeface="NikoshBAN" panose="02000000000000000000" pitchFamily="2" charset="0"/>
                <a:cs typeface="NikoshBAN" panose="02000000000000000000" pitchFamily="2" charset="0"/>
              </a:rPr>
              <a:t>ং</a:t>
            </a:r>
          </a:p>
        </p:txBody>
      </p:sp>
      <p:grpSp>
        <p:nvGrpSpPr>
          <p:cNvPr id="7" name="Group 6">
            <a:extLst>
              <a:ext uri="{FF2B5EF4-FFF2-40B4-BE49-F238E27FC236}">
                <a16:creationId xmlns:a16="http://schemas.microsoft.com/office/drawing/2014/main" id="{B9DFBC57-BCC9-43EA-AAE1-C29AD0EFC763}"/>
              </a:ext>
            </a:extLst>
          </p:cNvPr>
          <p:cNvGrpSpPr/>
          <p:nvPr/>
        </p:nvGrpSpPr>
        <p:grpSpPr>
          <a:xfrm>
            <a:off x="6096000" y="1385994"/>
            <a:ext cx="295420" cy="4303038"/>
            <a:chOff x="5955324" y="1139483"/>
            <a:chExt cx="295420" cy="4303038"/>
          </a:xfrm>
        </p:grpSpPr>
        <p:cxnSp>
          <p:nvCxnSpPr>
            <p:cNvPr id="8" name="Straight Connector 7">
              <a:extLst>
                <a:ext uri="{FF2B5EF4-FFF2-40B4-BE49-F238E27FC236}">
                  <a16:creationId xmlns:a16="http://schemas.microsoft.com/office/drawing/2014/main" id="{D1BDA497-B7B4-4024-A48C-1DA6A41CC621}"/>
                </a:ext>
              </a:extLst>
            </p:cNvPr>
            <p:cNvCxnSpPr>
              <a:cxnSpLocks/>
            </p:cNvCxnSpPr>
            <p:nvPr/>
          </p:nvCxnSpPr>
          <p:spPr>
            <a:xfrm>
              <a:off x="5955324" y="1702190"/>
              <a:ext cx="0" cy="3432518"/>
            </a:xfrm>
            <a:prstGeom prst="line">
              <a:avLst/>
            </a:prstGeom>
            <a:ln w="19050">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CB14C94-3E9B-47A6-8CBF-B0EC54EF58D7}"/>
                </a:ext>
              </a:extLst>
            </p:cNvPr>
            <p:cNvCxnSpPr>
              <a:cxnSpLocks/>
            </p:cNvCxnSpPr>
            <p:nvPr/>
          </p:nvCxnSpPr>
          <p:spPr>
            <a:xfrm flipH="1">
              <a:off x="6088939" y="1139483"/>
              <a:ext cx="7061" cy="4303038"/>
            </a:xfrm>
            <a:prstGeom prst="line">
              <a:avLst/>
            </a:prstGeom>
            <a:ln w="190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61D54B65-F933-41C6-B1B9-CD2CC0571833}"/>
                </a:ext>
              </a:extLst>
            </p:cNvPr>
            <p:cNvCxnSpPr>
              <a:cxnSpLocks/>
            </p:cNvCxnSpPr>
            <p:nvPr/>
          </p:nvCxnSpPr>
          <p:spPr>
            <a:xfrm>
              <a:off x="6250744" y="1702191"/>
              <a:ext cx="0" cy="3432517"/>
            </a:xfrm>
            <a:prstGeom prst="line">
              <a:avLst/>
            </a:prstGeom>
            <a:ln w="19050">
              <a:solidFill>
                <a:srgbClr val="0000CC"/>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3789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alf Frame 4">
            <a:extLst>
              <a:ext uri="{FF2B5EF4-FFF2-40B4-BE49-F238E27FC236}">
                <a16:creationId xmlns:a16="http://schemas.microsoft.com/office/drawing/2014/main" id="{776CE6CB-6242-49FF-AD14-0F40E1E1771B}"/>
              </a:ext>
            </a:extLst>
          </p:cNvPr>
          <p:cNvSpPr/>
          <p:nvPr/>
        </p:nvSpPr>
        <p:spPr>
          <a:xfrm rot="10800000">
            <a:off x="11640614" y="6277131"/>
            <a:ext cx="551386" cy="531450"/>
          </a:xfrm>
          <a:prstGeom prst="halfFrame">
            <a:avLst>
              <a:gd name="adj1" fmla="val 29034"/>
              <a:gd name="adj2" fmla="val 333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8" name="Group 7">
            <a:extLst>
              <a:ext uri="{FF2B5EF4-FFF2-40B4-BE49-F238E27FC236}">
                <a16:creationId xmlns:a16="http://schemas.microsoft.com/office/drawing/2014/main" id="{93481B74-1EDB-49DF-91EB-7EC1B20FBA0E}"/>
              </a:ext>
            </a:extLst>
          </p:cNvPr>
          <p:cNvGrpSpPr/>
          <p:nvPr/>
        </p:nvGrpSpPr>
        <p:grpSpPr>
          <a:xfrm>
            <a:off x="0" y="-18263"/>
            <a:ext cx="12163396" cy="6858000"/>
            <a:chOff x="0" y="7623"/>
            <a:chExt cx="12163396" cy="6858000"/>
          </a:xfrm>
        </p:grpSpPr>
        <p:sp>
          <p:nvSpPr>
            <p:cNvPr id="2" name="Rectangle 1">
              <a:extLst>
                <a:ext uri="{FF2B5EF4-FFF2-40B4-BE49-F238E27FC236}">
                  <a16:creationId xmlns:a16="http://schemas.microsoft.com/office/drawing/2014/main" id="{BB1E94B9-0FCC-46AB-9C32-EF179D321392}"/>
                </a:ext>
              </a:extLst>
            </p:cNvPr>
            <p:cNvSpPr/>
            <p:nvPr/>
          </p:nvSpPr>
          <p:spPr>
            <a:xfrm>
              <a:off x="0" y="7623"/>
              <a:ext cx="12163396" cy="6858000"/>
            </a:xfrm>
            <a:prstGeom prst="rect">
              <a:avLst/>
            </a:prstGeom>
            <a:solidFill>
              <a:schemeClr val="tx1">
                <a:lumMod val="85000"/>
                <a:lumOff val="15000"/>
                <a:alpha val="2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7" name="Group 6">
              <a:extLst>
                <a:ext uri="{FF2B5EF4-FFF2-40B4-BE49-F238E27FC236}">
                  <a16:creationId xmlns:a16="http://schemas.microsoft.com/office/drawing/2014/main" id="{2F8D8A56-A2D6-43A2-BDCE-29020045CA4D}"/>
                </a:ext>
              </a:extLst>
            </p:cNvPr>
            <p:cNvGrpSpPr/>
            <p:nvPr/>
          </p:nvGrpSpPr>
          <p:grpSpPr>
            <a:xfrm>
              <a:off x="17753" y="35755"/>
              <a:ext cx="12145643" cy="6804662"/>
              <a:chOff x="31821" y="35755"/>
              <a:chExt cx="12145643" cy="6804662"/>
            </a:xfrm>
          </p:grpSpPr>
          <p:sp>
            <p:nvSpPr>
              <p:cNvPr id="3" name="Half Frame 2">
                <a:extLst>
                  <a:ext uri="{FF2B5EF4-FFF2-40B4-BE49-F238E27FC236}">
                    <a16:creationId xmlns:a16="http://schemas.microsoft.com/office/drawing/2014/main" id="{57EE07F2-0DFE-46D2-82F1-C46BE8971A08}"/>
                  </a:ext>
                </a:extLst>
              </p:cNvPr>
              <p:cNvSpPr/>
              <p:nvPr/>
            </p:nvSpPr>
            <p:spPr>
              <a:xfrm rot="16200000">
                <a:off x="56741" y="6289031"/>
                <a:ext cx="551386" cy="551386"/>
              </a:xfrm>
              <a:prstGeom prst="halfFrame">
                <a:avLst>
                  <a:gd name="adj1" fmla="val 33333"/>
                  <a:gd name="adj2" fmla="val 3033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 name="Half Frame 3">
                <a:extLst>
                  <a:ext uri="{FF2B5EF4-FFF2-40B4-BE49-F238E27FC236}">
                    <a16:creationId xmlns:a16="http://schemas.microsoft.com/office/drawing/2014/main" id="{C5BE17BE-7F49-4321-9668-3AC3077938F5}"/>
                  </a:ext>
                </a:extLst>
              </p:cNvPr>
              <p:cNvSpPr/>
              <p:nvPr/>
            </p:nvSpPr>
            <p:spPr>
              <a:xfrm>
                <a:off x="31821" y="38687"/>
                <a:ext cx="587621" cy="545891"/>
              </a:xfrm>
              <a:prstGeom prst="halfFrame">
                <a:avLst>
                  <a:gd name="adj1" fmla="val 33333"/>
                  <a:gd name="adj2" fmla="val 333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Half Frame 5">
                <a:extLst>
                  <a:ext uri="{FF2B5EF4-FFF2-40B4-BE49-F238E27FC236}">
                    <a16:creationId xmlns:a16="http://schemas.microsoft.com/office/drawing/2014/main" id="{7FFB344D-0DA8-4EAF-A60D-97142FF3BA37}"/>
                  </a:ext>
                </a:extLst>
              </p:cNvPr>
              <p:cNvSpPr/>
              <p:nvPr/>
            </p:nvSpPr>
            <p:spPr>
              <a:xfrm rot="5400000">
                <a:off x="11633885" y="41964"/>
                <a:ext cx="549787" cy="53737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grpSp>
      <p:sp>
        <p:nvSpPr>
          <p:cNvPr id="9" name="Rectangle 8">
            <a:extLst>
              <a:ext uri="{FF2B5EF4-FFF2-40B4-BE49-F238E27FC236}">
                <a16:creationId xmlns:a16="http://schemas.microsoft.com/office/drawing/2014/main" id="{3895BD0E-1C54-43D4-B000-E1BCE26C33AB}"/>
              </a:ext>
            </a:extLst>
          </p:cNvPr>
          <p:cNvSpPr/>
          <p:nvPr/>
        </p:nvSpPr>
        <p:spPr>
          <a:xfrm>
            <a:off x="2740119" y="243959"/>
            <a:ext cx="7065800" cy="1107996"/>
          </a:xfrm>
          <a:prstGeom prst="rect">
            <a:avLst/>
          </a:prstGeom>
          <a:noFill/>
        </p:spPr>
        <p:txBody>
          <a:bodyPr wrap="square" lIns="91440" tIns="45720" rIns="91440" bIns="45720">
            <a:spAutoFit/>
          </a:bodyPr>
          <a:lstStyle/>
          <a:p>
            <a:pPr algn="ctr"/>
            <a:r>
              <a:rPr lang="en-US" sz="6600" dirty="0" err="1">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dirty="0" err="1">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6600" dirty="0">
                <a:ln w="0">
                  <a:solidFill>
                    <a:schemeClr val="tx1"/>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p>
        </p:txBody>
      </p:sp>
      <p:grpSp>
        <p:nvGrpSpPr>
          <p:cNvPr id="13" name="Group 12">
            <a:extLst>
              <a:ext uri="{FF2B5EF4-FFF2-40B4-BE49-F238E27FC236}">
                <a16:creationId xmlns:a16="http://schemas.microsoft.com/office/drawing/2014/main" id="{5B801CA3-A4E6-436A-A43B-7E662E9127B4}"/>
              </a:ext>
            </a:extLst>
          </p:cNvPr>
          <p:cNvGrpSpPr/>
          <p:nvPr/>
        </p:nvGrpSpPr>
        <p:grpSpPr>
          <a:xfrm>
            <a:off x="3123028" y="1480524"/>
            <a:ext cx="6299982" cy="4591262"/>
            <a:chOff x="2286000" y="1285875"/>
            <a:chExt cx="7620000" cy="4286250"/>
          </a:xfrm>
        </p:grpSpPr>
        <p:pic>
          <p:nvPicPr>
            <p:cNvPr id="14" name="Picture 13">
              <a:extLst>
                <a:ext uri="{FF2B5EF4-FFF2-40B4-BE49-F238E27FC236}">
                  <a16:creationId xmlns:a16="http://schemas.microsoft.com/office/drawing/2014/main" id="{0C7B2E77-D922-4220-AC2B-C3AD5364D2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285875"/>
              <a:ext cx="7620000" cy="4286250"/>
            </a:xfrm>
            <a:prstGeom prst="rect">
              <a:avLst/>
            </a:prstGeom>
          </p:spPr>
        </p:pic>
        <p:pic>
          <p:nvPicPr>
            <p:cNvPr id="15" name="Picture 14">
              <a:extLst>
                <a:ext uri="{FF2B5EF4-FFF2-40B4-BE49-F238E27FC236}">
                  <a16:creationId xmlns:a16="http://schemas.microsoft.com/office/drawing/2014/main" id="{2D9CACDA-8055-4E25-BB53-410EB1EB40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2552" y="2560320"/>
              <a:ext cx="702973" cy="1055077"/>
            </a:xfrm>
            <a:prstGeom prst="ellipse">
              <a:avLst/>
            </a:prstGeom>
            <a:ln>
              <a:noFill/>
            </a:ln>
            <a:effectLst>
              <a:softEdge rad="112500"/>
            </a:effectLst>
          </p:spPr>
        </p:pic>
      </p:grpSp>
      <p:pic>
        <p:nvPicPr>
          <p:cNvPr id="16" name="Picture 15">
            <a:extLst>
              <a:ext uri="{FF2B5EF4-FFF2-40B4-BE49-F238E27FC236}">
                <a16:creationId xmlns:a16="http://schemas.microsoft.com/office/drawing/2014/main" id="{CEC21DFC-1C0E-419A-9BEE-1468707F5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0727" y="3008049"/>
            <a:ext cx="780540" cy="805376"/>
          </a:xfrm>
          <a:prstGeom prst="ellipse">
            <a:avLst/>
          </a:prstGeom>
          <a:ln>
            <a:noFill/>
          </a:ln>
          <a:effectLst>
            <a:softEdge rad="112500"/>
          </a:effectLst>
        </p:spPr>
      </p:pic>
    </p:spTree>
    <p:extLst>
      <p:ext uri="{BB962C8B-B14F-4D97-AF65-F5344CB8AC3E}">
        <p14:creationId xmlns:p14="http://schemas.microsoft.com/office/powerpoint/2010/main" val="1448121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endCondLst>
                                    <p:cond evt="onNext" delay="0">
                                      <p:tgtEl>
                                        <p:sldTgt/>
                                      </p:tgtEl>
                                    </p:cond>
                                  </p:endCondLst>
                                  <p:childTnLst>
                                    <p:animMotion origin="layout" path="M -0.00469 4.07407E-6 L -0.00469 0.00023 C -0.00495 0.00277 -0.00534 0.01597 -0.00638 0.02037 C -0.00677 0.02222 -0.00755 0.02338 -0.00807 0.02546 C -0.0095 0.03101 -0.00781 0.03009 -0.0112 0.03333 C -0.01224 0.03402 -0.01341 0.03426 -0.01432 0.03449 C -0.01601 0.03564 -0.01745 0.0368 -0.01914 0.0375 C -0.01992 0.03865 -0.02083 0.03865 -0.02161 0.03958 C -0.022 0.04074 -0.02291 0.0412 -0.0237 0.04259 C -0.02461 0.04421 -0.02526 0.04629 -0.02617 0.04722 C -0.03359 0.0581 -0.02539 0.04398 -0.03164 0.05393 C -0.03476 0.05879 -0.03138 0.05578 -0.03555 0.05879 C -0.04101 0.06597 -0.03411 0.05648 -0.04101 0.0662 C -0.0418 0.06759 -0.04258 0.06851 -0.04349 0.06967 C -0.04648 0.07453 -0.04323 0.07152 -0.04739 0.0743 C -0.04791 0.07523 -0.04831 0.07662 -0.04896 0.07754 C -0.04961 0.07824 -0.05065 0.07824 -0.05117 0.0787 C -0.0526 0.08125 -0.05312 0.08518 -0.05364 0.08842 C -0.0539 0.09421 -0.05221 0.10185 -0.05443 0.10578 C -0.05573 0.10833 -0.06289 0.10416 -0.06536 0.10277 C -0.06588 0.10185 -0.06627 0.10023 -0.06693 0.1 C -0.06797 0.09861 -0.06901 0.09861 -0.07005 0.09814 C -0.07096 0.09745 -0.07174 0.09722 -0.07252 0.09652 C -0.0737 0.09513 -0.07513 0.09467 -0.07643 0.09328 C -0.08242 0.08703 -0.07513 0.09236 -0.08112 0.08842 C -0.08164 0.08773 -0.08216 0.08657 -0.08268 0.08518 C -0.08568 0.08009 -0.08815 0.07847 -0.09062 0.07106 C -0.09101 0.06967 -0.0914 0.06782 -0.09206 0.0662 C -0.09297 0.06435 -0.09518 0.05995 -0.09518 0.06041 C -0.09583 0.05787 -0.09622 0.05578 -0.09687 0.05393 C -0.09765 0.05092 -0.09948 0.04907 -0.10065 0.04722 C -0.10182 0.04398 -0.10325 0.03935 -0.10469 0.03657 C -0.10599 0.03333 -0.10716 0.03032 -0.10846 0.02847 C -0.10924 0.02731 -0.11015 0.02685 -0.11094 0.02546 C -0.11146 0.02453 -0.11198 0.02314 -0.1125 0.02199 C -0.11328 0.02083 -0.11419 0.02013 -0.11484 0.01898 C -0.11536 0.01782 -0.11575 0.01666 -0.11653 0.01597 C -0.11797 0.01388 -0.1237 0.01041 -0.12513 0.00949 L -0.13216 0.00486 L -0.13685 0.00138 C -0.1444 -0.00047 -0.14062 0.00092 -0.14857 -0.00324 C -0.14948 -0.00417 -0.15013 -0.00556 -0.15104 -0.00672 C -0.15169 -0.00695 -0.1526 -0.00718 -0.15338 -0.00787 C -0.15443 -0.00926 -0.15534 -0.01112 -0.15651 -0.01274 C -0.15729 -0.01366 -0.15807 -0.01366 -0.15898 -0.01412 C -0.16002 -0.01551 -0.16146 -0.01644 -0.16276 -0.0176 C -0.16693 -0.02547 -0.16575 -0.02084 -0.16666 -0.03172 C -0.16666 -0.03426 -0.16575 -0.08033 -0.16523 -0.0882 C -0.16497 -0.09213 -0.16406 -0.09491 -0.16354 -0.09792 L -0.16276 -0.10301 C -0.16302 -0.10741 -0.16237 -0.11181 -0.16354 -0.11551 C -0.16432 -0.11713 -0.17096 -0.11968 -0.17213 -0.12061 C -0.17982 -0.12385 -0.16966 -0.12014 -0.1832 -0.125 C -0.18789 -0.12686 -0.19271 -0.12824 -0.19726 -0.12987 C -0.20299 -0.13172 -0.20052 -0.13056 -0.20443 -0.13241 C -0.20677 -0.13241 -0.20937 -0.13334 -0.21159 -0.13172 C -0.21211 -0.13056 -0.21224 -0.12824 -0.21224 -0.12662 C -0.21224 -0.11991 -0.21172 -0.11297 -0.21159 -0.10625 C -0.21224 -0.08542 -0.2095 -0.09074 -0.21536 -0.08704 C -0.21627 -0.08681 -0.21706 -0.08635 -0.21771 -0.08565 C -0.222 -0.08635 -0.22578 -0.08403 -0.2289 -0.09051 C -0.2293 -0.0919 -0.22969 -0.09329 -0.23021 -0.09491 C -0.23242 -0.11158 -0.22943 -0.09213 -0.23268 -0.10625 C -0.23346 -0.10926 -0.23385 -0.1125 -0.23437 -0.11551 C -0.23476 -0.11852 -0.23528 -0.12292 -0.23659 -0.125 C -0.23737 -0.12639 -0.23815 -0.12639 -0.23893 -0.12662 C -0.23984 -0.12547 -0.24049 -0.12454 -0.24127 -0.12362 C -0.2431 -0.12061 -0.24414 -0.11806 -0.24531 -0.11412 C -0.24596 -0.11181 -0.24635 -0.10973 -0.24661 -0.10764 C -0.24713 -0.10579 -0.24726 -0.10324 -0.24752 -0.10139 C -0.24765 -0.09815 -0.24883 -0.07824 -0.24909 -0.07431 C -0.24935 -0.07269 -0.24974 -0.07153 -0.25 -0.06991 C -0.25026 -0.06737 -0.25039 -0.06528 -0.25078 -0.0632 C -0.2513 -0.06019 -0.25195 -0.05695 -0.25234 -0.05371 C -0.25247 -0.05209 -0.25247 -0.05 -0.25312 -0.04931 L -0.25469 -0.04607 C -0.25586 -0.03588 -0.25469 -0.04121 -0.25937 -0.03172 L -0.26263 -0.02547 C -0.26315 -0.02408 -0.26354 -0.02292 -0.26393 -0.02223 L -0.2664 -0.02061 C -0.272 -0.00949 -0.26927 -0.01297 -0.27435 -0.00787 C -0.27487 -0.00695 -0.27526 -0.00579 -0.27578 -0.0044 C -0.27656 -0.00348 -0.2776 -0.00324 -0.27825 -0.00162 C -0.27903 4.07407E-6 -0.2793 0.00254 -0.27995 0.00486 C -0.28034 0.00648 -0.28073 0.00787 -0.28125 0.00949 C -0.28203 0.01111 -0.28294 0.01226 -0.28372 0.01458 C -0.28528 0.01782 -0.28555 0.01944 -0.2862 0.02361 C -0.28646 0.02569 -0.28646 0.02801 -0.28685 0.03009 C -0.28776 0.03333 -0.28997 0.03958 -0.28997 0.04004 C -0.29023 0.04537 -0.29036 0.05092 -0.29088 0.05648 C -0.29088 0.05879 -0.2914 0.05995 -0.29166 0.06157 C -0.29531 0.12361 -0.29166 0.07847 -0.29388 0.10578 C -0.29531 0.10532 -0.29674 0.10578 -0.29791 0.10416 C -0.29857 0.10347 -0.29857 0.10069 -0.29935 0.1 C -0.30026 0.09814 -0.30156 0.09745 -0.3026 0.09652 C -0.30312 0.0949 -0.30364 0.09328 -0.30403 0.09189 C -0.3112 0.07176 -0.30677 0.08518 -0.31041 0.0743 C -0.31068 0.07291 -0.31068 0.07106 -0.3112 0.06967 C -0.31354 0.0618 -0.31263 0.07106 -0.31367 0.06157 C -0.31406 0.05879 -0.31419 0.05532 -0.31445 0.05208 C -0.31458 0.05069 -0.31523 0.04907 -0.31523 0.04722 C -0.31523 0.03449 -0.31523 0.02199 -0.31523 0.00949 L -0.31523 0.03333 " pathEditMode="relative" rAng="0" ptsTypes="AAAAAAAAAAAAAAAAAAAAAAAAAAAAAAAAAAAAAAAAAAAAAAAAAAAAAAAAAAAAAAAAAAAAAAAAAAAAAAAAAAAAAAAAAAAAAAAAAAAAAAA">
                                      <p:cBhvr>
                                        <p:cTn id="6" dur="5000" fill="hold"/>
                                        <p:tgtEl>
                                          <p:spTgt spid="16"/>
                                        </p:tgtEl>
                                        <p:attrNameLst>
                                          <p:attrName>ppt_x</p:attrName>
                                          <p:attrName>ppt_y</p:attrName>
                                        </p:attrNameLst>
                                      </p:cBhvr>
                                      <p:rCtr x="-15534" y="-1319"/>
                                    </p:animMotion>
                                  </p:childTnLst>
                                  <p:subTnLst>
                                    <p:set>
                                      <p:cBhvr override="childStyle">
                                        <p:cTn dur="1" fill="hold" display="0" masterRel="nextClick" afterEffect="1"/>
                                        <p:tgtEl>
                                          <p:spTgt spid="1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f Frame 4">
            <a:extLst>
              <a:ext uri="{FF2B5EF4-FFF2-40B4-BE49-F238E27FC236}">
                <a16:creationId xmlns:a16="http://schemas.microsoft.com/office/drawing/2014/main" id="{776CE6CB-6242-49FF-AD14-0F40E1E1771B}"/>
              </a:ext>
            </a:extLst>
          </p:cNvPr>
          <p:cNvSpPr/>
          <p:nvPr/>
        </p:nvSpPr>
        <p:spPr>
          <a:xfrm rot="10800000">
            <a:off x="11601757" y="6290355"/>
            <a:ext cx="551386" cy="531450"/>
          </a:xfrm>
          <a:prstGeom prst="halfFrame">
            <a:avLst>
              <a:gd name="adj1" fmla="val 29034"/>
              <a:gd name="adj2" fmla="val 333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8" name="Group 7">
            <a:extLst>
              <a:ext uri="{FF2B5EF4-FFF2-40B4-BE49-F238E27FC236}">
                <a16:creationId xmlns:a16="http://schemas.microsoft.com/office/drawing/2014/main" id="{93481B74-1EDB-49DF-91EB-7EC1B20FBA0E}"/>
              </a:ext>
            </a:extLst>
          </p:cNvPr>
          <p:cNvGrpSpPr/>
          <p:nvPr/>
        </p:nvGrpSpPr>
        <p:grpSpPr>
          <a:xfrm>
            <a:off x="10253" y="8060"/>
            <a:ext cx="12171494" cy="6875001"/>
            <a:chOff x="20506" y="7620"/>
            <a:chExt cx="12171494" cy="6875001"/>
          </a:xfrm>
        </p:grpSpPr>
        <p:sp>
          <p:nvSpPr>
            <p:cNvPr id="2" name="Rectangle 1">
              <a:extLst>
                <a:ext uri="{FF2B5EF4-FFF2-40B4-BE49-F238E27FC236}">
                  <a16:creationId xmlns:a16="http://schemas.microsoft.com/office/drawing/2014/main" id="{BB1E94B9-0FCC-46AB-9C32-EF179D321392}"/>
                </a:ext>
              </a:extLst>
            </p:cNvPr>
            <p:cNvSpPr/>
            <p:nvPr/>
          </p:nvSpPr>
          <p:spPr>
            <a:xfrm>
              <a:off x="28604" y="7620"/>
              <a:ext cx="12163396" cy="6858000"/>
            </a:xfrm>
            <a:prstGeom prst="rect">
              <a:avLst/>
            </a:prstGeom>
            <a:solidFill>
              <a:schemeClr val="tx1">
                <a:lumMod val="85000"/>
                <a:lumOff val="15000"/>
                <a:alpha val="2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F8D8A56-A2D6-43A2-BDCE-29020045CA4D}"/>
                </a:ext>
              </a:extLst>
            </p:cNvPr>
            <p:cNvGrpSpPr/>
            <p:nvPr/>
          </p:nvGrpSpPr>
          <p:grpSpPr>
            <a:xfrm>
              <a:off x="20506" y="35755"/>
              <a:ext cx="12142890" cy="6846866"/>
              <a:chOff x="34574" y="35755"/>
              <a:chExt cx="12142890" cy="6846866"/>
            </a:xfrm>
          </p:grpSpPr>
          <p:sp>
            <p:nvSpPr>
              <p:cNvPr id="3" name="Half Frame 2">
                <a:extLst>
                  <a:ext uri="{FF2B5EF4-FFF2-40B4-BE49-F238E27FC236}">
                    <a16:creationId xmlns:a16="http://schemas.microsoft.com/office/drawing/2014/main" id="{57EE07F2-0DFE-46D2-82F1-C46BE8971A08}"/>
                  </a:ext>
                </a:extLst>
              </p:cNvPr>
              <p:cNvSpPr/>
              <p:nvPr/>
            </p:nvSpPr>
            <p:spPr>
              <a:xfrm rot="16200000">
                <a:off x="42673" y="6331235"/>
                <a:ext cx="551386" cy="551386"/>
              </a:xfrm>
              <a:prstGeom prst="halfFrame">
                <a:avLst>
                  <a:gd name="adj1" fmla="val 33333"/>
                  <a:gd name="adj2" fmla="val 3033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Half Frame 3">
                <a:extLst>
                  <a:ext uri="{FF2B5EF4-FFF2-40B4-BE49-F238E27FC236}">
                    <a16:creationId xmlns:a16="http://schemas.microsoft.com/office/drawing/2014/main" id="{C5BE17BE-7F49-4321-9668-3AC3077938F5}"/>
                  </a:ext>
                </a:extLst>
              </p:cNvPr>
              <p:cNvSpPr/>
              <p:nvPr/>
            </p:nvSpPr>
            <p:spPr>
              <a:xfrm>
                <a:off x="34574" y="35757"/>
                <a:ext cx="587621" cy="545891"/>
              </a:xfrm>
              <a:prstGeom prst="halfFrame">
                <a:avLst>
                  <a:gd name="adj1" fmla="val 33333"/>
                  <a:gd name="adj2" fmla="val 333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Half Frame 5">
                <a:extLst>
                  <a:ext uri="{FF2B5EF4-FFF2-40B4-BE49-F238E27FC236}">
                    <a16:creationId xmlns:a16="http://schemas.microsoft.com/office/drawing/2014/main" id="{7FFB344D-0DA8-4EAF-A60D-97142FF3BA37}"/>
                  </a:ext>
                </a:extLst>
              </p:cNvPr>
              <p:cNvSpPr/>
              <p:nvPr/>
            </p:nvSpPr>
            <p:spPr>
              <a:xfrm rot="5400000">
                <a:off x="11633885" y="41964"/>
                <a:ext cx="549787" cy="537370"/>
              </a:xfrm>
              <a:prstGeom prst="half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sp>
        <p:nvSpPr>
          <p:cNvPr id="9" name="Rectangle 8">
            <a:extLst>
              <a:ext uri="{FF2B5EF4-FFF2-40B4-BE49-F238E27FC236}">
                <a16:creationId xmlns:a16="http://schemas.microsoft.com/office/drawing/2014/main" id="{B15E74BA-55A2-42D2-9CAA-9DDA0F30964A}"/>
              </a:ext>
            </a:extLst>
          </p:cNvPr>
          <p:cNvSpPr/>
          <p:nvPr/>
        </p:nvSpPr>
        <p:spPr>
          <a:xfrm>
            <a:off x="605972" y="261959"/>
            <a:ext cx="11009799" cy="769441"/>
          </a:xfrm>
          <a:prstGeom prst="rect">
            <a:avLst/>
          </a:prstGeom>
          <a:noFill/>
        </p:spPr>
        <p:txBody>
          <a:bodyPr wrap="square" lIns="91440" tIns="45720" rIns="91440" bIns="45720">
            <a:spAutoFit/>
          </a:bodyPr>
          <a:lstStyle/>
          <a:p>
            <a:pPr algn="ct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স্মার</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ল্যাপ</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 </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ুরক্ষায়</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as-IN"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en-US" sz="4400" u="heavy" dirty="0" err="1">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en-US" sz="4400" u="heavy" dirty="0">
                <a:ln w="0">
                  <a:solidFill>
                    <a:schemeClr val="tx1"/>
                  </a:solidFill>
                </a:ln>
                <a:blipFill>
                  <a:blip r:embed="rId2"/>
                  <a:tile tx="0" ty="0" sx="100000" sy="100000" flip="none" algn="tl"/>
                </a:blip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id="{32364810-9C8A-493F-9560-BA3934FACF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79507" y="1738124"/>
            <a:ext cx="6192470" cy="45935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39057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C840B5-5E7B-4A15-A33A-17EE3A9D1026}"/>
              </a:ext>
            </a:extLst>
          </p:cNvPr>
          <p:cNvSpPr/>
          <p:nvPr/>
        </p:nvSpPr>
        <p:spPr>
          <a:xfrm>
            <a:off x="4234061" y="211021"/>
            <a:ext cx="3723878" cy="1323439"/>
          </a:xfrm>
          <a:prstGeom prst="rect">
            <a:avLst/>
          </a:prstGeom>
        </p:spPr>
        <p:txBody>
          <a:bodyPr wrap="square">
            <a:spAutoFit/>
          </a:bodyPr>
          <a:lstStyle/>
          <a:p>
            <a:r>
              <a:rPr lang="en-US" sz="8000" dirty="0" err="1">
                <a:ln w="28575">
                  <a:solidFill>
                    <a:schemeClr val="tx1"/>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a:t>
            </a:r>
            <a:r>
              <a:rPr lang="as-IN" sz="8000" dirty="0">
                <a:ln w="28575">
                  <a:solidFill>
                    <a:schemeClr val="tx1"/>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a:t>
            </a:r>
            <a:r>
              <a:rPr lang="en-US" sz="8000" dirty="0">
                <a:ln w="28575">
                  <a:solidFill>
                    <a:schemeClr val="tx1"/>
                  </a:solidFill>
                </a:ln>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p>
        </p:txBody>
      </p:sp>
      <p:sp>
        <p:nvSpPr>
          <p:cNvPr id="3" name="Rectangle 2">
            <a:extLst>
              <a:ext uri="{FF2B5EF4-FFF2-40B4-BE49-F238E27FC236}">
                <a16:creationId xmlns:a16="http://schemas.microsoft.com/office/drawing/2014/main" id="{26FBEF7B-EF39-4990-AA5E-60BFA6BD4B6C}"/>
              </a:ext>
            </a:extLst>
          </p:cNvPr>
          <p:cNvSpPr/>
          <p:nvPr/>
        </p:nvSpPr>
        <p:spPr>
          <a:xfrm>
            <a:off x="1057189" y="1351359"/>
            <a:ext cx="6418764" cy="1107996"/>
          </a:xfrm>
          <a:prstGeom prst="rect">
            <a:avLst/>
          </a:prstGeom>
          <a:noFill/>
        </p:spPr>
        <p:txBody>
          <a:bodyPr wrap="square" lIns="91440" tIns="45720" rIns="91440" bIns="45720">
            <a:spAutoFit/>
          </a:bodyPr>
          <a:lstStyle/>
          <a:p>
            <a:r>
              <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a:t>
            </a:r>
            <a:r>
              <a:rPr lang="as-IN"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a:t>
            </a:r>
            <a:r>
              <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5400" dirty="0" err="1">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a:t>
            </a:r>
            <a:r>
              <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a:t>
            </a:r>
            <a:r>
              <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a:t>
            </a:r>
            <a:r>
              <a:rPr lang="as-IN"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a:t>
            </a:r>
            <a:r>
              <a:rPr lang="en-US" sz="5400" dirty="0" err="1">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66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5400" dirty="0">
              <a:ln w="0">
                <a:solidFill>
                  <a:srgbClr val="C00000"/>
                </a:solidFill>
              </a:ln>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C0A4D0E9-044F-4ABD-AEF2-9BE34295F249}"/>
              </a:ext>
            </a:extLst>
          </p:cNvPr>
          <p:cNvSpPr/>
          <p:nvPr/>
        </p:nvSpPr>
        <p:spPr>
          <a:xfrm>
            <a:off x="1057189" y="2459029"/>
            <a:ext cx="10295438" cy="3785652"/>
          </a:xfrm>
          <a:prstGeom prst="rect">
            <a:avLst/>
          </a:prstGeom>
          <a:noFill/>
        </p:spPr>
        <p:txBody>
          <a:bodyPr wrap="square" lIns="91440" tIns="45720" rIns="91440" bIns="45720">
            <a:spAutoFit/>
          </a:bodyPr>
          <a:lstStyle/>
          <a:p>
            <a:pPr marL="457200" indent="-457200">
              <a:buFont typeface="Wingdings" panose="05000000000000000000" pitchFamily="2" charset="2"/>
              <a:buChar char="§"/>
            </a:pP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ল্যাপটপে</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ছড়ানো</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্টফোনের</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লিখতে</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marL="457200" indent="-457200">
              <a:buFont typeface="Wingdings" panose="05000000000000000000" pitchFamily="2" charset="2"/>
              <a:buChar char="§"/>
            </a:pP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হতে</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স্মার</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ল্যাপটপ</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ষ</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সমূহ</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ণ</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3446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3FE546-2E14-4493-BBA4-770974326144}"/>
              </a:ext>
            </a:extLst>
          </p:cNvPr>
          <p:cNvPicPr preferRelativeResize="0">
            <a:picLocks/>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tretch>
            <a:fillRect/>
          </a:stretch>
        </p:blipFill>
        <p:spPr>
          <a:xfrm>
            <a:off x="5295933" y="1291771"/>
            <a:ext cx="4846320" cy="4754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11">
            <a:extLst>
              <a:ext uri="{FF2B5EF4-FFF2-40B4-BE49-F238E27FC236}">
                <a16:creationId xmlns:a16="http://schemas.microsoft.com/office/drawing/2014/main" id="{B3AB2246-4053-4205-9B77-A2A3729C37AC}"/>
              </a:ext>
            </a:extLst>
          </p:cNvPr>
          <p:cNvSpPr/>
          <p:nvPr/>
        </p:nvSpPr>
        <p:spPr>
          <a:xfrm>
            <a:off x="1178841" y="226668"/>
            <a:ext cx="9163816" cy="830997"/>
          </a:xfrm>
          <a:prstGeom prst="rect">
            <a:avLst/>
          </a:prstGeom>
          <a:noFill/>
        </p:spPr>
        <p:txBody>
          <a:bodyPr wrap="square" lIns="91440" tIns="45720" rIns="91440" bIns="45720">
            <a:spAutoFit/>
          </a:bodyPr>
          <a:lstStyle/>
          <a:p>
            <a:pPr algn="ct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িভিন্ন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ডিভাইসে</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ছড়ায়</a:t>
            </a:r>
            <a:endPar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C8FBC08-9627-4ABE-8F88-B08B2B1AFC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272" y="1291770"/>
            <a:ext cx="4846320" cy="48078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41B6BECA-FCF9-44E2-BA23-63BF2131BC4B}"/>
              </a:ext>
            </a:extLst>
          </p:cNvPr>
          <p:cNvPicPr preferRelativeResize="0">
            <a:picLocks/>
          </p:cNvPicPr>
          <p:nvPr/>
        </p:nvPicPr>
        <p:blipFill>
          <a:blip r:embed="rId5">
            <a:extLst>
              <a:ext uri="{28A0092B-C50C-407E-A947-70E740481C1C}">
                <a14:useLocalDpi xmlns:a14="http://schemas.microsoft.com/office/drawing/2010/main"/>
              </a:ext>
            </a:extLst>
          </a:blip>
          <a:stretch>
            <a:fillRect/>
          </a:stretch>
        </p:blipFill>
        <p:spPr>
          <a:xfrm>
            <a:off x="5286272" y="1291769"/>
            <a:ext cx="4855981" cy="47548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 ৪. অফিসের রান্নাঘর, ক্যান্টিন এবং কফি মেশিন, ডেস্কের মাধ্যমে ভাইরাস ছড়িয়ে পড়ে। তাই এসব জায়গায় নিয়মিত গেলে আপনি এবং সাবান দিয়ে মুখ ধুয়ে নিন৷অফিসের রান্নাঘর, ক্যান্টিন এবং কফি মেশিন, ডেস্কের মাধ্যমে ভাইরাস ছড়িয়ে পড়ে। তাই এসব জায়গায় নিয়মিত গেলে আপনি এবং সাবান দিয়ে মুখ ধুয়ে নিন৷">
            <a:extLst>
              <a:ext uri="{FF2B5EF4-FFF2-40B4-BE49-F238E27FC236}">
                <a16:creationId xmlns:a16="http://schemas.microsoft.com/office/drawing/2014/main" id="{072DBCC1-874C-4F5B-90EB-356685336FF6}"/>
              </a:ext>
            </a:extLst>
          </p:cNvPr>
          <p:cNvPicPr preferRelativeResize="0"/>
          <p:nvPr/>
        </p:nvPicPr>
        <p:blipFill>
          <a:blip r:embed="rId6" cstate="email">
            <a:extLst>
              <a:ext uri="{28A0092B-C50C-407E-A947-70E740481C1C}">
                <a14:useLocalDpi xmlns:a14="http://schemas.microsoft.com/office/drawing/2010/main"/>
              </a:ext>
            </a:extLst>
          </a:blip>
          <a:srcRect/>
          <a:stretch>
            <a:fillRect/>
          </a:stretch>
        </p:blipFill>
        <p:spPr bwMode="auto">
          <a:xfrm>
            <a:off x="5295932" y="1291767"/>
            <a:ext cx="4836659" cy="4807815"/>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2" name="Picture 1">
            <a:extLst>
              <a:ext uri="{FF2B5EF4-FFF2-40B4-BE49-F238E27FC236}">
                <a16:creationId xmlns:a16="http://schemas.microsoft.com/office/drawing/2014/main" id="{3A3C8C62-6720-4858-A926-56FC98D4BF6E}"/>
              </a:ext>
            </a:extLst>
          </p:cNvPr>
          <p:cNvPicPr preferRelativeResize="0">
            <a:picLocks/>
          </p:cNvPicPr>
          <p:nvPr/>
        </p:nvPicPr>
        <p:blipFill>
          <a:blip r:embed="rId7" cstate="email">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tretch>
            <a:fillRect/>
          </a:stretch>
        </p:blipFill>
        <p:spPr>
          <a:xfrm>
            <a:off x="5361866" y="1357059"/>
            <a:ext cx="4696535" cy="4663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ctangle 13">
            <a:extLst>
              <a:ext uri="{FF2B5EF4-FFF2-40B4-BE49-F238E27FC236}">
                <a16:creationId xmlns:a16="http://schemas.microsoft.com/office/drawing/2014/main" id="{47C0D89C-F332-40BF-846D-4B51D0F7A8D3}"/>
              </a:ext>
            </a:extLst>
          </p:cNvPr>
          <p:cNvSpPr/>
          <p:nvPr/>
        </p:nvSpPr>
        <p:spPr>
          <a:xfrm>
            <a:off x="661075" y="1218698"/>
            <a:ext cx="4308721" cy="5078035"/>
          </a:xfrm>
          <a:prstGeom prst="rect">
            <a:avLst/>
          </a:prstGeom>
          <a:blipFill>
            <a:blip r:embed="rId9"/>
            <a:tile tx="0" ty="0" sx="100000" sy="100000" flip="none" algn="tl"/>
          </a:blip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E5534C-B21E-46A5-9D17-DC752EE68F1D}"/>
              </a:ext>
            </a:extLst>
          </p:cNvPr>
          <p:cNvSpPr/>
          <p:nvPr/>
        </p:nvSpPr>
        <p:spPr>
          <a:xfrm>
            <a:off x="1253031" y="2538384"/>
            <a:ext cx="3298870" cy="1754326"/>
          </a:xfrm>
          <a:prstGeom prst="rect">
            <a:avLst/>
          </a:prstGeom>
        </p:spPr>
        <p:txBody>
          <a:bodyPr wrap="square">
            <a:spAutoFit/>
          </a:bodyPr>
          <a:lstStyle/>
          <a:p>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অসুস্থ</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বা</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সন্দেহভাজন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কারও</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ডিভাইস</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ধরার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আগে</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সতর্ক</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থাকুন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endParaRPr lang="en-US" sz="3600" dirty="0">
              <a:ln w="0">
                <a:solidFill>
                  <a:schemeClr val="tx1"/>
                </a:solidFill>
              </a:ln>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999DCFB-EE03-4718-9216-C2786634DE62}"/>
              </a:ext>
            </a:extLst>
          </p:cNvPr>
          <p:cNvSpPr/>
          <p:nvPr/>
        </p:nvSpPr>
        <p:spPr>
          <a:xfrm>
            <a:off x="1178841" y="1488240"/>
            <a:ext cx="3127206" cy="3970318"/>
          </a:xfrm>
          <a:prstGeom prst="rect">
            <a:avLst/>
          </a:prstGeom>
        </p:spPr>
        <p:txBody>
          <a:bodyPr wrap="square">
            <a:spAutoFit/>
          </a:bodyPr>
          <a:lstStyle/>
          <a:p>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যেহেতু</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আপনি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বাইরে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চলাচল</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করছেন</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সেই</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সঙ্গে</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আপনার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ল্যাপটপও</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তাই</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এই</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ল্যাপটপেও</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জীবাণু</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আক্রমণের</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সব</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রকম</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সুযোগ</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36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আছে</a:t>
            </a:r>
            <a:r>
              <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endParaRPr lang="en-US" sz="36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A5CB742A-23F4-4777-B4F2-03B5D17CF492}"/>
              </a:ext>
            </a:extLst>
          </p:cNvPr>
          <p:cNvSpPr txBox="1"/>
          <p:nvPr/>
        </p:nvSpPr>
        <p:spPr>
          <a:xfrm>
            <a:off x="1243369" y="2003390"/>
            <a:ext cx="3298870" cy="1754326"/>
          </a:xfrm>
          <a:prstGeom prst="rect">
            <a:avLst/>
          </a:prstGeom>
          <a:noFill/>
        </p:spPr>
        <p:txBody>
          <a:bodyPr wrap="square" rtlCol="0">
            <a:spAutoFit/>
          </a:bodyPr>
          <a:lstStyle/>
          <a:p>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অ</a:t>
            </a:r>
            <a:r>
              <a:rPr lang="en-US" sz="3200" dirty="0" err="1">
                <a:ln>
                  <a:solidFill>
                    <a:schemeClr val="tx1"/>
                  </a:solidFill>
                </a:ln>
                <a:latin typeface="NikoshBAN" panose="02000000000000000000" pitchFamily="2" charset="0"/>
                <a:cs typeface="NikoshBAN" panose="02000000000000000000" pitchFamily="2" charset="0"/>
              </a:rPr>
              <a:t>ফিসে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ল্যাপটপ</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ব্যবহারের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মাধ্যমে</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এই</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ভ</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ই</a:t>
            </a:r>
            <a:r>
              <a:rPr lang="en-US" sz="3600" dirty="0">
                <a:ln>
                  <a:solidFill>
                    <a:schemeClr val="tx1"/>
                  </a:solidFill>
                </a:ln>
                <a:latin typeface="NikoshBAN" panose="02000000000000000000" pitchFamily="2" charset="0"/>
                <a:cs typeface="NikoshBAN" panose="02000000000000000000" pitchFamily="2" charset="0"/>
              </a:rPr>
              <a:t>র</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স </a:t>
            </a:r>
            <a:r>
              <a:rPr lang="en-US" sz="3600" dirty="0" err="1">
                <a:ln>
                  <a:solidFill>
                    <a:schemeClr val="tx1"/>
                  </a:solidFill>
                </a:ln>
                <a:latin typeface="NikoshBAN" panose="02000000000000000000" pitchFamily="2" charset="0"/>
                <a:cs typeface="NikoshBAN" panose="02000000000000000000" pitchFamily="2" charset="0"/>
              </a:rPr>
              <a:t>ছড়াতে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পারে</a:t>
            </a:r>
            <a:r>
              <a:rPr lang="en-US" sz="3600" dirty="0">
                <a:ln>
                  <a:solidFill>
                    <a:schemeClr val="tx1"/>
                  </a:solidFill>
                </a:ln>
                <a:latin typeface="NikoshBAN" panose="02000000000000000000" pitchFamily="2" charset="0"/>
                <a:cs typeface="NikoshBAN" panose="02000000000000000000" pitchFamily="2" charset="0"/>
              </a:rPr>
              <a:t>।</a:t>
            </a:r>
          </a:p>
        </p:txBody>
      </p:sp>
      <p:sp>
        <p:nvSpPr>
          <p:cNvPr id="4" name="Rectangle 3">
            <a:extLst>
              <a:ext uri="{FF2B5EF4-FFF2-40B4-BE49-F238E27FC236}">
                <a16:creationId xmlns:a16="http://schemas.microsoft.com/office/drawing/2014/main" id="{ADED928D-458F-4FAD-828A-196A60B03B3B}"/>
              </a:ext>
            </a:extLst>
          </p:cNvPr>
          <p:cNvSpPr/>
          <p:nvPr/>
        </p:nvSpPr>
        <p:spPr>
          <a:xfrm>
            <a:off x="661075" y="1291767"/>
            <a:ext cx="4162737" cy="5016758"/>
          </a:xfrm>
          <a:prstGeom prst="rect">
            <a:avLst/>
          </a:prstGeom>
          <a:ln>
            <a:noFill/>
          </a:ln>
        </p:spPr>
        <p:txBody>
          <a:bodyPr wrap="square">
            <a:spAutoFit/>
          </a:bodyPr>
          <a:lstStyle/>
          <a:p>
            <a:r>
              <a:rPr lang="en-US" sz="3200" dirty="0" err="1">
                <a:ln>
                  <a:solidFill>
                    <a:schemeClr val="tx1"/>
                  </a:solidFill>
                </a:ln>
                <a:latin typeface="NikoshBAN" panose="02000000000000000000" pitchFamily="2" charset="0"/>
                <a:cs typeface="NikoshBAN" panose="02000000000000000000" pitchFamily="2" charset="0"/>
              </a:rPr>
              <a:t>সম্প্রতি</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মার্কিন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যুক্তরাষ্ট্রের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ন্যাশানাল</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ইন্সটিটিউট</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অব</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হেলথে</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সমীক্ষা</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থেকে</a:t>
            </a:r>
            <a:r>
              <a:rPr lang="en-US" sz="3200" dirty="0">
                <a:ln>
                  <a:solidFill>
                    <a:schemeClr val="tx1"/>
                  </a:solidFill>
                </a:ln>
                <a:latin typeface="NikoshBAN" panose="02000000000000000000" pitchFamily="2" charset="0"/>
                <a:cs typeface="NikoshBAN" panose="02000000000000000000" pitchFamily="2" charset="0"/>
              </a:rPr>
              <a:t> </a:t>
            </a:r>
            <a:r>
              <a:rPr lang="en-US" sz="2800" dirty="0" err="1">
                <a:ln>
                  <a:solidFill>
                    <a:schemeClr val="tx1"/>
                  </a:solidFill>
                </a:ln>
                <a:latin typeface="NikoshBAN" panose="02000000000000000000" pitchFamily="2" charset="0"/>
                <a:cs typeface="NikoshBAN" panose="02000000000000000000" pitchFamily="2" charset="0"/>
              </a:rPr>
              <a:t>জানা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গে</a:t>
            </a:r>
            <a:r>
              <a:rPr lang="as-IN" sz="3200" dirty="0">
                <a:ln>
                  <a:solidFill>
                    <a:schemeClr val="tx1"/>
                  </a:solidFill>
                </a:ln>
                <a:latin typeface="NikoshBAN" panose="02000000000000000000" pitchFamily="2" charset="0"/>
                <a:cs typeface="NikoshBAN" panose="02000000000000000000" pitchFamily="2" charset="0"/>
              </a:rPr>
              <a:t>ছ</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কাঁচের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উপরে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প্রায়</a:t>
            </a:r>
            <a:r>
              <a:rPr lang="en-US" sz="3200" dirty="0">
                <a:ln>
                  <a:solidFill>
                    <a:schemeClr val="tx1"/>
                  </a:solidFill>
                </a:ln>
                <a:latin typeface="NikoshBAN" panose="02000000000000000000" pitchFamily="2" charset="0"/>
                <a:cs typeface="NikoshBAN" panose="02000000000000000000" pitchFamily="2" charset="0"/>
              </a:rPr>
              <a:t> ৯৬ </a:t>
            </a:r>
            <a:r>
              <a:rPr lang="en-US" sz="3200" dirty="0" err="1">
                <a:ln>
                  <a:solidFill>
                    <a:schemeClr val="tx1"/>
                  </a:solidFill>
                </a:ln>
                <a:latin typeface="NikoshBAN" panose="02000000000000000000" pitchFamily="2" charset="0"/>
                <a:cs typeface="NikoshBAN" panose="02000000000000000000" pitchFamily="2" charset="0"/>
              </a:rPr>
              <a:t>ঘণ্টা</a:t>
            </a:r>
            <a:r>
              <a:rPr lang="en-US" sz="3200" dirty="0">
                <a:ln>
                  <a:solidFill>
                    <a:schemeClr val="tx1"/>
                  </a:solidFill>
                </a:ln>
                <a:latin typeface="NikoshBAN" panose="02000000000000000000" pitchFamily="2" charset="0"/>
                <a:cs typeface="NikoshBAN" panose="02000000000000000000" pitchFamily="2" charset="0"/>
              </a:rPr>
              <a:t> </a:t>
            </a:r>
            <a:r>
              <a:rPr lang="as-IN" sz="3200" dirty="0">
                <a:ln>
                  <a:solidFill>
                    <a:schemeClr val="tx1"/>
                  </a:solidFill>
                </a:ln>
                <a:latin typeface="NikoshBAN" panose="02000000000000000000" pitchFamily="2" charset="0"/>
                <a:cs typeface="NikoshBAN" panose="02000000000000000000" pitchFamily="2" charset="0"/>
              </a:rPr>
              <a:t>ত</a:t>
            </a:r>
            <a:r>
              <a:rPr lang="en-US" sz="3200" dirty="0" err="1">
                <a:ln>
                  <a:solidFill>
                    <a:schemeClr val="tx1"/>
                  </a:solidFill>
                </a:ln>
                <a:latin typeface="NikoshBAN" panose="02000000000000000000" pitchFamily="2" charset="0"/>
                <a:cs typeface="NikoshBAN" panose="02000000000000000000" pitchFamily="2" charset="0"/>
              </a:rPr>
              <a:t>থা</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চারদিন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বেঁচে</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থাক</a:t>
            </a:r>
            <a:r>
              <a:rPr lang="as-IN" sz="3200" dirty="0">
                <a:ln>
                  <a:solidFill>
                    <a:schemeClr val="tx1"/>
                  </a:solidFill>
                </a:ln>
                <a:latin typeface="NikoshBAN" panose="02000000000000000000" pitchFamily="2" charset="0"/>
                <a:cs typeface="NikoshBAN" panose="02000000000000000000" pitchFamily="2" charset="0"/>
              </a:rPr>
              <a:t>ত</a:t>
            </a:r>
            <a:r>
              <a:rPr lang="en-US" sz="3200" dirty="0">
                <a:ln>
                  <a:solidFill>
                    <a:schemeClr val="tx1"/>
                  </a:solidFill>
                </a:ln>
                <a:latin typeface="NikoshBAN" panose="02000000000000000000" pitchFamily="2" charset="0"/>
                <a:cs typeface="NikoshBAN" panose="02000000000000000000" pitchFamily="2" charset="0"/>
              </a:rPr>
              <a:t>ে </a:t>
            </a:r>
            <a:r>
              <a:rPr lang="as-IN" sz="3200" dirty="0">
                <a:ln>
                  <a:solidFill>
                    <a:schemeClr val="tx1"/>
                  </a:solidFill>
                </a:ln>
                <a:latin typeface="NikoshBAN" panose="02000000000000000000" pitchFamily="2" charset="0"/>
                <a:cs typeface="NikoshBAN" panose="02000000000000000000" pitchFamily="2" charset="0"/>
              </a:rPr>
              <a:t>প</a:t>
            </a:r>
            <a:r>
              <a:rPr lang="en-US" sz="3200" dirty="0">
                <a:ln>
                  <a:solidFill>
                    <a:schemeClr val="tx1"/>
                  </a:solidFill>
                </a:ln>
                <a:latin typeface="NikoshBAN" panose="02000000000000000000" pitchFamily="2" charset="0"/>
                <a:cs typeface="NikoshBAN" panose="02000000000000000000" pitchFamily="2" charset="0"/>
              </a:rPr>
              <a:t>া</a:t>
            </a:r>
            <a:r>
              <a:rPr lang="as-IN" sz="3200" dirty="0">
                <a:ln>
                  <a:solidFill>
                    <a:schemeClr val="tx1"/>
                  </a:solidFill>
                </a:ln>
                <a:latin typeface="NikoshBAN" panose="02000000000000000000" pitchFamily="2" charset="0"/>
                <a:cs typeface="NikoshBAN" panose="02000000000000000000" pitchFamily="2" charset="0"/>
              </a:rPr>
              <a:t>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করোনাভাইরাস</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সব</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ল্যাপটপের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সামনে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কাঁচ</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থাকে</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সেজন্যে</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ল্যাপটপে</a:t>
            </a:r>
            <a:r>
              <a:rPr lang="as-IN" sz="3200" dirty="0">
                <a:ln>
                  <a:solidFill>
                    <a:schemeClr val="tx1"/>
                  </a:solidFill>
                </a:ln>
                <a:latin typeface="NikoshBAN" panose="02000000000000000000" pitchFamily="2" charset="0"/>
                <a:cs typeface="NikoshBAN" panose="02000000000000000000" pitchFamily="2" charset="0"/>
              </a:rPr>
              <a:t>ও</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এই</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ভাইরাস</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সংক্রমণের</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সম্ভাবনা</a:t>
            </a:r>
            <a:r>
              <a:rPr lang="en-US" sz="3200" dirty="0">
                <a:ln>
                  <a:solidFill>
                    <a:schemeClr val="tx1"/>
                  </a:solidFill>
                </a:ln>
                <a:latin typeface="NikoshBAN" panose="02000000000000000000" pitchFamily="2" charset="0"/>
                <a:cs typeface="NikoshBAN" panose="02000000000000000000" pitchFamily="2" charset="0"/>
              </a:rPr>
              <a:t> </a:t>
            </a:r>
            <a:r>
              <a:rPr lang="en-US" sz="3200" dirty="0" err="1">
                <a:ln>
                  <a:solidFill>
                    <a:schemeClr val="tx1"/>
                  </a:solidFill>
                </a:ln>
                <a:latin typeface="NikoshBAN" panose="02000000000000000000" pitchFamily="2" charset="0"/>
                <a:cs typeface="NikoshBAN" panose="02000000000000000000" pitchFamily="2" charset="0"/>
              </a:rPr>
              <a:t>রয়েছে</a:t>
            </a:r>
            <a:r>
              <a:rPr lang="en-US" sz="2800" dirty="0">
                <a:ln>
                  <a:solidFill>
                    <a:schemeClr val="tx1"/>
                  </a:solidFill>
                </a:ln>
              </a:rPr>
              <a:t>।</a:t>
            </a:r>
            <a:endParaRPr lang="en-US" sz="3200" dirty="0">
              <a:ln>
                <a:solidFill>
                  <a:schemeClr val="tx1"/>
                </a:solidFill>
              </a:ln>
            </a:endParaRPr>
          </a:p>
          <a:p>
            <a:endParaRPr lang="en-US" sz="3200" dirty="0">
              <a:ln>
                <a:solidFill>
                  <a:schemeClr val="tx1"/>
                </a:solidFill>
              </a:ln>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DB58A1CE-C69C-4037-A146-6F4069628647}"/>
              </a:ext>
            </a:extLst>
          </p:cNvPr>
          <p:cNvSpPr/>
          <p:nvPr/>
        </p:nvSpPr>
        <p:spPr>
          <a:xfrm>
            <a:off x="1296898" y="1630321"/>
            <a:ext cx="3645010" cy="4339650"/>
          </a:xfrm>
          <a:prstGeom prst="rect">
            <a:avLst/>
          </a:prstGeom>
          <a:ln>
            <a:noFill/>
          </a:ln>
        </p:spPr>
        <p:txBody>
          <a:bodyPr wrap="square">
            <a:spAutoFit/>
          </a:bodyPr>
          <a:lstStyle/>
          <a:p>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করোনা</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ভাইরাস</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অসুখ</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COVID-</a:t>
            </a:r>
            <a:r>
              <a:rPr lang="en-US" sz="3200" dirty="0">
                <a:ln>
                  <a:solidFill>
                    <a:schemeClr val="tx1"/>
                  </a:solidFill>
                </a:ln>
                <a:effectLst>
                  <a:outerShdw blurRad="38100" dist="19050" dir="2700000" algn="tl">
                    <a:schemeClr val="dk1">
                      <a:alpha val="40000"/>
                    </a:schemeClr>
                  </a:outerShdw>
                </a:effectLst>
                <a:latin typeface="Mongolian Baiti" panose="03000500000000000000" pitchFamily="66" charset="0"/>
                <a:cs typeface="Mongolian Baiti" panose="03000500000000000000" pitchFamily="66" charset="0"/>
              </a:rPr>
              <a:t>19</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হল</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একটি</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6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সংক্রমক</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6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অসুখ</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6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যা</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6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একটি</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6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নতুন</a:t>
            </a:r>
            <a:r>
              <a:rPr lang="en-US" sz="36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ভাইরাসের</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কারণে</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হয়</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এবং</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যা</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এর</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আগে</a:t>
            </a:r>
            <a:r>
              <a:rPr lang="en-US" sz="28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মানুষের</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মধ্যে</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শনাক্ত</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করা</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 </a:t>
            </a:r>
            <a:r>
              <a:rPr lang="en-US" sz="3200" dirty="0" err="1">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যায়নি</a:t>
            </a:r>
            <a:r>
              <a:rPr lang="en-US" sz="3200" dirty="0">
                <a:ln>
                  <a:solidFill>
                    <a:schemeClr val="tx1"/>
                  </a:solidFill>
                </a:ln>
                <a:effectLst>
                  <a:outerShdw blurRad="38100" dist="19050" dir="2700000" algn="tl">
                    <a:schemeClr val="dk1">
                      <a:alpha val="40000"/>
                    </a:schemeClr>
                  </a:outerShdw>
                </a:effectLst>
                <a:latin typeface="NikoshBAN" panose="02000000000000000000" pitchFamily="2" charset="0"/>
                <a:cs typeface="NikoshBAN" panose="02000000000000000000" pitchFamily="2" charset="0"/>
              </a:rPr>
              <a:t>।</a:t>
            </a:r>
            <a:endParaRPr lang="en-US" sz="3200" dirty="0">
              <a:ln>
                <a:solidFill>
                  <a:schemeClr val="tx1"/>
                </a:solidFill>
              </a:ln>
              <a:latin typeface="NikoshBAN" panose="02000000000000000000" pitchFamily="2" charset="0"/>
              <a:cs typeface="NikoshBAN" panose="02000000000000000000" pitchFamily="2" charset="0"/>
            </a:endParaRPr>
          </a:p>
          <a:p>
            <a:pPr algn="ctr"/>
            <a:endParaRPr lang="en-US" sz="4000" dirty="0">
              <a:ln>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8577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9" grpId="0"/>
      <p:bldP spid="10" grpId="0"/>
      <p:bldP spid="7"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8D376-542C-4320-A597-D86359391B5C}"/>
              </a:ext>
            </a:extLst>
          </p:cNvPr>
          <p:cNvSpPr/>
          <p:nvPr/>
        </p:nvSpPr>
        <p:spPr>
          <a:xfrm>
            <a:off x="1430716" y="13059"/>
            <a:ext cx="9609531" cy="830997"/>
          </a:xfrm>
          <a:prstGeom prst="rect">
            <a:avLst/>
          </a:prstGeom>
          <a:noFill/>
        </p:spPr>
        <p:txBody>
          <a:bodyPr wrap="square" lIns="91440" tIns="45720" rIns="91440" bIns="45720">
            <a:spAutoFit/>
          </a:bodyPr>
          <a:lstStyle/>
          <a:p>
            <a:pPr algn="ct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্টফোনের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ড়</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8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pic>
        <p:nvPicPr>
          <p:cNvPr id="14" name="Picture 13">
            <a:extLst>
              <a:ext uri="{FF2B5EF4-FFF2-40B4-BE49-F238E27FC236}">
                <a16:creationId xmlns:a16="http://schemas.microsoft.com/office/drawing/2014/main" id="{99237FE5-CDC7-43E0-ACFF-5730A4283E3B}"/>
              </a:ext>
            </a:extLst>
          </p:cNvPr>
          <p:cNvPicPr preferRelativeResize="0">
            <a:picLocks/>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a:stretch>
        </p:blipFill>
        <p:spPr>
          <a:xfrm>
            <a:off x="3618501" y="1007072"/>
            <a:ext cx="5173491" cy="46441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a:extLst>
              <a:ext uri="{FF2B5EF4-FFF2-40B4-BE49-F238E27FC236}">
                <a16:creationId xmlns:a16="http://schemas.microsoft.com/office/drawing/2014/main" id="{16F860B2-FCAE-4D7E-91DD-2A9CBDCFFA09}"/>
              </a:ext>
            </a:extLst>
          </p:cNvPr>
          <p:cNvSpPr txBox="1"/>
          <p:nvPr/>
        </p:nvSpPr>
        <p:spPr>
          <a:xfrm>
            <a:off x="2195164" y="5989025"/>
            <a:ext cx="8020163" cy="646331"/>
          </a:xfrm>
          <a:prstGeom prst="rect">
            <a:avLst/>
          </a:prstGeom>
          <a:noFill/>
        </p:spPr>
        <p:txBody>
          <a:bodyPr wrap="square" rtlCol="0">
            <a:spAutoFit/>
          </a:bodyPr>
          <a:lstStyle/>
          <a:p>
            <a:r>
              <a:rPr lang="en-US" sz="3600" dirty="0" err="1">
                <a:ln>
                  <a:solidFill>
                    <a:schemeClr val="tx1"/>
                  </a:solidFill>
                </a:ln>
                <a:latin typeface="NikoshBAN" panose="02000000000000000000" pitchFamily="2" charset="0"/>
                <a:cs typeface="NikoshBAN" panose="02000000000000000000" pitchFamily="2" charset="0"/>
              </a:rPr>
              <a:t>ক্যাফেতে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a:t>
            </a:r>
            <a:r>
              <a:rPr lang="en-US" sz="3600" dirty="0">
                <a:ln>
                  <a:solidFill>
                    <a:schemeClr val="tx1"/>
                  </a:solidFill>
                </a:ln>
                <a:latin typeface="NikoshBAN" panose="02000000000000000000" pitchFamily="2" charset="0"/>
                <a:cs typeface="NikoshBAN" panose="02000000000000000000" pitchFamily="2" charset="0"/>
              </a:rPr>
              <a:t> প</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ব</a:t>
            </a:r>
            <a:r>
              <a:rPr lang="as-IN" sz="3600" dirty="0">
                <a:ln>
                  <a:solidFill>
                    <a:schemeClr val="tx1"/>
                  </a:solidFill>
                </a:ln>
                <a:latin typeface="NikoshBAN" panose="02000000000000000000" pitchFamily="2" charset="0"/>
                <a:cs typeface="NikoshBAN" panose="02000000000000000000" pitchFamily="2" charset="0"/>
              </a:rPr>
              <a:t>ল</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ক</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প্লেসে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ফোন</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ব্যবহারে</a:t>
            </a:r>
            <a:r>
              <a:rPr lang="en-US" sz="3600" dirty="0">
                <a:ln>
                  <a:solidFill>
                    <a:schemeClr val="tx1"/>
                  </a:solidFill>
                </a:ln>
                <a:latin typeface="NikoshBAN" panose="02000000000000000000" pitchFamily="2" charset="0"/>
                <a:cs typeface="NikoshBAN" panose="02000000000000000000" pitchFamily="2" charset="0"/>
              </a:rPr>
              <a:t> স</a:t>
            </a:r>
            <a:r>
              <a:rPr lang="as-IN" sz="3600" dirty="0">
                <a:ln>
                  <a:solidFill>
                    <a:schemeClr val="tx1"/>
                  </a:solidFill>
                </a:ln>
                <a:latin typeface="NikoshBAN" panose="02000000000000000000" pitchFamily="2" charset="0"/>
                <a:cs typeface="NikoshBAN" panose="02000000000000000000" pitchFamily="2" charset="0"/>
              </a:rPr>
              <a:t>ত</a:t>
            </a:r>
            <a:r>
              <a:rPr lang="en-US" sz="3600" dirty="0" err="1">
                <a:ln>
                  <a:solidFill>
                    <a:schemeClr val="tx1"/>
                  </a:solidFill>
                </a:ln>
                <a:latin typeface="NikoshBAN" panose="02000000000000000000" pitchFamily="2" charset="0"/>
                <a:cs typeface="NikoshBAN" panose="02000000000000000000" pitchFamily="2" charset="0"/>
              </a:rPr>
              <a:t>র্ক</a:t>
            </a:r>
            <a:r>
              <a:rPr lang="en-US" sz="3600" dirty="0">
                <a:ln>
                  <a:solidFill>
                    <a:schemeClr val="tx1"/>
                  </a:solidFill>
                </a:ln>
                <a:latin typeface="NikoshBAN" panose="02000000000000000000" pitchFamily="2" charset="0"/>
                <a:cs typeface="NikoshBAN" panose="02000000000000000000" pitchFamily="2" charset="0"/>
              </a:rPr>
              <a:t>  থ</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ক</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a:t>
            </a:r>
          </a:p>
        </p:txBody>
      </p:sp>
      <p:sp>
        <p:nvSpPr>
          <p:cNvPr id="12" name="Rectangle 11">
            <a:extLst>
              <a:ext uri="{FF2B5EF4-FFF2-40B4-BE49-F238E27FC236}">
                <a16:creationId xmlns:a16="http://schemas.microsoft.com/office/drawing/2014/main" id="{F830DC05-86E4-4327-B227-008DD62F0B68}"/>
              </a:ext>
            </a:extLst>
          </p:cNvPr>
          <p:cNvSpPr/>
          <p:nvPr/>
        </p:nvSpPr>
        <p:spPr>
          <a:xfrm>
            <a:off x="3275613" y="5740826"/>
            <a:ext cx="6681128" cy="1200329"/>
          </a:xfrm>
          <a:prstGeom prst="rect">
            <a:avLst/>
          </a:prstGeom>
        </p:spPr>
        <p:txBody>
          <a:bodyPr wrap="square">
            <a:spAutoFit/>
          </a:bodyPr>
          <a:lstStyle/>
          <a:p>
            <a:pPr>
              <a:spcAft>
                <a:spcPts val="750"/>
              </a:spcAft>
            </a:pP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অফিসে</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সবার</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ব্যবহৃত</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ফোনের</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মাধ্যমে</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ভাইরাস</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ছড়িয়ে</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যাওয়ার</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সম্ভাবনা</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বেশি</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থাকে</a:t>
            </a:r>
            <a:r>
              <a:rPr lang="en-US" sz="3600" dirty="0">
                <a:ln>
                  <a:solidFill>
                    <a:srgbClr val="002060"/>
                  </a:solidFill>
                </a:ln>
                <a:latin typeface="NikoshBAN" panose="02000000000000000000" pitchFamily="2" charset="0"/>
                <a:ea typeface="Times New Roman" panose="02020603050405020304" pitchFamily="18" charset="0"/>
                <a:cs typeface="NikoshBAN" panose="02000000000000000000" pitchFamily="2" charset="0"/>
              </a:rPr>
              <a:t>।</a:t>
            </a:r>
            <a:endParaRPr lang="en-US" sz="4000" dirty="0">
              <a:ln>
                <a:solidFill>
                  <a:srgbClr val="002060"/>
                </a:solidFill>
              </a:ln>
              <a:latin typeface="NikoshBAN" panose="02000000000000000000" pitchFamily="2" charset="0"/>
              <a:ea typeface="Calibri" panose="020F0502020204030204" pitchFamily="34" charset="0"/>
              <a:cs typeface="NikoshBAN" panose="02000000000000000000" pitchFamily="2" charset="0"/>
            </a:endParaRPr>
          </a:p>
        </p:txBody>
      </p:sp>
      <p:pic>
        <p:nvPicPr>
          <p:cNvPr id="13" name="Picture 12">
            <a:extLst>
              <a:ext uri="{FF2B5EF4-FFF2-40B4-BE49-F238E27FC236}">
                <a16:creationId xmlns:a16="http://schemas.microsoft.com/office/drawing/2014/main" id="{70DA4585-BCD7-40F6-B3AE-316151854A1D}"/>
              </a:ext>
            </a:extLst>
          </p:cNvPr>
          <p:cNvPicPr preferRelativeResize="0">
            <a:picLocks/>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3648682" y="964063"/>
            <a:ext cx="5173491" cy="46441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 ১. নোটের মাধ্যমে ভাইরাস ছড়িয়ে যাওয়ার ঝুঁকি সবচেয়ে বেশি। সংক্রামিত মানুষদের হাঁচি বা কাশি থেকে ভাইরাস ছড়িয়ে যেতে পারে। হাতের কাছে নোটে যদি সেই হাঁচি কাশির দমক এসে লাগে, আর সেই নোট অন্য কারোর হাতে পড়ে, তাহলেই মুশকিল। তবে নোটগুলির তুলনায় মুদ্রায় ভাইরাস বেশি দিন বেঁচে থাকে না।">
            <a:extLst>
              <a:ext uri="{FF2B5EF4-FFF2-40B4-BE49-F238E27FC236}">
                <a16:creationId xmlns:a16="http://schemas.microsoft.com/office/drawing/2014/main" id="{406E6A1F-D63E-4852-8613-C005BA0B0DD2}"/>
              </a:ext>
            </a:extLst>
          </p:cNvPr>
          <p:cNvPicPr preferRelativeResize="0"/>
          <p:nvPr/>
        </p:nvPicPr>
        <p:blipFill>
          <a:blip r:embed="rId6" cstate="email">
            <a:extLst>
              <a:ext uri="{28A0092B-C50C-407E-A947-70E740481C1C}">
                <a14:useLocalDpi xmlns:a14="http://schemas.microsoft.com/office/drawing/2010/main"/>
              </a:ext>
            </a:extLst>
          </a:blip>
          <a:srcRect/>
          <a:stretch>
            <a:fillRect/>
          </a:stretch>
        </p:blipFill>
        <p:spPr bwMode="auto">
          <a:xfrm>
            <a:off x="3661537" y="970006"/>
            <a:ext cx="5159546" cy="4646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8ECB1FB1-CCD1-4518-97BB-9A9BDE779326}"/>
              </a:ext>
            </a:extLst>
          </p:cNvPr>
          <p:cNvSpPr txBox="1"/>
          <p:nvPr/>
        </p:nvSpPr>
        <p:spPr>
          <a:xfrm>
            <a:off x="2487625" y="5887994"/>
            <a:ext cx="7232829" cy="646331"/>
          </a:xfrm>
          <a:prstGeom prst="rect">
            <a:avLst/>
          </a:prstGeom>
          <a:noFill/>
        </p:spPr>
        <p:txBody>
          <a:bodyPr wrap="square" rtlCol="0">
            <a:spAutoFit/>
          </a:bodyPr>
          <a:lstStyle/>
          <a:p>
            <a:r>
              <a:rPr lang="en-US" sz="3600" dirty="0">
                <a:ln>
                  <a:solidFill>
                    <a:schemeClr val="tx1"/>
                  </a:solidFill>
                </a:ln>
                <a:latin typeface="NikoshBAN" panose="02000000000000000000" pitchFamily="2" charset="0"/>
                <a:cs typeface="NikoshBAN" panose="02000000000000000000" pitchFamily="2" charset="0"/>
              </a:rPr>
              <a:t>ম</a:t>
            </a:r>
            <a:r>
              <a:rPr lang="as-IN" sz="3600" dirty="0">
                <a:ln>
                  <a:solidFill>
                    <a:schemeClr val="tx1"/>
                  </a:solidFill>
                </a:ln>
                <a:latin typeface="NikoshBAN" panose="02000000000000000000" pitchFamily="2" charset="0"/>
                <a:cs typeface="NikoshBAN" panose="02000000000000000000" pitchFamily="2" charset="0"/>
              </a:rPr>
              <a:t>া</a:t>
            </a:r>
            <a:r>
              <a:rPr lang="en-US" sz="3600" dirty="0" err="1">
                <a:ln>
                  <a:solidFill>
                    <a:schemeClr val="tx1"/>
                  </a:solidFill>
                </a:ln>
                <a:latin typeface="NikoshBAN" panose="02000000000000000000" pitchFamily="2" charset="0"/>
                <a:cs typeface="NikoshBAN" panose="02000000000000000000" pitchFamily="2" charset="0"/>
              </a:rPr>
              <a:t>ক্স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ব্যতীত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ফোন</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ব্যবহারে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ভাইরাস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ছড়াতে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পারে</a:t>
            </a:r>
            <a:r>
              <a:rPr lang="en-US" sz="3600" dirty="0">
                <a:ln>
                  <a:solidFill>
                    <a:schemeClr val="tx1"/>
                  </a:solidFill>
                </a:ln>
                <a:latin typeface="NikoshBAN" panose="02000000000000000000" pitchFamily="2" charset="0"/>
                <a:cs typeface="NikoshBAN" panose="02000000000000000000" pitchFamily="2" charset="0"/>
              </a:rPr>
              <a:t>।</a:t>
            </a:r>
          </a:p>
        </p:txBody>
      </p:sp>
      <p:pic>
        <p:nvPicPr>
          <p:cNvPr id="8" name="Picture 7">
            <a:extLst>
              <a:ext uri="{FF2B5EF4-FFF2-40B4-BE49-F238E27FC236}">
                <a16:creationId xmlns:a16="http://schemas.microsoft.com/office/drawing/2014/main" id="{961E0B51-8A7C-40DE-AFBA-5FBC4A91B755}"/>
              </a:ext>
            </a:extLst>
          </p:cNvPr>
          <p:cNvPicPr preferRelativeResize="0">
            <a:picLocks/>
          </p:cNvPicPr>
          <p:nvPr/>
        </p:nvPicPr>
        <p:blipFill>
          <a:blip r:embed="rId7">
            <a:extLst>
              <a:ext uri="{28A0092B-C50C-407E-A947-70E740481C1C}">
                <a14:useLocalDpi xmlns:a14="http://schemas.microsoft.com/office/drawing/2010/main" val="0"/>
              </a:ext>
            </a:extLst>
          </a:blip>
          <a:srcRect/>
          <a:stretch/>
        </p:blipFill>
        <p:spPr>
          <a:xfrm>
            <a:off x="3589410" y="818771"/>
            <a:ext cx="5280131" cy="48046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62B5FEA3-9CD9-4106-B304-27276785186C}"/>
              </a:ext>
            </a:extLst>
          </p:cNvPr>
          <p:cNvSpPr txBox="1"/>
          <p:nvPr/>
        </p:nvSpPr>
        <p:spPr>
          <a:xfrm>
            <a:off x="1976673" y="5718166"/>
            <a:ext cx="8492738" cy="1200329"/>
          </a:xfrm>
          <a:prstGeom prst="rect">
            <a:avLst/>
          </a:prstGeom>
          <a:noFill/>
        </p:spPr>
        <p:txBody>
          <a:bodyPr wrap="square" rtlCol="0">
            <a:spAutoFit/>
          </a:bodyPr>
          <a:lstStyle/>
          <a:p>
            <a:r>
              <a:rPr lang="en-US" sz="3600" dirty="0" err="1">
                <a:ln>
                  <a:solidFill>
                    <a:schemeClr val="tx1"/>
                  </a:solidFill>
                </a:ln>
                <a:latin typeface="NikoshBAN" panose="02000000000000000000" pitchFamily="2" charset="0"/>
                <a:cs typeface="NikoshBAN" panose="02000000000000000000" pitchFamily="2" charset="0"/>
              </a:rPr>
              <a:t>করোনা</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ভাইরাসের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সংস্পর্শে</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থাকা</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কোনও</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ব্যক্তির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মোবাইল</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ফোনেও</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করোনা</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ভাইরাস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এতে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কোনও</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সন্দেহ</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নেই</a:t>
            </a:r>
            <a:r>
              <a:rPr lang="en-US" sz="3600" dirty="0">
                <a:ln>
                  <a:solidFill>
                    <a:schemeClr val="tx1"/>
                  </a:solidFill>
                </a:ln>
                <a:latin typeface="NikoshBAN" panose="02000000000000000000" pitchFamily="2" charset="0"/>
                <a:cs typeface="NikoshBAN" panose="02000000000000000000" pitchFamily="2" charset="0"/>
              </a:rPr>
              <a:t>। </a:t>
            </a:r>
          </a:p>
        </p:txBody>
      </p:sp>
      <p:pic>
        <p:nvPicPr>
          <p:cNvPr id="6" name="Picture 5">
            <a:extLst>
              <a:ext uri="{FF2B5EF4-FFF2-40B4-BE49-F238E27FC236}">
                <a16:creationId xmlns:a16="http://schemas.microsoft.com/office/drawing/2014/main" id="{187FC61C-DEE9-404F-B934-9D6B0E3EB6DD}"/>
              </a:ext>
            </a:extLst>
          </p:cNvPr>
          <p:cNvPicPr preferRelativeResize="0">
            <a:picLocks/>
          </p:cNvPicPr>
          <p:nvPr/>
        </p:nvPicPr>
        <p:blipFill>
          <a:blip r:embed="rId8">
            <a:extLst>
              <a:ext uri="{28A0092B-C50C-407E-A947-70E740481C1C}">
                <a14:useLocalDpi xmlns:a14="http://schemas.microsoft.com/office/drawing/2010/main" val="0"/>
              </a:ext>
            </a:extLst>
          </a:blip>
          <a:srcRect/>
          <a:stretch/>
        </p:blipFill>
        <p:spPr>
          <a:xfrm>
            <a:off x="3545776" y="818771"/>
            <a:ext cx="5323765" cy="49001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a:extLst>
              <a:ext uri="{FF2B5EF4-FFF2-40B4-BE49-F238E27FC236}">
                <a16:creationId xmlns:a16="http://schemas.microsoft.com/office/drawing/2014/main" id="{26CD2E0F-48AF-40E2-BFCE-56C86076EF77}"/>
              </a:ext>
            </a:extLst>
          </p:cNvPr>
          <p:cNvPicPr preferRelativeResize="0">
            <a:picLocks/>
          </p:cNvPicPr>
          <p:nvPr/>
        </p:nvPicPr>
        <p:blipFill>
          <a:blip r:embed="rId9">
            <a:extLst>
              <a:ext uri="{28A0092B-C50C-407E-A947-70E740481C1C}">
                <a14:useLocalDpi xmlns:a14="http://schemas.microsoft.com/office/drawing/2010/main" val="0"/>
              </a:ext>
            </a:extLst>
          </a:blip>
          <a:srcRect/>
          <a:stretch/>
        </p:blipFill>
        <p:spPr>
          <a:xfrm>
            <a:off x="3545776" y="863078"/>
            <a:ext cx="5323765" cy="4828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C6FC2902-3175-4381-A58A-D0B57BBFFAD1}"/>
              </a:ext>
            </a:extLst>
          </p:cNvPr>
          <p:cNvSpPr txBox="1"/>
          <p:nvPr/>
        </p:nvSpPr>
        <p:spPr>
          <a:xfrm>
            <a:off x="3078913" y="5954722"/>
            <a:ext cx="6301123" cy="646331"/>
          </a:xfrm>
          <a:prstGeom prst="rect">
            <a:avLst/>
          </a:prstGeom>
          <a:noFill/>
        </p:spPr>
        <p:txBody>
          <a:bodyPr wrap="square" rtlCol="0">
            <a:spAutoFit/>
          </a:bodyPr>
          <a:lstStyle/>
          <a:p>
            <a:r>
              <a:rPr lang="en-US" sz="3600" dirty="0">
                <a:ln>
                  <a:solidFill>
                    <a:srgbClr val="002060"/>
                  </a:solidFill>
                </a:ln>
                <a:latin typeface="NikoshBAN" panose="02000000000000000000" pitchFamily="2" charset="0"/>
                <a:cs typeface="NikoshBAN" panose="02000000000000000000" pitchFamily="2" charset="0"/>
              </a:rPr>
              <a:t>ক</a:t>
            </a:r>
            <a:r>
              <a:rPr lang="as-IN" sz="3600" dirty="0">
                <a:ln>
                  <a:solidFill>
                    <a:srgbClr val="002060"/>
                  </a:solidFill>
                </a:ln>
                <a:latin typeface="NikoshBAN" panose="02000000000000000000" pitchFamily="2" charset="0"/>
                <a:cs typeface="NikoshBAN" panose="02000000000000000000" pitchFamily="2" charset="0"/>
              </a:rPr>
              <a:t>র</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ন</a:t>
            </a:r>
            <a:r>
              <a:rPr lang="en-US" sz="3600" dirty="0">
                <a:ln>
                  <a:solidFill>
                    <a:srgbClr val="002060"/>
                  </a:solidFill>
                </a:ln>
                <a:latin typeface="NikoshBAN" panose="02000000000000000000" pitchFamily="2" charset="0"/>
                <a:cs typeface="NikoshBAN" panose="02000000000000000000" pitchFamily="2" charset="0"/>
              </a:rPr>
              <a:t>া</a:t>
            </a:r>
            <a:r>
              <a:rPr lang="as-IN" sz="3600" dirty="0">
                <a:ln>
                  <a:solidFill>
                    <a:srgbClr val="002060"/>
                  </a:solidFill>
                </a:ln>
                <a:latin typeface="NikoshBAN" panose="02000000000000000000" pitchFamily="2" charset="0"/>
                <a:cs typeface="NikoshBAN" panose="02000000000000000000" pitchFamily="2" charset="0"/>
              </a:rPr>
              <a:t>য়</a:t>
            </a:r>
            <a:r>
              <a:rPr lang="en-US" sz="3600" dirty="0">
                <a:ln>
                  <a:solidFill>
                    <a:srgbClr val="002060"/>
                  </a:solidFill>
                </a:ln>
                <a:latin typeface="NikoshBAN" panose="02000000000000000000" pitchFamily="2" charset="0"/>
                <a:cs typeface="NikoshBAN" panose="02000000000000000000" pitchFamily="2" charset="0"/>
              </a:rPr>
              <a:t> </a:t>
            </a:r>
            <a:r>
              <a:rPr lang="as-IN" sz="3600" dirty="0">
                <a:ln>
                  <a:solidFill>
                    <a:srgbClr val="002060"/>
                  </a:solidFill>
                </a:ln>
                <a:latin typeface="NikoshBAN" panose="02000000000000000000" pitchFamily="2" charset="0"/>
                <a:cs typeface="NikoshBAN" panose="02000000000000000000" pitchFamily="2" charset="0"/>
              </a:rPr>
              <a:t>আ</a:t>
            </a:r>
            <a:r>
              <a:rPr lang="en-US" sz="3600" dirty="0">
                <a:ln>
                  <a:solidFill>
                    <a:srgbClr val="002060"/>
                  </a:solidFill>
                </a:ln>
                <a:latin typeface="NikoshBAN" panose="02000000000000000000" pitchFamily="2" charset="0"/>
                <a:cs typeface="NikoshBAN" panose="02000000000000000000" pitchFamily="2" charset="0"/>
              </a:rPr>
              <a:t>ক</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র</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ন</a:t>
            </a:r>
            <a:r>
              <a:rPr lang="as-IN" sz="3600" dirty="0">
                <a:ln>
                  <a:solidFill>
                    <a:srgbClr val="002060"/>
                  </a:solidFill>
                </a:ln>
                <a:latin typeface="NikoshBAN" panose="02000000000000000000" pitchFamily="2" charset="0"/>
                <a:cs typeface="NikoshBAN" panose="02000000000000000000" pitchFamily="2" charset="0"/>
              </a:rPr>
              <a:t>্</a:t>
            </a:r>
            <a:r>
              <a:rPr lang="en-US" sz="3600" dirty="0">
                <a:ln>
                  <a:solidFill>
                    <a:srgbClr val="002060"/>
                  </a:solidFill>
                </a:ln>
                <a:latin typeface="NikoshBAN" panose="02000000000000000000" pitchFamily="2" charset="0"/>
                <a:cs typeface="NikoshBAN" panose="02000000000000000000" pitchFamily="2" charset="0"/>
              </a:rPr>
              <a:t>ত </a:t>
            </a:r>
            <a:r>
              <a:rPr lang="as-IN" sz="3600" dirty="0">
                <a:ln>
                  <a:solidFill>
                    <a:srgbClr val="002060"/>
                  </a:solidFill>
                </a:ln>
                <a:latin typeface="NikoshBAN" panose="02000000000000000000" pitchFamily="2" charset="0"/>
                <a:cs typeface="NikoshBAN" panose="02000000000000000000" pitchFamily="2" charset="0"/>
              </a:rPr>
              <a:t>স</a:t>
            </a:r>
            <a:r>
              <a:rPr lang="en-US" sz="3600" dirty="0" err="1">
                <a:ln>
                  <a:solidFill>
                    <a:srgbClr val="002060"/>
                  </a:solidFill>
                </a:ln>
                <a:latin typeface="NikoshBAN" panose="02000000000000000000" pitchFamily="2" charset="0"/>
                <a:cs typeface="NikoshBAN" panose="02000000000000000000" pitchFamily="2" charset="0"/>
              </a:rPr>
              <a:t>্মা</a:t>
            </a:r>
            <a:r>
              <a:rPr lang="as-IN" sz="3600" dirty="0">
                <a:ln>
                  <a:solidFill>
                    <a:srgbClr val="002060"/>
                  </a:solidFill>
                </a:ln>
                <a:latin typeface="NikoshBAN" panose="02000000000000000000" pitchFamily="2" charset="0"/>
                <a:cs typeface="NikoshBAN" panose="02000000000000000000" pitchFamily="2" charset="0"/>
              </a:rPr>
              <a:t>র</a:t>
            </a:r>
            <a:r>
              <a:rPr lang="en-US" sz="3600" dirty="0" err="1">
                <a:ln>
                  <a:solidFill>
                    <a:srgbClr val="002060"/>
                  </a:solidFill>
                </a:ln>
                <a:latin typeface="NikoshBAN" panose="02000000000000000000" pitchFamily="2" charset="0"/>
                <a:cs typeface="NikoshBAN" panose="02000000000000000000" pitchFamily="2" charset="0"/>
              </a:rPr>
              <a:t>্টফোন</a:t>
            </a:r>
            <a:r>
              <a:rPr lang="en-US" sz="3600" dirty="0">
                <a:ln>
                  <a:solidFill>
                    <a:srgbClr val="002060"/>
                  </a:solidFill>
                </a:ln>
                <a:latin typeface="NikoshBAN" panose="02000000000000000000" pitchFamily="2" charset="0"/>
                <a:cs typeface="NikoshBAN" panose="02000000000000000000" pitchFamily="2" charset="0"/>
              </a:rPr>
              <a:t> </a:t>
            </a:r>
            <a:r>
              <a:rPr lang="en-US" sz="3600" dirty="0" err="1">
                <a:ln>
                  <a:solidFill>
                    <a:srgbClr val="002060"/>
                  </a:solidFill>
                </a:ln>
                <a:latin typeface="NikoshBAN" panose="02000000000000000000" pitchFamily="2" charset="0"/>
                <a:cs typeface="NikoshBAN" panose="02000000000000000000" pitchFamily="2" charset="0"/>
              </a:rPr>
              <a:t>ব্যবহার</a:t>
            </a:r>
            <a:r>
              <a:rPr lang="en-US" sz="3600" dirty="0">
                <a:ln>
                  <a:solidFill>
                    <a:srgbClr val="002060"/>
                  </a:solidFill>
                </a:ln>
                <a:latin typeface="NikoshBAN" panose="02000000000000000000" pitchFamily="2" charset="0"/>
                <a:cs typeface="NikoshBAN" panose="02000000000000000000" pitchFamily="2" charset="0"/>
              </a:rPr>
              <a:t> </a:t>
            </a:r>
            <a:r>
              <a:rPr lang="en-US" sz="3600" dirty="0" err="1">
                <a:ln>
                  <a:solidFill>
                    <a:srgbClr val="002060"/>
                  </a:solidFill>
                </a:ln>
                <a:latin typeface="NikoshBAN" panose="02000000000000000000" pitchFamily="2" charset="0"/>
                <a:cs typeface="NikoshBAN" panose="02000000000000000000" pitchFamily="2" charset="0"/>
              </a:rPr>
              <a:t>না</a:t>
            </a:r>
            <a:r>
              <a:rPr lang="en-US" sz="3600" dirty="0">
                <a:ln>
                  <a:solidFill>
                    <a:srgbClr val="002060"/>
                  </a:solidFill>
                </a:ln>
                <a:latin typeface="NikoshBAN" panose="02000000000000000000" pitchFamily="2" charset="0"/>
                <a:cs typeface="NikoshBAN" panose="02000000000000000000" pitchFamily="2" charset="0"/>
              </a:rPr>
              <a:t> </a:t>
            </a:r>
            <a:r>
              <a:rPr lang="en-US" sz="3600" dirty="0" err="1">
                <a:ln>
                  <a:solidFill>
                    <a:srgbClr val="002060"/>
                  </a:solidFill>
                </a:ln>
                <a:latin typeface="NikoshBAN" panose="02000000000000000000" pitchFamily="2" charset="0"/>
                <a:cs typeface="NikoshBAN" panose="02000000000000000000" pitchFamily="2" charset="0"/>
              </a:rPr>
              <a:t>করা</a:t>
            </a:r>
            <a:r>
              <a:rPr lang="en-US" sz="3600" dirty="0">
                <a:ln>
                  <a:solidFill>
                    <a:srgbClr val="002060"/>
                  </a:solidFill>
                </a:ln>
                <a:latin typeface="NikoshBAN" panose="02000000000000000000" pitchFamily="2" charset="0"/>
                <a:cs typeface="NikoshBAN" panose="02000000000000000000" pitchFamily="2" charset="0"/>
              </a:rPr>
              <a:t>।</a:t>
            </a:r>
          </a:p>
        </p:txBody>
      </p:sp>
      <p:sp>
        <p:nvSpPr>
          <p:cNvPr id="18" name="TextBox 17">
            <a:extLst>
              <a:ext uri="{FF2B5EF4-FFF2-40B4-BE49-F238E27FC236}">
                <a16:creationId xmlns:a16="http://schemas.microsoft.com/office/drawing/2014/main" id="{9F6B7EE3-D7C9-45A4-AFA1-945CF36A4617}"/>
              </a:ext>
            </a:extLst>
          </p:cNvPr>
          <p:cNvSpPr txBox="1"/>
          <p:nvPr/>
        </p:nvSpPr>
        <p:spPr>
          <a:xfrm>
            <a:off x="933005" y="5803829"/>
            <a:ext cx="10325990" cy="1200329"/>
          </a:xfrm>
          <a:prstGeom prst="rect">
            <a:avLst/>
          </a:prstGeom>
          <a:noFill/>
        </p:spPr>
        <p:txBody>
          <a:bodyPr wrap="square" rtlCol="0">
            <a:spAutoFit/>
          </a:bodyPr>
          <a:lstStyle/>
          <a:p>
            <a:r>
              <a:rPr lang="en-US" sz="3600" dirty="0" err="1">
                <a:ln>
                  <a:solidFill>
                    <a:schemeClr val="tx1"/>
                  </a:solidFill>
                </a:ln>
                <a:latin typeface="NikoshBAN" panose="02000000000000000000" pitchFamily="2" charset="0"/>
                <a:cs typeface="NikoshBAN" panose="02000000000000000000" pitchFamily="2" charset="0"/>
              </a:rPr>
              <a:t>স্মার্ট</a:t>
            </a:r>
            <a:r>
              <a:rPr lang="as-IN" sz="3600" dirty="0">
                <a:ln>
                  <a:solidFill>
                    <a:schemeClr val="tx1"/>
                  </a:solidFill>
                </a:ln>
                <a:latin typeface="NikoshBAN" panose="02000000000000000000" pitchFamily="2" charset="0"/>
                <a:cs typeface="NikoshBAN" panose="02000000000000000000" pitchFamily="2" charset="0"/>
              </a:rPr>
              <a:t>ফ</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ন</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র</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ম</a:t>
            </a:r>
            <a:r>
              <a:rPr lang="en-US" sz="3600" dirty="0">
                <a:ln>
                  <a:solidFill>
                    <a:schemeClr val="tx1"/>
                  </a:solidFill>
                </a:ln>
                <a:latin typeface="NikoshBAN" panose="02000000000000000000" pitchFamily="2" charset="0"/>
                <a:cs typeface="NikoshBAN" panose="02000000000000000000" pitchFamily="2" charset="0"/>
              </a:rPr>
              <a:t>ত</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ন</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ত</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য</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ব</a:t>
            </a:r>
            <a:r>
              <a:rPr lang="en-US" sz="3600" dirty="0" err="1">
                <a:ln>
                  <a:solidFill>
                    <a:schemeClr val="tx1"/>
                  </a:solidFill>
                </a:ln>
                <a:latin typeface="NikoshBAN" panose="02000000000000000000" pitchFamily="2" charset="0"/>
                <a:cs typeface="NikoshBAN" panose="02000000000000000000" pitchFamily="2" charset="0"/>
              </a:rPr>
              <a:t>াবহার্য</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ডি</a:t>
            </a:r>
            <a:r>
              <a:rPr lang="as-IN" sz="3600" dirty="0">
                <a:ln>
                  <a:solidFill>
                    <a:schemeClr val="tx1"/>
                  </a:solidFill>
                </a:ln>
                <a:latin typeface="NikoshBAN" panose="02000000000000000000" pitchFamily="2" charset="0"/>
                <a:cs typeface="NikoshBAN" panose="02000000000000000000" pitchFamily="2" charset="0"/>
              </a:rPr>
              <a:t>ভ</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ই</a:t>
            </a:r>
            <a:r>
              <a:rPr lang="en-US" sz="3600" dirty="0">
                <a:ln>
                  <a:solidFill>
                    <a:schemeClr val="tx1"/>
                  </a:solidFill>
                </a:ln>
                <a:latin typeface="NikoshBAN" panose="02000000000000000000" pitchFamily="2" charset="0"/>
                <a:cs typeface="NikoshBAN" panose="02000000000000000000" pitchFamily="2" charset="0"/>
              </a:rPr>
              <a:t>স</a:t>
            </a:r>
            <a:r>
              <a:rPr lang="as-IN" sz="3600" dirty="0">
                <a:ln>
                  <a:solidFill>
                    <a:schemeClr val="tx1"/>
                  </a:solidFill>
                </a:ln>
                <a:latin typeface="NikoshBAN" panose="02000000000000000000" pitchFamily="2" charset="0"/>
                <a:cs typeface="NikoshBAN" panose="02000000000000000000" pitchFamily="2" charset="0"/>
              </a:rPr>
              <a:t>গ</a:t>
            </a:r>
            <a:r>
              <a:rPr lang="en-US" sz="3600" dirty="0" err="1">
                <a:ln>
                  <a:solidFill>
                    <a:schemeClr val="tx1"/>
                  </a:solidFill>
                </a:ln>
                <a:latin typeface="NikoshBAN" panose="02000000000000000000" pitchFamily="2" charset="0"/>
                <a:cs typeface="NikoshBAN" panose="02000000000000000000" pitchFamily="2" charset="0"/>
              </a:rPr>
              <a:t>ুলো</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থেকে</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a:t>
            </a:r>
            <a:r>
              <a:rPr lang="as-IN" sz="3600" dirty="0">
                <a:ln>
                  <a:solidFill>
                    <a:schemeClr val="tx1"/>
                  </a:solidFill>
                </a:ln>
                <a:latin typeface="NikoshBAN" panose="02000000000000000000" pitchFamily="2" charset="0"/>
                <a:cs typeface="NikoshBAN" panose="02000000000000000000" pitchFamily="2" charset="0"/>
              </a:rPr>
              <a:t>ভ</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ন</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ন</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ব</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য</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ক</a:t>
            </a:r>
            <a:r>
              <a:rPr lang="en-US" sz="3600" dirty="0" err="1">
                <a:ln>
                  <a:solidFill>
                    <a:schemeClr val="tx1"/>
                  </a:solidFill>
                </a:ln>
                <a:latin typeface="NikoshBAN" panose="02000000000000000000" pitchFamily="2" charset="0"/>
                <a:cs typeface="NikoshBAN" panose="02000000000000000000" pitchFamily="2" charset="0"/>
              </a:rPr>
              <a:t>টেরিয়া</a:t>
            </a:r>
            <a:r>
              <a:rPr lang="en-US" sz="3600" dirty="0">
                <a:ln>
                  <a:solidFill>
                    <a:schemeClr val="tx1"/>
                  </a:solidFill>
                </a:ln>
                <a:latin typeface="NikoshBAN" panose="02000000000000000000" pitchFamily="2" charset="0"/>
                <a:cs typeface="NikoshBAN" panose="02000000000000000000" pitchFamily="2" charset="0"/>
              </a:rPr>
              <a:t> ও </a:t>
            </a:r>
            <a:r>
              <a:rPr lang="en-US" sz="3600" dirty="0" err="1">
                <a:ln>
                  <a:solidFill>
                    <a:schemeClr val="tx1"/>
                  </a:solidFill>
                </a:ln>
                <a:latin typeface="NikoshBAN" panose="02000000000000000000" pitchFamily="2" charset="0"/>
                <a:cs typeface="NikoshBAN" panose="02000000000000000000" pitchFamily="2" charset="0"/>
              </a:rPr>
              <a:t>ভাইরাস</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a:t>
            </a:r>
            <a:r>
              <a:rPr lang="as-IN" sz="3600" dirty="0">
                <a:ln>
                  <a:solidFill>
                    <a:schemeClr val="tx1"/>
                  </a:solidFill>
                </a:ln>
                <a:latin typeface="NikoshBAN" panose="02000000000000000000" pitchFamily="2" charset="0"/>
                <a:cs typeface="NikoshBAN" panose="02000000000000000000" pitchFamily="2" charset="0"/>
              </a:rPr>
              <a:t>ষ</a:t>
            </a:r>
            <a:r>
              <a:rPr lang="en-US" sz="3600" dirty="0">
                <a:ln>
                  <a:solidFill>
                    <a:schemeClr val="tx1"/>
                  </a:solidFill>
                </a:ln>
                <a:latin typeface="NikoshBAN" panose="02000000000000000000" pitchFamily="2" charset="0"/>
                <a:cs typeface="NikoshBAN" panose="02000000000000000000" pitchFamily="2" charset="0"/>
              </a:rPr>
              <a:t>য়</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স</a:t>
            </a:r>
            <a:r>
              <a:rPr lang="en-US" sz="3600" dirty="0" err="1">
                <a:ln>
                  <a:solidFill>
                    <a:schemeClr val="tx1"/>
                  </a:solidFill>
                </a:ln>
                <a:latin typeface="NikoshBAN" panose="02000000000000000000" pitchFamily="2" charset="0"/>
                <a:cs typeface="NikoshBAN" panose="02000000000000000000" pitchFamily="2" charset="0"/>
              </a:rPr>
              <a:t>তর</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ক </a:t>
            </a:r>
            <a:r>
              <a:rPr lang="en-US" sz="3600" dirty="0" err="1">
                <a:ln>
                  <a:solidFill>
                    <a:schemeClr val="tx1"/>
                  </a:solidFill>
                </a:ln>
                <a:latin typeface="NikoshBAN" panose="02000000000000000000" pitchFamily="2" charset="0"/>
                <a:cs typeface="NikoshBAN" panose="02000000000000000000" pitchFamily="2" charset="0"/>
              </a:rPr>
              <a:t>থাক</a:t>
            </a:r>
            <a:r>
              <a:rPr lang="as-IN" sz="3600" dirty="0">
                <a:ln>
                  <a:solidFill>
                    <a:schemeClr val="tx1"/>
                  </a:solidFill>
                </a:ln>
                <a:latin typeface="NikoshBAN" panose="02000000000000000000" pitchFamily="2" charset="0"/>
                <a:cs typeface="NikoshBAN" panose="02000000000000000000" pitchFamily="2" charset="0"/>
              </a:rPr>
              <a:t>ত</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ব</a:t>
            </a:r>
            <a:r>
              <a:rPr lang="en-US" sz="3600" dirty="0" err="1">
                <a:ln>
                  <a:solidFill>
                    <a:schemeClr val="tx1"/>
                  </a:solidFill>
                </a:ln>
                <a:latin typeface="NikoshBAN" panose="02000000000000000000" pitchFamily="2" charset="0"/>
                <a:cs typeface="NikoshBAN" panose="02000000000000000000" pitchFamily="2" charset="0"/>
              </a:rPr>
              <a:t>লেছেন</a:t>
            </a:r>
            <a:r>
              <a:rPr lang="en-US" sz="3600" dirty="0">
                <a:ln>
                  <a:solidFill>
                    <a:schemeClr val="tx1"/>
                  </a:solidFill>
                </a:ln>
                <a:latin typeface="NikoshBAN" panose="02000000000000000000" pitchFamily="2" charset="0"/>
                <a:cs typeface="NikoshBAN" panose="02000000000000000000" pitchFamily="2" charset="0"/>
              </a:rPr>
              <a:t>  স</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ব</a:t>
            </a:r>
            <a:r>
              <a:rPr lang="as-IN" sz="3600" dirty="0">
                <a:ln>
                  <a:solidFill>
                    <a:schemeClr val="tx1"/>
                  </a:solidFill>
                </a:ln>
                <a:latin typeface="NikoshBAN" panose="02000000000000000000" pitchFamily="2" charset="0"/>
                <a:cs typeface="NikoshBAN" panose="02000000000000000000" pitchFamily="2" charset="0"/>
              </a:rPr>
              <a:t>া</a:t>
            </a:r>
            <a:r>
              <a:rPr lang="en-US" sz="3600" dirty="0">
                <a:ln>
                  <a:solidFill>
                    <a:schemeClr val="tx1"/>
                  </a:solidFill>
                </a:ln>
                <a:latin typeface="NikoshBAN" panose="02000000000000000000" pitchFamily="2" charset="0"/>
                <a:cs typeface="NikoshBAN" panose="02000000000000000000" pitchFamily="2" charset="0"/>
              </a:rPr>
              <a:t>স</a:t>
            </a:r>
            <a:r>
              <a:rPr lang="as-IN" sz="3600" dirty="0">
                <a:ln>
                  <a:solidFill>
                    <a:schemeClr val="tx1"/>
                  </a:solidFill>
                </a:ln>
                <a:latin typeface="NikoshBAN" panose="02000000000000000000" pitchFamily="2" charset="0"/>
                <a:cs typeface="NikoshBAN" panose="02000000000000000000" pitchFamily="2" charset="0"/>
              </a:rPr>
              <a:t>্</a:t>
            </a:r>
            <a:r>
              <a:rPr lang="en-US" sz="3600" dirty="0" err="1">
                <a:ln>
                  <a:solidFill>
                    <a:schemeClr val="tx1"/>
                  </a:solidFill>
                </a:ln>
                <a:latin typeface="NikoshBAN" panose="02000000000000000000" pitchFamily="2" charset="0"/>
                <a:cs typeface="NikoshBAN" panose="02000000000000000000" pitchFamily="2" charset="0"/>
              </a:rPr>
              <a:t>থ্য</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গবেষ</a:t>
            </a:r>
            <a:r>
              <a:rPr lang="as-IN" sz="3600" dirty="0">
                <a:ln>
                  <a:solidFill>
                    <a:schemeClr val="tx1"/>
                  </a:solidFill>
                </a:ln>
                <a:latin typeface="NikoshBAN" panose="02000000000000000000" pitchFamily="2" charset="0"/>
                <a:cs typeface="NikoshBAN" panose="02000000000000000000" pitchFamily="2" charset="0"/>
              </a:rPr>
              <a:t>ক</a:t>
            </a:r>
            <a:r>
              <a:rPr lang="en-US" sz="3600" dirty="0" err="1">
                <a:ln>
                  <a:solidFill>
                    <a:schemeClr val="tx1"/>
                  </a:solidFill>
                </a:ln>
                <a:latin typeface="NikoshBAN" panose="02000000000000000000" pitchFamily="2" charset="0"/>
                <a:cs typeface="NikoshBAN" panose="02000000000000000000" pitchFamily="2" charset="0"/>
              </a:rPr>
              <a:t>রা</a:t>
            </a:r>
            <a:r>
              <a:rPr lang="en-US" sz="3600" dirty="0">
                <a:ln>
                  <a:solidFill>
                    <a:schemeClr val="tx1"/>
                  </a:solidFill>
                </a:ln>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477798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2" grpId="0"/>
      <p:bldP spid="11" grpId="0"/>
      <p:bldP spid="5" grpId="0"/>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9CFF3-6FC6-42A6-80AB-12F2CC7AC6C7}"/>
              </a:ext>
            </a:extLst>
          </p:cNvPr>
          <p:cNvSpPr txBox="1"/>
          <p:nvPr/>
        </p:nvSpPr>
        <p:spPr>
          <a:xfrm>
            <a:off x="1489069" y="702587"/>
            <a:ext cx="9213861" cy="1446550"/>
          </a:xfrm>
          <a:prstGeom prst="rect">
            <a:avLst/>
          </a:prstGeom>
          <a:noFill/>
        </p:spPr>
        <p:txBody>
          <a:bodyPr wrap="square" rtlCol="0">
            <a:spAutoFit/>
          </a:bodyPr>
          <a:lstStyle/>
          <a:p>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নভেল</a:t>
            </a:r>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করোনা</a:t>
            </a:r>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ভাইরাস</a:t>
            </a:r>
            <a:r>
              <a:rPr lang="en-US" sz="4400" dirty="0">
                <a:ln>
                  <a:solidFill>
                    <a:schemeClr val="tx1"/>
                  </a:solidFill>
                </a:ln>
                <a:latin typeface="NikoshBAN" panose="02000000000000000000" pitchFamily="2" charset="0"/>
                <a:cs typeface="NikoshBAN" panose="02000000000000000000" pitchFamily="2" charset="0"/>
              </a:rPr>
              <a:t> </a:t>
            </a:r>
            <a:r>
              <a:rPr lang="as-IN" sz="4400" dirty="0">
                <a:ln>
                  <a:solidFill>
                    <a:schemeClr val="tx1"/>
                  </a:solidFill>
                </a:ln>
                <a:latin typeface="NikoshBAN" panose="02000000000000000000" pitchFamily="2" charset="0"/>
                <a:cs typeface="NikoshBAN" panose="02000000000000000000" pitchFamily="2" charset="0"/>
              </a:rPr>
              <a:t>স</a:t>
            </a:r>
            <a:r>
              <a:rPr lang="en-US" sz="4400" dirty="0" err="1">
                <a:ln>
                  <a:solidFill>
                    <a:schemeClr val="tx1"/>
                  </a:solidFill>
                </a:ln>
                <a:latin typeface="NikoshBAN" panose="02000000000000000000" pitchFamily="2" charset="0"/>
                <a:cs typeface="NikoshBAN" panose="02000000000000000000" pitchFamily="2" charset="0"/>
              </a:rPr>
              <a:t>্মার</a:t>
            </a:r>
            <a:r>
              <a:rPr lang="as-IN" sz="4400" dirty="0">
                <a:ln>
                  <a:solidFill>
                    <a:schemeClr val="tx1"/>
                  </a:solidFill>
                </a:ln>
                <a:latin typeface="NikoshBAN" panose="02000000000000000000" pitchFamily="2" charset="0"/>
                <a:cs typeface="NikoshBAN" panose="02000000000000000000" pitchFamily="2" charset="0"/>
              </a:rPr>
              <a:t>্</a:t>
            </a:r>
            <a:r>
              <a:rPr lang="en-US" sz="4400" dirty="0" err="1">
                <a:ln>
                  <a:solidFill>
                    <a:schemeClr val="tx1"/>
                  </a:solidFill>
                </a:ln>
                <a:latin typeface="NikoshBAN" panose="02000000000000000000" pitchFamily="2" charset="0"/>
                <a:cs typeface="NikoshBAN" panose="02000000000000000000" pitchFamily="2" charset="0"/>
              </a:rPr>
              <a:t>টফোনে</a:t>
            </a:r>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কি</a:t>
            </a:r>
            <a:r>
              <a:rPr lang="as-IN" sz="4400" dirty="0">
                <a:ln>
                  <a:solidFill>
                    <a:schemeClr val="tx1"/>
                  </a:solidFill>
                </a:ln>
                <a:latin typeface="NikoshBAN" panose="02000000000000000000" pitchFamily="2" charset="0"/>
                <a:cs typeface="NikoshBAN" panose="02000000000000000000" pitchFamily="2" charset="0"/>
              </a:rPr>
              <a:t>ভ</a:t>
            </a:r>
            <a:r>
              <a:rPr lang="en-US" sz="4400" dirty="0">
                <a:ln>
                  <a:solidFill>
                    <a:schemeClr val="tx1"/>
                  </a:solidFill>
                </a:ln>
                <a:latin typeface="NikoshBAN" panose="02000000000000000000" pitchFamily="2" charset="0"/>
                <a:cs typeface="NikoshBAN" panose="02000000000000000000" pitchFamily="2" charset="0"/>
              </a:rPr>
              <a:t>া</a:t>
            </a:r>
            <a:r>
              <a:rPr lang="as-IN" sz="4400" dirty="0">
                <a:ln>
                  <a:solidFill>
                    <a:schemeClr val="tx1"/>
                  </a:solidFill>
                </a:ln>
                <a:latin typeface="NikoshBAN" panose="02000000000000000000" pitchFamily="2" charset="0"/>
                <a:cs typeface="NikoshBAN" panose="02000000000000000000" pitchFamily="2" charset="0"/>
              </a:rPr>
              <a:t>ব</a:t>
            </a:r>
            <a:r>
              <a:rPr lang="en-US" sz="4400" dirty="0">
                <a:ln>
                  <a:solidFill>
                    <a:schemeClr val="tx1"/>
                  </a:solidFill>
                </a:ln>
                <a:latin typeface="NikoshBAN" panose="02000000000000000000" pitchFamily="2" charset="0"/>
                <a:cs typeface="NikoshBAN" panose="02000000000000000000" pitchFamily="2" charset="0"/>
              </a:rPr>
              <a:t>ে </a:t>
            </a:r>
            <a:r>
              <a:rPr lang="en-US" sz="4400" dirty="0" err="1">
                <a:ln>
                  <a:solidFill>
                    <a:schemeClr val="tx1"/>
                  </a:solidFill>
                </a:ln>
                <a:latin typeface="NikoshBAN" panose="02000000000000000000" pitchFamily="2" charset="0"/>
                <a:cs typeface="NikoshBAN" panose="02000000000000000000" pitchFamily="2" charset="0"/>
              </a:rPr>
              <a:t>ছড়ায়</a:t>
            </a:r>
            <a:r>
              <a:rPr lang="en-US" sz="4400" dirty="0">
                <a:ln>
                  <a:solidFill>
                    <a:schemeClr val="tx1"/>
                  </a:solidFill>
                </a:ln>
                <a:latin typeface="NikoshBAN" panose="02000000000000000000" pitchFamily="2" charset="0"/>
                <a:cs typeface="NikoshBAN" panose="02000000000000000000" pitchFamily="2" charset="0"/>
              </a:rPr>
              <a:t> ? </a:t>
            </a:r>
          </a:p>
          <a:p>
            <a:endParaRPr lang="en-US" sz="4400" dirty="0">
              <a:ln>
                <a:solidFill>
                  <a:schemeClr val="tx1"/>
                </a:solidFill>
              </a:ln>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229E5AE0-5A6D-42F8-B8B8-337BC62AFF2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686936" y="1533378"/>
            <a:ext cx="4192176" cy="500999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F1F94089-69A3-4582-85C4-458D850D1E99}"/>
              </a:ext>
            </a:extLst>
          </p:cNvPr>
          <p:cNvSpPr txBox="1"/>
          <p:nvPr/>
        </p:nvSpPr>
        <p:spPr>
          <a:xfrm>
            <a:off x="7589511" y="1718250"/>
            <a:ext cx="3831106" cy="4585871"/>
          </a:xfrm>
          <a:prstGeom prst="rect">
            <a:avLst/>
          </a:prstGeom>
          <a:noFill/>
          <a:ln w="19050">
            <a:solidFill>
              <a:srgbClr val="FF0000"/>
            </a:solidFill>
          </a:ln>
        </p:spPr>
        <p:txBody>
          <a:bodyPr wrap="square" rtlCol="0">
            <a:spAutoFit/>
          </a:bodyPr>
          <a:lstStyle/>
          <a:p>
            <a:r>
              <a:rPr lang="en-US" sz="40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প্রশ্নের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উ</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ত</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তরঃ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হ</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ত</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র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ম</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ুঠোফোনের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মা</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ধ</a:t>
            </a:r>
            <a:r>
              <a:rPr lang="en-US" sz="3600" dirty="0">
                <a:ln>
                  <a:solidFill>
                    <a:srgbClr val="002060"/>
                  </a:solidFill>
                </a:ln>
                <a:solidFill>
                  <a:srgbClr val="002060"/>
                </a:solidFill>
                <a:latin typeface="NikoshBAN" panose="02000000000000000000" pitchFamily="2" charset="0"/>
                <a:cs typeface="NikoshBAN" panose="02000000000000000000" pitchFamily="2" charset="0"/>
              </a:rPr>
              <a:t>্</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য</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ম</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ও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ছড়াতে</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পারে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করোনা</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ভাইরাস</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বিশ্বস্বাস্</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থ</a:t>
            </a:r>
            <a:r>
              <a:rPr lang="en-US" sz="3600" dirty="0">
                <a:ln>
                  <a:solidFill>
                    <a:srgbClr val="002060"/>
                  </a:solidFill>
                </a:ln>
                <a:solidFill>
                  <a:srgbClr val="002060"/>
                </a:solidFill>
                <a:latin typeface="NikoshBAN" panose="02000000000000000000" pitchFamily="2" charset="0"/>
                <a:cs typeface="NikoshBAN" panose="02000000000000000000" pitchFamily="2" charset="0"/>
              </a:rPr>
              <a:t>্</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য</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স</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ংস্</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থ</a:t>
            </a:r>
            <a:r>
              <a:rPr lang="en-US" sz="3600" dirty="0">
                <a:ln>
                  <a:solidFill>
                    <a:srgbClr val="002060"/>
                  </a:solidFill>
                </a:ln>
                <a:solidFill>
                  <a:srgbClr val="002060"/>
                </a:solidFill>
                <a:latin typeface="NikoshBAN" panose="02000000000000000000" pitchFamily="2" charset="0"/>
                <a:cs typeface="NikoshBAN" panose="02000000000000000000" pitchFamily="2" charset="0"/>
              </a:rPr>
              <a:t>া</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ম</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ত</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ফোনের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স্কিনের</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মত</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কঠিন</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পদার</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থ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করোনা</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ভাইরাস</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ছ</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ড়</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ন</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র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এ</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কটি</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সম্</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ভ</a:t>
            </a:r>
            <a:r>
              <a:rPr lang="en-US" sz="3600" dirty="0">
                <a:ln>
                  <a:solidFill>
                    <a:srgbClr val="002060"/>
                  </a:solidFill>
                </a:ln>
                <a:solidFill>
                  <a:srgbClr val="002060"/>
                </a:solidFill>
                <a:latin typeface="NikoshBAN" panose="02000000000000000000" pitchFamily="2" charset="0"/>
                <a:cs typeface="NikoshBAN" panose="02000000000000000000" pitchFamily="2" charset="0"/>
              </a:rPr>
              <a:t>া</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ব</a:t>
            </a:r>
            <a:r>
              <a:rPr lang="en-US" sz="3600" dirty="0">
                <a:ln>
                  <a:solidFill>
                    <a:srgbClr val="002060"/>
                  </a:solidFill>
                </a:ln>
                <a:solidFill>
                  <a:srgbClr val="002060"/>
                </a:solidFill>
                <a:latin typeface="NikoshBAN" panose="02000000000000000000" pitchFamily="2" charset="0"/>
                <a:cs typeface="NikoshBAN" panose="02000000000000000000" pitchFamily="2" charset="0"/>
              </a:rPr>
              <a:t>্</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য</a:t>
            </a:r>
            <a:r>
              <a:rPr lang="en-US" sz="3600" dirty="0">
                <a:ln>
                  <a:solidFill>
                    <a:srgbClr val="002060"/>
                  </a:solidFill>
                </a:ln>
                <a:solidFill>
                  <a:srgbClr val="002060"/>
                </a:solidFill>
                <a:latin typeface="NikoshBAN" panose="02000000000000000000" pitchFamily="2" charset="0"/>
                <a:cs typeface="NikoshBAN" panose="02000000000000000000" pitchFamily="2" charset="0"/>
              </a:rPr>
              <a:t>  </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ম</a:t>
            </a:r>
            <a:r>
              <a:rPr lang="en-US" sz="3600" dirty="0" err="1">
                <a:ln>
                  <a:solidFill>
                    <a:srgbClr val="002060"/>
                  </a:solidFill>
                </a:ln>
                <a:solidFill>
                  <a:srgbClr val="002060"/>
                </a:solidFill>
                <a:latin typeface="NikoshBAN" panose="02000000000000000000" pitchFamily="2" charset="0"/>
                <a:cs typeface="NikoshBAN" panose="02000000000000000000" pitchFamily="2" charset="0"/>
              </a:rPr>
              <a:t>াধ</a:t>
            </a:r>
            <a:r>
              <a:rPr lang="as-IN" sz="3600" dirty="0">
                <a:ln>
                  <a:solidFill>
                    <a:srgbClr val="002060"/>
                  </a:solidFill>
                </a:ln>
                <a:solidFill>
                  <a:srgbClr val="002060"/>
                </a:solidFill>
                <a:latin typeface="NikoshBAN" panose="02000000000000000000" pitchFamily="2" charset="0"/>
                <a:cs typeface="NikoshBAN" panose="02000000000000000000" pitchFamily="2" charset="0"/>
              </a:rPr>
              <a:t>্</a:t>
            </a:r>
            <a:r>
              <a:rPr lang="en-US" sz="3600" dirty="0">
                <a:ln>
                  <a:solidFill>
                    <a:srgbClr val="002060"/>
                  </a:solidFill>
                </a:ln>
                <a:solidFill>
                  <a:srgbClr val="002060"/>
                </a:solidFill>
                <a:latin typeface="NikoshBAN" panose="02000000000000000000" pitchFamily="2" charset="0"/>
                <a:cs typeface="NikoshBAN" panose="02000000000000000000" pitchFamily="2" charset="0"/>
              </a:rPr>
              <a:t>য</a:t>
            </a:r>
            <a:r>
              <a:rPr lang="as-IN" sz="3600" dirty="0">
                <a:ln>
                  <a:solidFill>
                    <a:srgbClr val="002060"/>
                  </a:solidFill>
                </a:ln>
                <a:solidFill>
                  <a:srgbClr val="002060"/>
                </a:solidFill>
                <a:latin typeface="NikoshBAN" panose="02000000000000000000" pitchFamily="2" charset="0"/>
                <a:cs typeface="NikoshBAN" panose="02000000000000000000" pitchFamily="2" charset="0"/>
              </a:rPr>
              <a:t>ম</a:t>
            </a:r>
            <a:r>
              <a:rPr lang="en-US" sz="3600" dirty="0">
                <a:ln>
                  <a:solidFill>
                    <a:srgbClr val="002060"/>
                  </a:solidFill>
                </a:ln>
                <a:solidFill>
                  <a:srgbClr val="002060"/>
                </a:solidFill>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ECD6E6DF-693B-4D53-98CA-7E359B5559F8}"/>
              </a:ext>
            </a:extLst>
          </p:cNvPr>
          <p:cNvSpPr txBox="1"/>
          <p:nvPr/>
        </p:nvSpPr>
        <p:spPr>
          <a:xfrm>
            <a:off x="4600137" y="-105852"/>
            <a:ext cx="3685735" cy="1015663"/>
          </a:xfrm>
          <a:prstGeom prst="rect">
            <a:avLst/>
          </a:prstGeom>
          <a:noFill/>
        </p:spPr>
        <p:txBody>
          <a:bodyPr wrap="square" rtlCol="0">
            <a:spAutoFit/>
          </a:bodyPr>
          <a:lstStyle/>
          <a:p>
            <a:r>
              <a:rPr lang="en-US" sz="6000" dirty="0" err="1">
                <a:ln w="12700">
                  <a:solidFill>
                    <a:schemeClr val="tx1"/>
                  </a:solidFill>
                </a:ln>
                <a:solidFill>
                  <a:srgbClr val="002060"/>
                </a:solidFill>
                <a:latin typeface="NikoshBAN" panose="02000000000000000000" pitchFamily="2" charset="0"/>
                <a:cs typeface="NikoshBAN" panose="02000000000000000000" pitchFamily="2" charset="0"/>
              </a:rPr>
              <a:t>একক</a:t>
            </a:r>
            <a:r>
              <a:rPr lang="en-US" sz="6000" dirty="0">
                <a:ln w="12700">
                  <a:solidFill>
                    <a:schemeClr val="tx1"/>
                  </a:solidFill>
                </a:ln>
                <a:solidFill>
                  <a:srgbClr val="002060"/>
                </a:solidFill>
                <a:latin typeface="NikoshBAN" panose="02000000000000000000" pitchFamily="2" charset="0"/>
                <a:cs typeface="NikoshBAN" panose="02000000000000000000" pitchFamily="2" charset="0"/>
              </a:rPr>
              <a:t> </a:t>
            </a:r>
            <a:r>
              <a:rPr lang="en-US" sz="6000" dirty="0" err="1">
                <a:ln w="12700">
                  <a:solidFill>
                    <a:schemeClr val="tx1"/>
                  </a:solidFill>
                </a:ln>
                <a:solidFill>
                  <a:srgbClr val="002060"/>
                </a:solidFill>
                <a:latin typeface="NikoshBAN" panose="02000000000000000000" pitchFamily="2" charset="0"/>
                <a:cs typeface="NikoshBAN" panose="02000000000000000000" pitchFamily="2" charset="0"/>
              </a:rPr>
              <a:t>কাজ</a:t>
            </a:r>
            <a:endParaRPr lang="en-US" sz="6000" dirty="0">
              <a:ln w="12700">
                <a:solidFill>
                  <a:schemeClr val="tx1"/>
                </a:solidFill>
              </a:ln>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5089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05D581-5F76-40DC-B35B-71A0F0395575}"/>
              </a:ext>
            </a:extLst>
          </p:cNvPr>
          <p:cNvSpPr/>
          <p:nvPr/>
        </p:nvSpPr>
        <p:spPr>
          <a:xfrm>
            <a:off x="1917895" y="192918"/>
            <a:ext cx="8356210" cy="707886"/>
          </a:xfrm>
          <a:prstGeom prst="rect">
            <a:avLst/>
          </a:prstGeom>
          <a:noFill/>
        </p:spPr>
        <p:txBody>
          <a:bodyPr wrap="square" lIns="91440" tIns="45720" rIns="91440" bIns="45720">
            <a:spAutoFit/>
          </a:bodyPr>
          <a:lstStyle/>
          <a:p>
            <a:pPr algn="ct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ভাইরাস</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মুঠোফোনের</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মাধ্যমেও</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ড়</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D0FAC59E-D2AD-4A16-B92B-5503467304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83120" y="1227830"/>
            <a:ext cx="4985815" cy="48916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BB2D8388-3E58-4D6C-A8BE-E2E0D0F139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2692" y="1227831"/>
            <a:ext cx="4985815" cy="48916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01FA744-8E66-4518-A3B9-D3EF0ACF29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20176" y="1172173"/>
            <a:ext cx="5248759" cy="49472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C392156-8301-41B7-BB4C-A0D4E37075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41698" y="1172173"/>
            <a:ext cx="5190427" cy="49472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AD25EAC4-226C-4F2D-AD84-739B77F04E5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97089" y="1144515"/>
            <a:ext cx="5371844" cy="50552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a:extLst>
              <a:ext uri="{FF2B5EF4-FFF2-40B4-BE49-F238E27FC236}">
                <a16:creationId xmlns:a16="http://schemas.microsoft.com/office/drawing/2014/main" id="{4AE29CB8-9253-463C-8BA9-9372B24991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4886" y="1335054"/>
            <a:ext cx="5126158" cy="46999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a:extLst>
              <a:ext uri="{FF2B5EF4-FFF2-40B4-BE49-F238E27FC236}">
                <a16:creationId xmlns:a16="http://schemas.microsoft.com/office/drawing/2014/main" id="{27590396-9D16-40C5-B309-9ED5DDAC0967}"/>
              </a:ext>
            </a:extLst>
          </p:cNvPr>
          <p:cNvSpPr/>
          <p:nvPr/>
        </p:nvSpPr>
        <p:spPr>
          <a:xfrm>
            <a:off x="1313960" y="1058083"/>
            <a:ext cx="3716864" cy="5228099"/>
          </a:xfrm>
          <a:prstGeom prst="rect">
            <a:avLst/>
          </a:prstGeom>
          <a:blipFill>
            <a:blip r:embed="rId8"/>
            <a:tile tx="0" ty="0" sx="100000" sy="100000" flip="none" algn="tl"/>
          </a:blipFill>
          <a:ln w="28575">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95E297FB-0171-4AC8-91AB-33575C2D7B0C}"/>
              </a:ext>
            </a:extLst>
          </p:cNvPr>
          <p:cNvSpPr/>
          <p:nvPr/>
        </p:nvSpPr>
        <p:spPr>
          <a:xfrm>
            <a:off x="1274436" y="1335052"/>
            <a:ext cx="3509759" cy="2862322"/>
          </a:xfrm>
          <a:prstGeom prst="rect">
            <a:avLst/>
          </a:prstGeom>
        </p:spPr>
        <p:txBody>
          <a:bodyPr wrap="square">
            <a:spAutoFit/>
          </a:bodyPr>
          <a:lstStyle/>
          <a:p>
            <a:pPr algn="ctr"/>
            <a:r>
              <a:rPr lang="as-IN" sz="3600" dirty="0">
                <a:ln>
                  <a:solidFill>
                    <a:schemeClr val="tx1"/>
                  </a:solidFill>
                </a:ln>
                <a:latin typeface="NikoshBAN" panose="02000000000000000000" pitchFamily="2" charset="0"/>
                <a:cs typeface="NikoshBAN" panose="02000000000000000000" pitchFamily="2" charset="0"/>
              </a:rPr>
              <a:t>মোবাইল ফোন সবচেয়ে বেশি অপরিচ্ছন্ন </a:t>
            </a:r>
            <a:r>
              <a:rPr lang="en-US" sz="3600" dirty="0" err="1">
                <a:ln>
                  <a:solidFill>
                    <a:schemeClr val="tx1"/>
                  </a:solidFill>
                </a:ln>
                <a:latin typeface="NikoshBAN" panose="02000000000000000000" pitchFamily="2" charset="0"/>
                <a:cs typeface="NikoshBAN" panose="02000000000000000000" pitchFamily="2" charset="0"/>
              </a:rPr>
              <a:t>থাকার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কারণে</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করোনাভাইরাসে সং</a:t>
            </a:r>
            <a:r>
              <a:rPr lang="en-US" sz="3600" dirty="0" err="1">
                <a:ln>
                  <a:solidFill>
                    <a:schemeClr val="tx1"/>
                  </a:solidFill>
                </a:ln>
                <a:latin typeface="NikoshBAN" panose="02000000000000000000" pitchFamily="2" charset="0"/>
                <a:cs typeface="NikoshBAN" panose="02000000000000000000" pitchFamily="2" charset="0"/>
              </a:rPr>
              <a:t>ক্রমিত</a:t>
            </a:r>
            <a:r>
              <a:rPr lang="as-IN" sz="3600" dirty="0">
                <a:ln>
                  <a:solidFill>
                    <a:schemeClr val="tx1"/>
                  </a:solidFill>
                </a:ln>
                <a:latin typeface="NikoshBAN" panose="02000000000000000000" pitchFamily="2" charset="0"/>
                <a:cs typeface="NikoshBAN" panose="02000000000000000000" pitchFamily="2" charset="0"/>
              </a:rPr>
              <a:t> হতে পারে ব্যবহারকারীরা।</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4EF417F9-A668-403E-8D88-7B202DA4EC31}"/>
              </a:ext>
            </a:extLst>
          </p:cNvPr>
          <p:cNvSpPr/>
          <p:nvPr/>
        </p:nvSpPr>
        <p:spPr>
          <a:xfrm>
            <a:off x="1262194" y="1424923"/>
            <a:ext cx="3716864" cy="3415792"/>
          </a:xfrm>
          <a:prstGeom prst="rect">
            <a:avLst/>
          </a:prstGeom>
        </p:spPr>
        <p:txBody>
          <a:bodyPr wrap="square">
            <a:spAutoFit/>
          </a:bodyPr>
          <a:lstStyle/>
          <a:p>
            <a:pPr algn="ctr"/>
            <a:r>
              <a:rPr lang="as-IN" sz="3600" dirty="0">
                <a:ln>
                  <a:solidFill>
                    <a:schemeClr val="tx1"/>
                  </a:solidFill>
                </a:ln>
                <a:latin typeface="NikoshBAN" panose="02000000000000000000" pitchFamily="2" charset="0"/>
                <a:cs typeface="NikoshBAN" panose="02000000000000000000" pitchFamily="2" charset="0"/>
              </a:rPr>
              <a:t>ওয়ার্ল্ড </a:t>
            </a:r>
            <a:r>
              <a:rPr lang="en-US" sz="3600" dirty="0" err="1">
                <a:ln>
                  <a:solidFill>
                    <a:schemeClr val="tx1"/>
                  </a:solidFill>
                </a:ln>
                <a:latin typeface="NikoshBAN" panose="02000000000000000000" pitchFamily="2" charset="0"/>
                <a:cs typeface="NikoshBAN" panose="02000000000000000000" pitchFamily="2" charset="0"/>
              </a:rPr>
              <a:t>ইকনো</a:t>
            </a:r>
            <a:r>
              <a:rPr lang="as-IN" sz="3600" dirty="0">
                <a:ln>
                  <a:solidFill>
                    <a:schemeClr val="tx1"/>
                  </a:solidFill>
                </a:ln>
                <a:latin typeface="NikoshBAN" panose="02000000000000000000" pitchFamily="2" charset="0"/>
                <a:cs typeface="NikoshBAN" panose="02000000000000000000" pitchFamily="2" charset="0"/>
              </a:rPr>
              <a:t>মিক ফোরাম একটি ভিডিওতে জানিয়েছে, ফোনের স্ক্রিনে করোনা ভাইরাস চারদিন পর্যন্ত সক্রিয় থাকতে পারে। </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CFE6BCF7-1A5E-4D65-8311-6F70CEF17704}"/>
              </a:ext>
            </a:extLst>
          </p:cNvPr>
          <p:cNvSpPr/>
          <p:nvPr/>
        </p:nvSpPr>
        <p:spPr>
          <a:xfrm>
            <a:off x="1516995" y="1335052"/>
            <a:ext cx="3617360" cy="3416320"/>
          </a:xfrm>
          <a:prstGeom prst="rect">
            <a:avLst/>
          </a:prstGeom>
        </p:spPr>
        <p:txBody>
          <a:bodyPr wrap="square">
            <a:spAutoFit/>
          </a:bodyPr>
          <a:lstStyle/>
          <a:p>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গবেষকরা</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এটাও</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জানিয়েছে</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যে</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যেকোনও</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রকম</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ধাতু</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কাচ</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প্লাস্টিকে</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করোনা</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ভাইরাস</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৯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দিন</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পর্যন্ত</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থাকতে</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r>
              <a:rPr lang="en-US" sz="3600" dirty="0" err="1">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পারে</a:t>
            </a:r>
            <a:r>
              <a:rPr lang="en-US" sz="3600" dirty="0">
                <a:ln>
                  <a:solidFill>
                    <a:srgbClr val="002060"/>
                  </a:solidFill>
                </a:ln>
                <a:solidFill>
                  <a:srgbClr val="323232"/>
                </a:solidFill>
                <a:latin typeface="NikoshBAN" panose="02000000000000000000" pitchFamily="2" charset="0"/>
                <a:ea typeface="Calibri" panose="020F0502020204030204" pitchFamily="34" charset="0"/>
                <a:cs typeface="NikoshBAN" panose="02000000000000000000" pitchFamily="2" charset="0"/>
              </a:rPr>
              <a:t>। </a:t>
            </a:r>
            <a:endParaRPr lang="en-US" sz="3600" dirty="0">
              <a:ln>
                <a:solidFill>
                  <a:srgbClr val="002060"/>
                </a:solidFill>
              </a:ln>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48EA5FAB-1342-486F-B88B-991EC77345BE}"/>
              </a:ext>
            </a:extLst>
          </p:cNvPr>
          <p:cNvSpPr/>
          <p:nvPr/>
        </p:nvSpPr>
        <p:spPr>
          <a:xfrm>
            <a:off x="1703874" y="1379724"/>
            <a:ext cx="3222584" cy="3416320"/>
          </a:xfrm>
          <a:prstGeom prst="rect">
            <a:avLst/>
          </a:prstGeom>
        </p:spPr>
        <p:txBody>
          <a:bodyPr wrap="square">
            <a:spAutoFit/>
          </a:bodyPr>
          <a:lstStyle/>
          <a:p>
            <a:pPr algn="ctr"/>
            <a:r>
              <a:rPr lang="as-IN" sz="3600" dirty="0">
                <a:ln>
                  <a:solidFill>
                    <a:schemeClr val="tx1"/>
                  </a:solidFill>
                </a:ln>
                <a:latin typeface="NikoshBAN" panose="02000000000000000000" pitchFamily="2" charset="0"/>
                <a:cs typeface="NikoshBAN" panose="02000000000000000000" pitchFamily="2" charset="0"/>
              </a:rPr>
              <a:t>সিঙ্গাপুরের একদল গবেষক ব্যবহারকারীদের মোবাইল ব্যবহারে সাবধানতা অবলম্বনের কথা বলেছেন।</a:t>
            </a:r>
            <a:endParaRPr lang="en-US" sz="3600" dirty="0">
              <a:ln>
                <a:solidFill>
                  <a:schemeClr val="tx1"/>
                </a:solidFill>
              </a:ln>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B1FE1243-AE94-43D0-B717-976390533C4C}"/>
              </a:ext>
            </a:extLst>
          </p:cNvPr>
          <p:cNvSpPr/>
          <p:nvPr/>
        </p:nvSpPr>
        <p:spPr>
          <a:xfrm>
            <a:off x="1377967" y="1424923"/>
            <a:ext cx="3509759" cy="2862322"/>
          </a:xfrm>
          <a:prstGeom prst="rect">
            <a:avLst/>
          </a:prstGeom>
        </p:spPr>
        <p:txBody>
          <a:bodyPr wrap="square">
            <a:spAutoFit/>
          </a:bodyPr>
          <a:lstStyle/>
          <a:p>
            <a:pPr algn="ctr">
              <a:spcAft>
                <a:spcPts val="1500"/>
              </a:spcAft>
            </a:pP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করোনা</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ভাইরাস</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স্টিল</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ও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শক্ত</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প্লাস্টিকের</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মতো</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জিনিসে</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প্রায়</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৭২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ঘণ্টা</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তথা</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তিনদিন</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বেঁচে</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থাকতে</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 </a:t>
            </a:r>
            <a:r>
              <a:rPr lang="en-US" sz="3600" dirty="0" err="1">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সক্ষম</a:t>
            </a:r>
            <a:r>
              <a:rPr lang="en-US" sz="3600" dirty="0">
                <a:ln>
                  <a:solidFill>
                    <a:schemeClr val="tx1"/>
                  </a:solidFill>
                </a:ln>
                <a:solidFill>
                  <a:srgbClr val="000000"/>
                </a:solidFill>
                <a:latin typeface="NikoshBAN" panose="02000000000000000000" pitchFamily="2" charset="0"/>
                <a:ea typeface="Times New Roman" panose="02020603050405020304" pitchFamily="18" charset="0"/>
                <a:cs typeface="NikoshBAN" panose="02000000000000000000" pitchFamily="2" charset="0"/>
              </a:rPr>
              <a:t>।</a:t>
            </a:r>
            <a:endParaRPr lang="en-US" sz="2400" dirty="0">
              <a:ln>
                <a:solidFill>
                  <a:schemeClr val="tx1"/>
                </a:solidFill>
              </a:ln>
              <a:latin typeface="NikoshBAN" panose="02000000000000000000" pitchFamily="2" charset="0"/>
              <a:ea typeface="Times New Roman" panose="02020603050405020304" pitchFamily="18" charset="0"/>
              <a:cs typeface="NikoshBAN" panose="02000000000000000000" pitchFamily="2" charset="0"/>
            </a:endParaRPr>
          </a:p>
        </p:txBody>
      </p:sp>
      <p:sp>
        <p:nvSpPr>
          <p:cNvPr id="15" name="Rectangle 14">
            <a:extLst>
              <a:ext uri="{FF2B5EF4-FFF2-40B4-BE49-F238E27FC236}">
                <a16:creationId xmlns:a16="http://schemas.microsoft.com/office/drawing/2014/main" id="{1FC0F023-B328-4EBC-8226-196FCEE9CA9E}"/>
              </a:ext>
            </a:extLst>
          </p:cNvPr>
          <p:cNvSpPr/>
          <p:nvPr/>
        </p:nvSpPr>
        <p:spPr>
          <a:xfrm>
            <a:off x="1131960" y="1798222"/>
            <a:ext cx="4025736" cy="2862322"/>
          </a:xfrm>
          <a:prstGeom prst="rect">
            <a:avLst/>
          </a:prstGeom>
          <a:ln>
            <a:noFill/>
          </a:ln>
        </p:spPr>
        <p:txBody>
          <a:bodyPr wrap="square">
            <a:spAutoFit/>
          </a:bodyPr>
          <a:lstStyle/>
          <a:p>
            <a:pPr algn="ctr"/>
            <a:r>
              <a:rPr lang="en-US" sz="3600" dirty="0" err="1">
                <a:ln>
                  <a:solidFill>
                    <a:schemeClr val="tx1"/>
                  </a:solidFill>
                </a:ln>
                <a:latin typeface="NikoshBAN" panose="02000000000000000000" pitchFamily="2" charset="0"/>
                <a:cs typeface="NikoshBAN" panose="02000000000000000000" pitchFamily="2" charset="0"/>
              </a:rPr>
              <a:t>ফোন</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ব্যবহারের</a:t>
            </a:r>
            <a:r>
              <a:rPr lang="en-US" sz="3600" dirty="0">
                <a:ln>
                  <a:solidFill>
                    <a:schemeClr val="tx1"/>
                  </a:solidFill>
                </a:ln>
                <a:latin typeface="NikoshBAN" panose="02000000000000000000" pitchFamily="2" charset="0"/>
                <a:cs typeface="NikoshBAN" panose="02000000000000000000" pitchFamily="2" charset="0"/>
              </a:rPr>
              <a:t> স</a:t>
            </a:r>
            <a:r>
              <a:rPr lang="as-IN" sz="3600" dirty="0">
                <a:ln>
                  <a:solidFill>
                    <a:schemeClr val="tx1"/>
                  </a:solidFill>
                </a:ln>
                <a:latin typeface="NikoshBAN" panose="02000000000000000000" pitchFamily="2" charset="0"/>
                <a:cs typeface="NikoshBAN" panose="02000000000000000000" pitchFamily="2" charset="0"/>
              </a:rPr>
              <a:t>ম</a:t>
            </a:r>
            <a:r>
              <a:rPr lang="en-US" sz="3600" dirty="0">
                <a:ln>
                  <a:solidFill>
                    <a:schemeClr val="tx1"/>
                  </a:solidFill>
                </a:ln>
                <a:latin typeface="NikoshBAN" panose="02000000000000000000" pitchFamily="2" charset="0"/>
                <a:cs typeface="NikoshBAN" panose="02000000000000000000" pitchFamily="2" charset="0"/>
              </a:rPr>
              <a:t>য় </a:t>
            </a:r>
            <a:r>
              <a:rPr lang="en-US" sz="3600" dirty="0" err="1">
                <a:ln>
                  <a:solidFill>
                    <a:schemeClr val="tx1"/>
                  </a:solidFill>
                </a:ln>
                <a:latin typeface="NikoshBAN" panose="02000000000000000000" pitchFamily="2" charset="0"/>
                <a:cs typeface="NikoshBAN" panose="02000000000000000000" pitchFamily="2" charset="0"/>
              </a:rPr>
              <a:t>পাশের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জনের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হাঁচি-কাশির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ড্রপ</a:t>
            </a:r>
            <a:r>
              <a:rPr lang="as-IN" sz="3600" dirty="0">
                <a:ln>
                  <a:solidFill>
                    <a:schemeClr val="tx1"/>
                  </a:solidFill>
                </a:ln>
                <a:latin typeface="NikoshBAN" panose="02000000000000000000" pitchFamily="2" charset="0"/>
                <a:cs typeface="NikoshBAN" panose="02000000000000000000" pitchFamily="2" charset="0"/>
              </a:rPr>
              <a:t>ল</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ট</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গ</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য়</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ল</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গ</a:t>
            </a:r>
            <a:r>
              <a:rPr lang="en-US" sz="3600" dirty="0">
                <a:ln>
                  <a:solidFill>
                    <a:schemeClr val="tx1"/>
                  </a:solidFill>
                </a:ln>
                <a:latin typeface="NikoshBAN" panose="02000000000000000000" pitchFamily="2" charset="0"/>
                <a:cs typeface="NikoshBAN" panose="02000000000000000000" pitchFamily="2" charset="0"/>
              </a:rPr>
              <a:t>া</a:t>
            </a:r>
            <a:r>
              <a:rPr lang="as-IN" sz="3600" dirty="0">
                <a:ln>
                  <a:solidFill>
                    <a:schemeClr val="tx1"/>
                  </a:solidFill>
                </a:ln>
                <a:latin typeface="NikoshBAN" panose="02000000000000000000" pitchFamily="2" charset="0"/>
                <a:cs typeface="NikoshBAN" panose="02000000000000000000" pitchFamily="2" charset="0"/>
              </a:rPr>
              <a:t>র</a:t>
            </a:r>
            <a:r>
              <a:rPr lang="en-US" sz="3600" dirty="0">
                <a:ln>
                  <a:solidFill>
                    <a:schemeClr val="tx1"/>
                  </a:solidFill>
                </a:ln>
                <a:latin typeface="NikoshBAN" panose="02000000000000000000" pitchFamily="2" charset="0"/>
                <a:cs typeface="NikoshBAN" panose="02000000000000000000" pitchFamily="2" charset="0"/>
              </a:rPr>
              <a:t> </a:t>
            </a:r>
            <a:r>
              <a:rPr lang="as-IN" sz="3600" dirty="0">
                <a:ln>
                  <a:solidFill>
                    <a:schemeClr val="tx1"/>
                  </a:solidFill>
                </a:ln>
                <a:latin typeface="NikoshBAN" panose="02000000000000000000" pitchFamily="2" charset="0"/>
                <a:cs typeface="NikoshBAN" panose="02000000000000000000" pitchFamily="2" charset="0"/>
              </a:rPr>
              <a:t>ম</a:t>
            </a:r>
            <a:r>
              <a:rPr lang="en-US" sz="3600" dirty="0" err="1">
                <a:ln>
                  <a:solidFill>
                    <a:schemeClr val="tx1"/>
                  </a:solidFill>
                </a:ln>
                <a:latin typeface="NikoshBAN" panose="02000000000000000000" pitchFamily="2" charset="0"/>
                <a:cs typeface="NikoshBAN" panose="02000000000000000000" pitchFamily="2" charset="0"/>
              </a:rPr>
              <a:t>াধ্যমে</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ছড়াতে</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পারে</a:t>
            </a:r>
            <a:r>
              <a:rPr lang="en-US" sz="3600" dirty="0">
                <a:ln>
                  <a:solidFill>
                    <a:schemeClr val="tx1"/>
                  </a:solidFill>
                </a:ln>
                <a:latin typeface="NikoshBAN" panose="02000000000000000000" pitchFamily="2" charset="0"/>
                <a:cs typeface="NikoshBAN" panose="02000000000000000000" pitchFamily="2" charset="0"/>
              </a:rPr>
              <a:t> </a:t>
            </a:r>
            <a:r>
              <a:rPr lang="en-US" sz="3600" dirty="0" err="1">
                <a:ln>
                  <a:solidFill>
                    <a:schemeClr val="tx1"/>
                  </a:solidFill>
                </a:ln>
                <a:latin typeface="NikoshBAN" panose="02000000000000000000" pitchFamily="2" charset="0"/>
                <a:cs typeface="NikoshBAN" panose="02000000000000000000" pitchFamily="2" charset="0"/>
              </a:rPr>
              <a:t>করোনা</a:t>
            </a:r>
            <a:r>
              <a:rPr lang="en-US" sz="3600" dirty="0">
                <a:ln>
                  <a:solidFill>
                    <a:schemeClr val="tx1"/>
                  </a:solidFill>
                </a:ln>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8791170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9" grpId="0"/>
      <p:bldP spid="8" grpId="0"/>
      <p:bldP spid="12"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12773</TotalTime>
  <Words>1765</Words>
  <Application>Microsoft Office PowerPoint</Application>
  <PresentationFormat>Widescreen</PresentationFormat>
  <Paragraphs>106</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Calibri Light</vt:lpstr>
      <vt:lpstr>Mongolian Baiti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Balidha Madrasa</dc:creator>
  <cp:lastModifiedBy>Balidha Madrasa</cp:lastModifiedBy>
  <cp:revision>521</cp:revision>
  <dcterms:created xsi:type="dcterms:W3CDTF">2020-04-05T12:47:44Z</dcterms:created>
  <dcterms:modified xsi:type="dcterms:W3CDTF">2020-05-03T08:54:18Z</dcterms:modified>
</cp:coreProperties>
</file>