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85" r:id="rId3"/>
    <p:sldId id="273" r:id="rId4"/>
    <p:sldId id="286" r:id="rId5"/>
    <p:sldId id="259" r:id="rId6"/>
    <p:sldId id="260" r:id="rId7"/>
    <p:sldId id="278" r:id="rId8"/>
    <p:sldId id="266" r:id="rId9"/>
    <p:sldId id="267" r:id="rId10"/>
    <p:sldId id="265" r:id="rId11"/>
    <p:sldId id="272" r:id="rId12"/>
    <p:sldId id="271" r:id="rId13"/>
    <p:sldId id="279" r:id="rId14"/>
    <p:sldId id="281" r:id="rId15"/>
    <p:sldId id="28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54276-6A22-42F7-8FC1-715AE5ECF8BA}" type="doc">
      <dgm:prSet loTypeId="urn:microsoft.com/office/officeart/2005/8/layout/radial4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AF21552-D7BE-4111-8121-36ED1B5598AB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</a:rPr>
            <a:t>ব্যবসায়</a:t>
          </a:r>
          <a:endParaRPr lang="en-US" dirty="0">
            <a:solidFill>
              <a:srgbClr val="FFFF00"/>
            </a:solidFill>
          </a:endParaRPr>
        </a:p>
      </dgm:t>
    </dgm:pt>
    <dgm:pt modelId="{6968DD84-85FA-4C5E-936F-8B2E87499BB6}" type="parTrans" cxnId="{A50DD684-4AC7-4360-87E9-FA06E51A0994}">
      <dgm:prSet/>
      <dgm:spPr/>
      <dgm:t>
        <a:bodyPr/>
        <a:lstStyle/>
        <a:p>
          <a:endParaRPr lang="en-US"/>
        </a:p>
      </dgm:t>
    </dgm:pt>
    <dgm:pt modelId="{4A6EB8F1-81F7-4357-AFFD-2992B17F3E6B}" type="sibTrans" cxnId="{A50DD684-4AC7-4360-87E9-FA06E51A0994}">
      <dgm:prSet/>
      <dgm:spPr/>
      <dgm:t>
        <a:bodyPr/>
        <a:lstStyle/>
        <a:p>
          <a:endParaRPr lang="en-US"/>
        </a:p>
      </dgm:t>
    </dgm:pt>
    <dgm:pt modelId="{B10E87FE-11A1-4838-8D5A-E33A788E6AB0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বাণিজ্য</a:t>
          </a:r>
          <a:endParaRPr lang="en-US" dirty="0">
            <a:solidFill>
              <a:srgbClr val="7030A0"/>
            </a:solidFill>
          </a:endParaRPr>
        </a:p>
      </dgm:t>
    </dgm:pt>
    <dgm:pt modelId="{8EE40628-DDDE-419F-95D6-FF7AE0E1D109}" type="parTrans" cxnId="{74E1DDBD-D67E-4B10-836E-4F4173C0D76E}">
      <dgm:prSet/>
      <dgm:spPr/>
      <dgm:t>
        <a:bodyPr/>
        <a:lstStyle/>
        <a:p>
          <a:endParaRPr lang="en-US"/>
        </a:p>
      </dgm:t>
    </dgm:pt>
    <dgm:pt modelId="{BF2E1294-A51F-4D4D-834B-EE8097423227}" type="sibTrans" cxnId="{74E1DDBD-D67E-4B10-836E-4F4173C0D76E}">
      <dgm:prSet/>
      <dgm:spPr/>
      <dgm:t>
        <a:bodyPr/>
        <a:lstStyle/>
        <a:p>
          <a:endParaRPr lang="en-US"/>
        </a:p>
      </dgm:t>
    </dgm:pt>
    <dgm:pt modelId="{0CA4ED69-C499-4EFF-81C7-47F0415D4DC2}">
      <dgm:prSet phldrT="[Text]"/>
      <dgm:spPr/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শিল্প</a:t>
          </a:r>
          <a:endParaRPr lang="en-US" dirty="0">
            <a:solidFill>
              <a:srgbClr val="002060"/>
            </a:solidFill>
          </a:endParaRPr>
        </a:p>
      </dgm:t>
    </dgm:pt>
    <dgm:pt modelId="{C05ADB26-0DF8-41BC-81DF-2E3280CD3FF1}" type="parTrans" cxnId="{B7AD4AB3-523B-421D-9684-CAF946C170AF}">
      <dgm:prSet/>
      <dgm:spPr/>
      <dgm:t>
        <a:bodyPr/>
        <a:lstStyle/>
        <a:p>
          <a:endParaRPr lang="en-US"/>
        </a:p>
      </dgm:t>
    </dgm:pt>
    <dgm:pt modelId="{71B98464-1E4E-45CF-96BC-FC28A8FF5FD5}" type="sibTrans" cxnId="{B7AD4AB3-523B-421D-9684-CAF946C170AF}">
      <dgm:prSet/>
      <dgm:spPr/>
      <dgm:t>
        <a:bodyPr/>
        <a:lstStyle/>
        <a:p>
          <a:endParaRPr lang="en-US"/>
        </a:p>
      </dgm:t>
    </dgm:pt>
    <dgm:pt modelId="{658896C2-F0AA-4221-9CFF-D1478E2BEC38}">
      <dgm:prSet phldrT="[Text]"/>
      <dgm:spPr/>
      <dgm:t>
        <a:bodyPr/>
        <a:lstStyle/>
        <a:p>
          <a:r>
            <a:rPr lang="en-US" dirty="0" err="1" smtClean="0">
              <a:solidFill>
                <a:srgbClr val="92D050"/>
              </a:solidFill>
            </a:rPr>
            <a:t>প্রত্যক্ষ</a:t>
          </a:r>
          <a:r>
            <a:rPr lang="en-US" dirty="0" smtClean="0">
              <a:solidFill>
                <a:srgbClr val="92D050"/>
              </a:solidFill>
            </a:rPr>
            <a:t> </a:t>
          </a:r>
          <a:r>
            <a:rPr lang="en-US" dirty="0" err="1" smtClean="0">
              <a:solidFill>
                <a:srgbClr val="92D050"/>
              </a:solidFill>
            </a:rPr>
            <a:t>সেবা</a:t>
          </a:r>
          <a:endParaRPr lang="en-US" dirty="0">
            <a:solidFill>
              <a:srgbClr val="92D050"/>
            </a:solidFill>
          </a:endParaRPr>
        </a:p>
      </dgm:t>
    </dgm:pt>
    <dgm:pt modelId="{9C3FE5A2-6FDE-4AB8-BD44-41E9692A1EDE}" type="parTrans" cxnId="{C7D32C8A-A4AF-4B57-97EE-7C27C9F111FD}">
      <dgm:prSet/>
      <dgm:spPr/>
      <dgm:t>
        <a:bodyPr/>
        <a:lstStyle/>
        <a:p>
          <a:endParaRPr lang="en-US"/>
        </a:p>
      </dgm:t>
    </dgm:pt>
    <dgm:pt modelId="{64A6283D-E4D8-4E0C-9FF1-BE06C696984A}" type="sibTrans" cxnId="{C7D32C8A-A4AF-4B57-97EE-7C27C9F111FD}">
      <dgm:prSet/>
      <dgm:spPr/>
      <dgm:t>
        <a:bodyPr/>
        <a:lstStyle/>
        <a:p>
          <a:endParaRPr lang="en-US"/>
        </a:p>
      </dgm:t>
    </dgm:pt>
    <dgm:pt modelId="{3D4836EA-D38F-4461-8710-5F1E85F9D663}" type="pres">
      <dgm:prSet presAssocID="{5E854276-6A22-42F7-8FC1-715AE5ECF8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79469A-962D-4988-ADBF-65BAA2FC63CB}" type="pres">
      <dgm:prSet presAssocID="{9AF21552-D7BE-4111-8121-36ED1B5598AB}" presName="centerShape" presStyleLbl="node0" presStyleIdx="0" presStyleCnt="1" custLinFactNeighborX="1076" custLinFactNeighborY="-46158"/>
      <dgm:spPr/>
      <dgm:t>
        <a:bodyPr/>
        <a:lstStyle/>
        <a:p>
          <a:endParaRPr lang="en-US"/>
        </a:p>
      </dgm:t>
    </dgm:pt>
    <dgm:pt modelId="{EBA080E3-6655-4C3E-96D4-785A4C7440E9}" type="pres">
      <dgm:prSet presAssocID="{C05ADB26-0DF8-41BC-81DF-2E3280CD3FF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C9BF358-185F-419D-B2E4-64750968E9F1}" type="pres">
      <dgm:prSet presAssocID="{0CA4ED69-C499-4EFF-81C7-47F0415D4DC2}" presName="node" presStyleLbl="node1" presStyleIdx="0" presStyleCnt="3" custRadScaleRad="90105" custRadScaleInc="-64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B60BE-F4CB-4BB7-8539-C489A4DE7D59}" type="pres">
      <dgm:prSet presAssocID="{8EE40628-DDDE-419F-95D6-FF7AE0E1D10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5628DD3-E8BE-4220-BB1E-537C674F042A}" type="pres">
      <dgm:prSet presAssocID="{B10E87FE-11A1-4838-8D5A-E33A788E6AB0}" presName="node" presStyleLbl="node1" presStyleIdx="1" presStyleCnt="3" custRadScaleRad="6025" custRadScaleInc="2848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E24E1-BDF5-4396-A6DE-1BF83229452B}" type="pres">
      <dgm:prSet presAssocID="{9C3FE5A2-6FDE-4AB8-BD44-41E9692A1ED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A09A15-920C-444C-A271-DA1640994BD6}" type="pres">
      <dgm:prSet presAssocID="{658896C2-F0AA-4221-9CFF-D1478E2BEC38}" presName="node" presStyleLbl="node1" presStyleIdx="2" presStyleCnt="3" custScaleX="126895" custRadScaleRad="101204" custRadScaleInc="62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428CD8-3564-4F6B-A8B8-CDEF461B639A}" type="presOf" srcId="{5E854276-6A22-42F7-8FC1-715AE5ECF8BA}" destId="{3D4836EA-D38F-4461-8710-5F1E85F9D663}" srcOrd="0" destOrd="0" presId="urn:microsoft.com/office/officeart/2005/8/layout/radial4"/>
    <dgm:cxn modelId="{10D32D6F-339A-4466-87F7-7CBBC8DCF907}" type="presOf" srcId="{B10E87FE-11A1-4838-8D5A-E33A788E6AB0}" destId="{95628DD3-E8BE-4220-BB1E-537C674F042A}" srcOrd="0" destOrd="0" presId="urn:microsoft.com/office/officeart/2005/8/layout/radial4"/>
    <dgm:cxn modelId="{C161A9A8-A231-43F1-B1BD-DFAAB39A0BE3}" type="presOf" srcId="{8EE40628-DDDE-419F-95D6-FF7AE0E1D109}" destId="{800B60BE-F4CB-4BB7-8539-C489A4DE7D59}" srcOrd="0" destOrd="0" presId="urn:microsoft.com/office/officeart/2005/8/layout/radial4"/>
    <dgm:cxn modelId="{53D85641-9021-4D52-845E-370A2FB40777}" type="presOf" srcId="{C05ADB26-0DF8-41BC-81DF-2E3280CD3FF1}" destId="{EBA080E3-6655-4C3E-96D4-785A4C7440E9}" srcOrd="0" destOrd="0" presId="urn:microsoft.com/office/officeart/2005/8/layout/radial4"/>
    <dgm:cxn modelId="{ECBA485B-F01F-43B0-A959-56FDB37D76D7}" type="presOf" srcId="{9AF21552-D7BE-4111-8121-36ED1B5598AB}" destId="{4779469A-962D-4988-ADBF-65BAA2FC63CB}" srcOrd="0" destOrd="0" presId="urn:microsoft.com/office/officeart/2005/8/layout/radial4"/>
    <dgm:cxn modelId="{D6EB1302-2423-47C4-BC1F-4B7893848918}" type="presOf" srcId="{0CA4ED69-C499-4EFF-81C7-47F0415D4DC2}" destId="{FC9BF358-185F-419D-B2E4-64750968E9F1}" srcOrd="0" destOrd="0" presId="urn:microsoft.com/office/officeart/2005/8/layout/radial4"/>
    <dgm:cxn modelId="{600DA015-A179-46A8-9C0A-FA7A730AC171}" type="presOf" srcId="{658896C2-F0AA-4221-9CFF-D1478E2BEC38}" destId="{2CA09A15-920C-444C-A271-DA1640994BD6}" srcOrd="0" destOrd="0" presId="urn:microsoft.com/office/officeart/2005/8/layout/radial4"/>
    <dgm:cxn modelId="{74E1DDBD-D67E-4B10-836E-4F4173C0D76E}" srcId="{9AF21552-D7BE-4111-8121-36ED1B5598AB}" destId="{B10E87FE-11A1-4838-8D5A-E33A788E6AB0}" srcOrd="1" destOrd="0" parTransId="{8EE40628-DDDE-419F-95D6-FF7AE0E1D109}" sibTransId="{BF2E1294-A51F-4D4D-834B-EE8097423227}"/>
    <dgm:cxn modelId="{A50DD684-4AC7-4360-87E9-FA06E51A0994}" srcId="{5E854276-6A22-42F7-8FC1-715AE5ECF8BA}" destId="{9AF21552-D7BE-4111-8121-36ED1B5598AB}" srcOrd="0" destOrd="0" parTransId="{6968DD84-85FA-4C5E-936F-8B2E87499BB6}" sibTransId="{4A6EB8F1-81F7-4357-AFFD-2992B17F3E6B}"/>
    <dgm:cxn modelId="{17BF0A73-77BC-4CA9-959B-E8BCCC43A2C9}" type="presOf" srcId="{9C3FE5A2-6FDE-4AB8-BD44-41E9692A1EDE}" destId="{FA6E24E1-BDF5-4396-A6DE-1BF83229452B}" srcOrd="0" destOrd="0" presId="urn:microsoft.com/office/officeart/2005/8/layout/radial4"/>
    <dgm:cxn modelId="{C7D32C8A-A4AF-4B57-97EE-7C27C9F111FD}" srcId="{9AF21552-D7BE-4111-8121-36ED1B5598AB}" destId="{658896C2-F0AA-4221-9CFF-D1478E2BEC38}" srcOrd="2" destOrd="0" parTransId="{9C3FE5A2-6FDE-4AB8-BD44-41E9692A1EDE}" sibTransId="{64A6283D-E4D8-4E0C-9FF1-BE06C696984A}"/>
    <dgm:cxn modelId="{B7AD4AB3-523B-421D-9684-CAF946C170AF}" srcId="{9AF21552-D7BE-4111-8121-36ED1B5598AB}" destId="{0CA4ED69-C499-4EFF-81C7-47F0415D4DC2}" srcOrd="0" destOrd="0" parTransId="{C05ADB26-0DF8-41BC-81DF-2E3280CD3FF1}" sibTransId="{71B98464-1E4E-45CF-96BC-FC28A8FF5FD5}"/>
    <dgm:cxn modelId="{00281E57-6B82-4C86-B9FB-F60B176698F1}" type="presParOf" srcId="{3D4836EA-D38F-4461-8710-5F1E85F9D663}" destId="{4779469A-962D-4988-ADBF-65BAA2FC63CB}" srcOrd="0" destOrd="0" presId="urn:microsoft.com/office/officeart/2005/8/layout/radial4"/>
    <dgm:cxn modelId="{7F514635-F1B9-4BB2-A10B-8C5CADD7D171}" type="presParOf" srcId="{3D4836EA-D38F-4461-8710-5F1E85F9D663}" destId="{EBA080E3-6655-4C3E-96D4-785A4C7440E9}" srcOrd="1" destOrd="0" presId="urn:microsoft.com/office/officeart/2005/8/layout/radial4"/>
    <dgm:cxn modelId="{697B8BAF-4D39-4C8F-BB6E-500A35811576}" type="presParOf" srcId="{3D4836EA-D38F-4461-8710-5F1E85F9D663}" destId="{FC9BF358-185F-419D-B2E4-64750968E9F1}" srcOrd="2" destOrd="0" presId="urn:microsoft.com/office/officeart/2005/8/layout/radial4"/>
    <dgm:cxn modelId="{95E0D029-823E-43F9-A2C0-401FBBF56352}" type="presParOf" srcId="{3D4836EA-D38F-4461-8710-5F1E85F9D663}" destId="{800B60BE-F4CB-4BB7-8539-C489A4DE7D59}" srcOrd="3" destOrd="0" presId="urn:microsoft.com/office/officeart/2005/8/layout/radial4"/>
    <dgm:cxn modelId="{528F2A0A-6ABC-4BF3-9109-078DC3AAA7FD}" type="presParOf" srcId="{3D4836EA-D38F-4461-8710-5F1E85F9D663}" destId="{95628DD3-E8BE-4220-BB1E-537C674F042A}" srcOrd="4" destOrd="0" presId="urn:microsoft.com/office/officeart/2005/8/layout/radial4"/>
    <dgm:cxn modelId="{8983D41E-1FD0-4CC9-99C7-8801F8C44257}" type="presParOf" srcId="{3D4836EA-D38F-4461-8710-5F1E85F9D663}" destId="{FA6E24E1-BDF5-4396-A6DE-1BF83229452B}" srcOrd="5" destOrd="0" presId="urn:microsoft.com/office/officeart/2005/8/layout/radial4"/>
    <dgm:cxn modelId="{B2077269-C56C-484F-8F12-957BED5959B8}" type="presParOf" srcId="{3D4836EA-D38F-4461-8710-5F1E85F9D663}" destId="{2CA09A15-920C-444C-A271-DA1640994BD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F3102-5048-4B5D-9C37-C9E4B0B66F4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2D6D9-8C2B-4D57-A815-FA5F3F867C7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পণ্য</a:t>
          </a:r>
          <a:r>
            <a:rPr lang="en-US" dirty="0" smtClean="0"/>
            <a:t> </a:t>
          </a:r>
          <a:r>
            <a:rPr lang="en-US" dirty="0" err="1" smtClean="0"/>
            <a:t>বিনিময়</a:t>
          </a:r>
          <a:endParaRPr lang="en-US" dirty="0"/>
        </a:p>
      </dgm:t>
    </dgm:pt>
    <dgm:pt modelId="{FE37C6D0-5690-4505-B7A2-EF60298EA7E4}" type="parTrans" cxnId="{99C51A14-2D31-4702-A70F-31D0B5402128}">
      <dgm:prSet/>
      <dgm:spPr/>
      <dgm:t>
        <a:bodyPr/>
        <a:lstStyle/>
        <a:p>
          <a:endParaRPr lang="en-US"/>
        </a:p>
      </dgm:t>
    </dgm:pt>
    <dgm:pt modelId="{7EA61CD0-A1EA-4B42-9CC3-7C42A8E020EC}" type="sibTrans" cxnId="{99C51A14-2D31-4702-A70F-31D0B5402128}">
      <dgm:prSet/>
      <dgm:spPr/>
      <dgm:t>
        <a:bodyPr/>
        <a:lstStyle/>
        <a:p>
          <a:endParaRPr lang="en-US"/>
        </a:p>
      </dgm:t>
    </dgm:pt>
    <dgm:pt modelId="{F1C390CF-E84F-4D17-814E-6A908B433C42}">
      <dgm:prSet phldrT="[Text]" custT="1"/>
      <dgm:spPr/>
      <dgm:t>
        <a:bodyPr/>
        <a:lstStyle/>
        <a:p>
          <a:r>
            <a:rPr lang="en-US" sz="6000" dirty="0" err="1" smtClean="0">
              <a:solidFill>
                <a:srgbClr val="00B050"/>
              </a:solidFill>
            </a:rPr>
            <a:t>বৈদেশিক</a:t>
          </a:r>
          <a:r>
            <a:rPr lang="en-US" sz="6000" dirty="0" smtClean="0">
              <a:solidFill>
                <a:srgbClr val="00B050"/>
              </a:solidFill>
            </a:rPr>
            <a:t> </a:t>
          </a:r>
          <a:r>
            <a:rPr lang="en-US" sz="6000" dirty="0" err="1" smtClean="0">
              <a:solidFill>
                <a:srgbClr val="00B050"/>
              </a:solidFill>
            </a:rPr>
            <a:t>বাণিজ্য</a:t>
          </a:r>
          <a:endParaRPr lang="en-US" sz="6000" dirty="0">
            <a:solidFill>
              <a:srgbClr val="00B050"/>
            </a:solidFill>
          </a:endParaRPr>
        </a:p>
      </dgm:t>
    </dgm:pt>
    <dgm:pt modelId="{2C7EE382-47F7-4C6D-9711-DEB41205BDD0}" type="parTrans" cxnId="{3672600D-6707-431F-9B69-57E5223E8475}">
      <dgm:prSet/>
      <dgm:spPr/>
      <dgm:t>
        <a:bodyPr/>
        <a:lstStyle/>
        <a:p>
          <a:endParaRPr lang="en-US"/>
        </a:p>
      </dgm:t>
    </dgm:pt>
    <dgm:pt modelId="{6336B07A-E469-49CC-9A89-941648E15147}" type="sibTrans" cxnId="{3672600D-6707-431F-9B69-57E5223E8475}">
      <dgm:prSet/>
      <dgm:spPr/>
      <dgm:t>
        <a:bodyPr/>
        <a:lstStyle/>
        <a:p>
          <a:endParaRPr lang="en-US"/>
        </a:p>
      </dgm:t>
    </dgm:pt>
    <dgm:pt modelId="{F542A0E2-5176-4A20-A8E9-D4EE52729FF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পণ্য</a:t>
          </a:r>
          <a:r>
            <a:rPr lang="en-US" dirty="0" smtClean="0"/>
            <a:t> </a:t>
          </a:r>
          <a:r>
            <a:rPr lang="en-US" dirty="0" err="1" smtClean="0"/>
            <a:t>বিনিময়</a:t>
          </a:r>
          <a:r>
            <a:rPr lang="en-US" dirty="0" smtClean="0"/>
            <a:t> </a:t>
          </a:r>
          <a:r>
            <a:rPr lang="en-US" dirty="0" err="1" smtClean="0"/>
            <a:t>সহায়ক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077B31B-CA99-48D3-B137-D8B1D7F4242B}" type="parTrans" cxnId="{8CF5DE0F-85B3-4859-A55B-9213F1E4CCA2}">
      <dgm:prSet/>
      <dgm:spPr/>
      <dgm:t>
        <a:bodyPr/>
        <a:lstStyle/>
        <a:p>
          <a:endParaRPr lang="en-US"/>
        </a:p>
      </dgm:t>
    </dgm:pt>
    <dgm:pt modelId="{DCDD219D-2A3B-4FE4-B72A-2F02AA40C2C1}" type="sibTrans" cxnId="{8CF5DE0F-85B3-4859-A55B-9213F1E4CCA2}">
      <dgm:prSet/>
      <dgm:spPr/>
      <dgm:t>
        <a:bodyPr/>
        <a:lstStyle/>
        <a:p>
          <a:endParaRPr lang="en-US"/>
        </a:p>
      </dgm:t>
    </dgm:pt>
    <dgm:pt modelId="{B1CC4E27-8B5B-440B-8E11-B726A094161C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B0F0"/>
              </a:solidFill>
            </a:rPr>
            <a:t>ব্যাংক</a:t>
          </a:r>
          <a:endParaRPr lang="en-US" sz="2400" dirty="0">
            <a:solidFill>
              <a:srgbClr val="00B0F0"/>
            </a:solidFill>
          </a:endParaRPr>
        </a:p>
      </dgm:t>
    </dgm:pt>
    <dgm:pt modelId="{24FB1CDE-F786-41C7-B9EE-295E324610CA}" type="parTrans" cxnId="{69C47CE5-B56F-45F4-BC33-05F7CAAFDAC5}">
      <dgm:prSet/>
      <dgm:spPr/>
      <dgm:t>
        <a:bodyPr/>
        <a:lstStyle/>
        <a:p>
          <a:endParaRPr lang="en-US"/>
        </a:p>
      </dgm:t>
    </dgm:pt>
    <dgm:pt modelId="{4A45C085-AD1B-4EAA-A8F9-5642E9AF4E0C}" type="sibTrans" cxnId="{69C47CE5-B56F-45F4-BC33-05F7CAAFDAC5}">
      <dgm:prSet/>
      <dgm:spPr/>
      <dgm:t>
        <a:bodyPr/>
        <a:lstStyle/>
        <a:p>
          <a:endParaRPr lang="en-US"/>
        </a:p>
      </dgm:t>
    </dgm:pt>
    <dgm:pt modelId="{15A10738-705A-430C-A6FE-25962601019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B0F0"/>
              </a:solidFill>
            </a:rPr>
            <a:t>বিমা</a:t>
          </a:r>
          <a:endParaRPr lang="en-US" sz="2400" dirty="0">
            <a:solidFill>
              <a:srgbClr val="00B0F0"/>
            </a:solidFill>
          </a:endParaRPr>
        </a:p>
      </dgm:t>
    </dgm:pt>
    <dgm:pt modelId="{5F2EAC8A-F82F-4A4C-AB43-E892CD02DD08}" type="parTrans" cxnId="{70D7EF70-1C1D-47DD-80C1-EFF622B2C80C}">
      <dgm:prSet/>
      <dgm:spPr/>
      <dgm:t>
        <a:bodyPr/>
        <a:lstStyle/>
        <a:p>
          <a:endParaRPr lang="en-US"/>
        </a:p>
      </dgm:t>
    </dgm:pt>
    <dgm:pt modelId="{9233EA08-1476-4582-B828-E540733DA5C0}" type="sibTrans" cxnId="{70D7EF70-1C1D-47DD-80C1-EFF622B2C80C}">
      <dgm:prSet/>
      <dgm:spPr/>
      <dgm:t>
        <a:bodyPr/>
        <a:lstStyle/>
        <a:p>
          <a:endParaRPr lang="en-US"/>
        </a:p>
      </dgm:t>
    </dgm:pt>
    <dgm:pt modelId="{8BCB5D4C-5575-44AD-900D-E28055199D16}">
      <dgm:prSet custT="1"/>
      <dgm:spPr/>
      <dgm:t>
        <a:bodyPr/>
        <a:lstStyle/>
        <a:p>
          <a:r>
            <a:rPr lang="en-US" sz="6000" dirty="0" err="1" smtClean="0">
              <a:solidFill>
                <a:srgbClr val="00B050"/>
              </a:solidFill>
            </a:rPr>
            <a:t>অভ্যন্তরীণ</a:t>
          </a:r>
          <a:r>
            <a:rPr lang="en-US" sz="6000" dirty="0" smtClean="0">
              <a:solidFill>
                <a:srgbClr val="00B050"/>
              </a:solidFill>
            </a:rPr>
            <a:t> </a:t>
          </a:r>
          <a:r>
            <a:rPr lang="en-US" sz="6000" dirty="0" err="1" smtClean="0">
              <a:solidFill>
                <a:srgbClr val="00B050"/>
              </a:solidFill>
            </a:rPr>
            <a:t>বাণিজ্য</a:t>
          </a:r>
          <a:endParaRPr lang="en-US" sz="6000" dirty="0">
            <a:solidFill>
              <a:srgbClr val="00B050"/>
            </a:solidFill>
          </a:endParaRPr>
        </a:p>
      </dgm:t>
    </dgm:pt>
    <dgm:pt modelId="{506C9D9E-45C7-4045-8D9C-6953E2BF8ECD}" type="parTrans" cxnId="{7FE86D5C-D701-495F-B9EC-94B9AC62BD80}">
      <dgm:prSet/>
      <dgm:spPr/>
      <dgm:t>
        <a:bodyPr/>
        <a:lstStyle/>
        <a:p>
          <a:endParaRPr lang="en-US"/>
        </a:p>
      </dgm:t>
    </dgm:pt>
    <dgm:pt modelId="{4CE96BDD-54A7-48EB-9DD1-F96FDE3415EF}" type="sibTrans" cxnId="{7FE86D5C-D701-495F-B9EC-94B9AC62BD80}">
      <dgm:prSet/>
      <dgm:spPr/>
      <dgm:t>
        <a:bodyPr/>
        <a:lstStyle/>
        <a:p>
          <a:endParaRPr lang="en-US"/>
        </a:p>
      </dgm:t>
    </dgm:pt>
    <dgm:pt modelId="{78AD88D0-3E81-43FF-8B03-314591CDEF71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B0F0"/>
              </a:solidFill>
            </a:rPr>
            <a:t>পরিবহণ</a:t>
          </a:r>
          <a:endParaRPr lang="en-US" sz="2400" dirty="0">
            <a:solidFill>
              <a:srgbClr val="00B0F0"/>
            </a:solidFill>
          </a:endParaRPr>
        </a:p>
      </dgm:t>
    </dgm:pt>
    <dgm:pt modelId="{9C393B7C-DFAA-4243-80F3-FA9AA3DADA5A}" type="parTrans" cxnId="{26DE7FB5-1203-4BEB-88E6-B8B7ADB4CD0B}">
      <dgm:prSet/>
      <dgm:spPr/>
      <dgm:t>
        <a:bodyPr/>
        <a:lstStyle/>
        <a:p>
          <a:endParaRPr lang="en-US"/>
        </a:p>
      </dgm:t>
    </dgm:pt>
    <dgm:pt modelId="{6138FA76-0695-429B-A2CB-1542A833E80C}" type="sibTrans" cxnId="{26DE7FB5-1203-4BEB-88E6-B8B7ADB4CD0B}">
      <dgm:prSet/>
      <dgm:spPr/>
      <dgm:t>
        <a:bodyPr/>
        <a:lstStyle/>
        <a:p>
          <a:endParaRPr lang="en-US"/>
        </a:p>
      </dgm:t>
    </dgm:pt>
    <dgm:pt modelId="{9F9958FD-A07C-4C7A-B4C0-A86B5B7EB28B}">
      <dgm:prSet phldrT="[Text]"/>
      <dgm:spPr/>
      <dgm:t>
        <a:bodyPr/>
        <a:lstStyle/>
        <a:p>
          <a:endParaRPr lang="en-US" sz="1800" dirty="0"/>
        </a:p>
      </dgm:t>
    </dgm:pt>
    <dgm:pt modelId="{2F7E33DA-2AC3-460A-931E-B11C5B59151F}" type="parTrans" cxnId="{0B88116D-3AA3-4E2E-9B63-DD047CC5904F}">
      <dgm:prSet/>
      <dgm:spPr/>
      <dgm:t>
        <a:bodyPr/>
        <a:lstStyle/>
        <a:p>
          <a:endParaRPr lang="en-US"/>
        </a:p>
      </dgm:t>
    </dgm:pt>
    <dgm:pt modelId="{6E2C2E4D-1E3C-4BDF-BAB0-9AAD3D68EC38}" type="sibTrans" cxnId="{0B88116D-3AA3-4E2E-9B63-DD047CC5904F}">
      <dgm:prSet/>
      <dgm:spPr/>
      <dgm:t>
        <a:bodyPr/>
        <a:lstStyle/>
        <a:p>
          <a:endParaRPr lang="en-US"/>
        </a:p>
      </dgm:t>
    </dgm:pt>
    <dgm:pt modelId="{C87C9783-755D-43DC-A662-5EABBB7339B6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B0F0"/>
              </a:solidFill>
            </a:rPr>
            <a:t>গুদামজাতকরণ</a:t>
          </a:r>
          <a:endParaRPr lang="en-US" sz="2400" dirty="0">
            <a:solidFill>
              <a:srgbClr val="00B0F0"/>
            </a:solidFill>
          </a:endParaRPr>
        </a:p>
      </dgm:t>
    </dgm:pt>
    <dgm:pt modelId="{3991256F-F46E-49CA-A5B4-CEC4A5ECB488}" type="parTrans" cxnId="{0621CBAD-803C-437E-A56F-D960833B9535}">
      <dgm:prSet/>
      <dgm:spPr/>
      <dgm:t>
        <a:bodyPr/>
        <a:lstStyle/>
        <a:p>
          <a:endParaRPr lang="en-US"/>
        </a:p>
      </dgm:t>
    </dgm:pt>
    <dgm:pt modelId="{034136B6-A96D-4D04-82A4-936BAF7ECAF3}" type="sibTrans" cxnId="{0621CBAD-803C-437E-A56F-D960833B9535}">
      <dgm:prSet/>
      <dgm:spPr/>
      <dgm:t>
        <a:bodyPr/>
        <a:lstStyle/>
        <a:p>
          <a:endParaRPr lang="en-US"/>
        </a:p>
      </dgm:t>
    </dgm:pt>
    <dgm:pt modelId="{825FF970-9179-4542-83B5-ABDA3FCCA29D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B0F0"/>
              </a:solidFill>
            </a:rPr>
            <a:t>বাজারজাতকরণ</a:t>
          </a:r>
          <a:endParaRPr lang="en-US" sz="2400" dirty="0">
            <a:solidFill>
              <a:srgbClr val="00B0F0"/>
            </a:solidFill>
          </a:endParaRPr>
        </a:p>
      </dgm:t>
    </dgm:pt>
    <dgm:pt modelId="{FDA98F11-ED9F-49DE-8AB2-C9129745B7F6}" type="parTrans" cxnId="{52BD1289-FF1C-4985-B968-C4A58A886054}">
      <dgm:prSet/>
      <dgm:spPr/>
      <dgm:t>
        <a:bodyPr/>
        <a:lstStyle/>
        <a:p>
          <a:endParaRPr lang="en-US"/>
        </a:p>
      </dgm:t>
    </dgm:pt>
    <dgm:pt modelId="{EEB40572-3D1C-4D71-90B2-7F9ABCD20924}" type="sibTrans" cxnId="{52BD1289-FF1C-4985-B968-C4A58A886054}">
      <dgm:prSet/>
      <dgm:spPr/>
      <dgm:t>
        <a:bodyPr/>
        <a:lstStyle/>
        <a:p>
          <a:endParaRPr lang="en-US"/>
        </a:p>
      </dgm:t>
    </dgm:pt>
    <dgm:pt modelId="{BBA54A7F-6B86-4584-A4B1-2FB9D29CA735}" type="pres">
      <dgm:prSet presAssocID="{759F3102-5048-4B5D-9C37-C9E4B0B66F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7948F1-F319-459D-ADAD-E88DAA33CA46}" type="pres">
      <dgm:prSet presAssocID="{7C72D6D9-8C2B-4D57-A815-FA5F3F867C7D}" presName="linNode" presStyleCnt="0"/>
      <dgm:spPr/>
    </dgm:pt>
    <dgm:pt modelId="{C56C63DD-623E-4876-B5DE-A0E4AA361EA5}" type="pres">
      <dgm:prSet presAssocID="{7C72D6D9-8C2B-4D57-A815-FA5F3F867C7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3FE6B-AC80-421C-953A-AB84F17A71D7}" type="pres">
      <dgm:prSet presAssocID="{7C72D6D9-8C2B-4D57-A815-FA5F3F867C7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A24E2-FE55-42F3-A427-1B5494BA8A59}" type="pres">
      <dgm:prSet presAssocID="{7EA61CD0-A1EA-4B42-9CC3-7C42A8E020EC}" presName="spacing" presStyleCnt="0"/>
      <dgm:spPr/>
    </dgm:pt>
    <dgm:pt modelId="{B826D7A3-4562-4453-A710-462EF47678C7}" type="pres">
      <dgm:prSet presAssocID="{F542A0E2-5176-4A20-A8E9-D4EE52729FF2}" presName="linNode" presStyleCnt="0"/>
      <dgm:spPr/>
    </dgm:pt>
    <dgm:pt modelId="{5CA4E60A-6C7D-47D6-B68C-77F4DFBF3E9F}" type="pres">
      <dgm:prSet presAssocID="{F542A0E2-5176-4A20-A8E9-D4EE52729FF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17DFA-7F8C-45D7-A717-9A07D9AAC709}" type="pres">
      <dgm:prSet presAssocID="{F542A0E2-5176-4A20-A8E9-D4EE52729FF2}" presName="childShp" presStyleLbl="bgAccFollowNode1" presStyleIdx="1" presStyleCnt="2" custLinFactNeighborX="1433" custLinFactNeighborY="7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86D5C-D701-495F-B9EC-94B9AC62BD80}" srcId="{7C72D6D9-8C2B-4D57-A815-FA5F3F867C7D}" destId="{8BCB5D4C-5575-44AD-900D-E28055199D16}" srcOrd="0" destOrd="0" parTransId="{506C9D9E-45C7-4045-8D9C-6953E2BF8ECD}" sibTransId="{4CE96BDD-54A7-48EB-9DD1-F96FDE3415EF}"/>
    <dgm:cxn modelId="{8E3759EE-64B3-4F67-B397-26BE50C02222}" type="presOf" srcId="{759F3102-5048-4B5D-9C37-C9E4B0B66F41}" destId="{BBA54A7F-6B86-4584-A4B1-2FB9D29CA735}" srcOrd="0" destOrd="0" presId="urn:microsoft.com/office/officeart/2005/8/layout/vList6"/>
    <dgm:cxn modelId="{99C51A14-2D31-4702-A70F-31D0B5402128}" srcId="{759F3102-5048-4B5D-9C37-C9E4B0B66F41}" destId="{7C72D6D9-8C2B-4D57-A815-FA5F3F867C7D}" srcOrd="0" destOrd="0" parTransId="{FE37C6D0-5690-4505-B7A2-EF60298EA7E4}" sibTransId="{7EA61CD0-A1EA-4B42-9CC3-7C42A8E020EC}"/>
    <dgm:cxn modelId="{F7FD9A4D-A0D4-44DF-9698-49D1EE7338A5}" type="presOf" srcId="{8BCB5D4C-5575-44AD-900D-E28055199D16}" destId="{6D83FE6B-AC80-421C-953A-AB84F17A71D7}" srcOrd="0" destOrd="0" presId="urn:microsoft.com/office/officeart/2005/8/layout/vList6"/>
    <dgm:cxn modelId="{69C47CE5-B56F-45F4-BC33-05F7CAAFDAC5}" srcId="{F542A0E2-5176-4A20-A8E9-D4EE52729FF2}" destId="{B1CC4E27-8B5B-440B-8E11-B726A094161C}" srcOrd="0" destOrd="0" parTransId="{24FB1CDE-F786-41C7-B9EE-295E324610CA}" sibTransId="{4A45C085-AD1B-4EAA-A8F9-5642E9AF4E0C}"/>
    <dgm:cxn modelId="{0B88116D-3AA3-4E2E-9B63-DD047CC5904F}" srcId="{F542A0E2-5176-4A20-A8E9-D4EE52729FF2}" destId="{9F9958FD-A07C-4C7A-B4C0-A86B5B7EB28B}" srcOrd="5" destOrd="0" parTransId="{2F7E33DA-2AC3-460A-931E-B11C5B59151F}" sibTransId="{6E2C2E4D-1E3C-4BDF-BAB0-9AAD3D68EC38}"/>
    <dgm:cxn modelId="{14A12273-DDB1-4FD4-9853-C31B36D9DCB0}" type="presOf" srcId="{F542A0E2-5176-4A20-A8E9-D4EE52729FF2}" destId="{5CA4E60A-6C7D-47D6-B68C-77F4DFBF3E9F}" srcOrd="0" destOrd="0" presId="urn:microsoft.com/office/officeart/2005/8/layout/vList6"/>
    <dgm:cxn modelId="{3672600D-6707-431F-9B69-57E5223E8475}" srcId="{7C72D6D9-8C2B-4D57-A815-FA5F3F867C7D}" destId="{F1C390CF-E84F-4D17-814E-6A908B433C42}" srcOrd="1" destOrd="0" parTransId="{2C7EE382-47F7-4C6D-9711-DEB41205BDD0}" sibTransId="{6336B07A-E469-49CC-9A89-941648E15147}"/>
    <dgm:cxn modelId="{43463A5A-38AE-4B83-A08C-658573779950}" type="presOf" srcId="{78AD88D0-3E81-43FF-8B03-314591CDEF71}" destId="{92B17DFA-7F8C-45D7-A717-9A07D9AAC709}" srcOrd="0" destOrd="2" presId="urn:microsoft.com/office/officeart/2005/8/layout/vList6"/>
    <dgm:cxn modelId="{1E756D63-7018-40E7-B1EA-A98B67B8C90E}" type="presOf" srcId="{B1CC4E27-8B5B-440B-8E11-B726A094161C}" destId="{92B17DFA-7F8C-45D7-A717-9A07D9AAC709}" srcOrd="0" destOrd="0" presId="urn:microsoft.com/office/officeart/2005/8/layout/vList6"/>
    <dgm:cxn modelId="{0621CBAD-803C-437E-A56F-D960833B9535}" srcId="{F542A0E2-5176-4A20-A8E9-D4EE52729FF2}" destId="{C87C9783-755D-43DC-A662-5EABBB7339B6}" srcOrd="3" destOrd="0" parTransId="{3991256F-F46E-49CA-A5B4-CEC4A5ECB488}" sibTransId="{034136B6-A96D-4D04-82A4-936BAF7ECAF3}"/>
    <dgm:cxn modelId="{DD8F1410-0F92-407D-A191-B4EC4D0B7C1D}" type="presOf" srcId="{825FF970-9179-4542-83B5-ABDA3FCCA29D}" destId="{92B17DFA-7F8C-45D7-A717-9A07D9AAC709}" srcOrd="0" destOrd="4" presId="urn:microsoft.com/office/officeart/2005/8/layout/vList6"/>
    <dgm:cxn modelId="{70D7EF70-1C1D-47DD-80C1-EFF622B2C80C}" srcId="{F542A0E2-5176-4A20-A8E9-D4EE52729FF2}" destId="{15A10738-705A-430C-A6FE-259626010197}" srcOrd="1" destOrd="0" parTransId="{5F2EAC8A-F82F-4A4C-AB43-E892CD02DD08}" sibTransId="{9233EA08-1476-4582-B828-E540733DA5C0}"/>
    <dgm:cxn modelId="{52BD1289-FF1C-4985-B968-C4A58A886054}" srcId="{F542A0E2-5176-4A20-A8E9-D4EE52729FF2}" destId="{825FF970-9179-4542-83B5-ABDA3FCCA29D}" srcOrd="4" destOrd="0" parTransId="{FDA98F11-ED9F-49DE-8AB2-C9129745B7F6}" sibTransId="{EEB40572-3D1C-4D71-90B2-7F9ABCD20924}"/>
    <dgm:cxn modelId="{F62BFE8C-2BD7-44B0-A070-374B7CEEA13B}" type="presOf" srcId="{C87C9783-755D-43DC-A662-5EABBB7339B6}" destId="{92B17DFA-7F8C-45D7-A717-9A07D9AAC709}" srcOrd="0" destOrd="3" presId="urn:microsoft.com/office/officeart/2005/8/layout/vList6"/>
    <dgm:cxn modelId="{7BEBBEEF-D2D4-46B4-8808-B7DB02E5B5A8}" type="presOf" srcId="{9F9958FD-A07C-4C7A-B4C0-A86B5B7EB28B}" destId="{92B17DFA-7F8C-45D7-A717-9A07D9AAC709}" srcOrd="0" destOrd="5" presId="urn:microsoft.com/office/officeart/2005/8/layout/vList6"/>
    <dgm:cxn modelId="{0345FD9C-F565-4707-AD24-F2444BEDC455}" type="presOf" srcId="{7C72D6D9-8C2B-4D57-A815-FA5F3F867C7D}" destId="{C56C63DD-623E-4876-B5DE-A0E4AA361EA5}" srcOrd="0" destOrd="0" presId="urn:microsoft.com/office/officeart/2005/8/layout/vList6"/>
    <dgm:cxn modelId="{8CF5DE0F-85B3-4859-A55B-9213F1E4CCA2}" srcId="{759F3102-5048-4B5D-9C37-C9E4B0B66F41}" destId="{F542A0E2-5176-4A20-A8E9-D4EE52729FF2}" srcOrd="1" destOrd="0" parTransId="{3077B31B-CA99-48D3-B137-D8B1D7F4242B}" sibTransId="{DCDD219D-2A3B-4FE4-B72A-2F02AA40C2C1}"/>
    <dgm:cxn modelId="{AC490E4B-A4D7-4663-A615-A737D29F5D9B}" type="presOf" srcId="{F1C390CF-E84F-4D17-814E-6A908B433C42}" destId="{6D83FE6B-AC80-421C-953A-AB84F17A71D7}" srcOrd="0" destOrd="1" presId="urn:microsoft.com/office/officeart/2005/8/layout/vList6"/>
    <dgm:cxn modelId="{FFACA556-F78A-43DC-A215-ED2078E72340}" type="presOf" srcId="{15A10738-705A-430C-A6FE-259626010197}" destId="{92B17DFA-7F8C-45D7-A717-9A07D9AAC709}" srcOrd="0" destOrd="1" presId="urn:microsoft.com/office/officeart/2005/8/layout/vList6"/>
    <dgm:cxn modelId="{26DE7FB5-1203-4BEB-88E6-B8B7ADB4CD0B}" srcId="{F542A0E2-5176-4A20-A8E9-D4EE52729FF2}" destId="{78AD88D0-3E81-43FF-8B03-314591CDEF71}" srcOrd="2" destOrd="0" parTransId="{9C393B7C-DFAA-4243-80F3-FA9AA3DADA5A}" sibTransId="{6138FA76-0695-429B-A2CB-1542A833E80C}"/>
    <dgm:cxn modelId="{8A4C458C-9933-4660-921E-63B46A4A3B25}" type="presParOf" srcId="{BBA54A7F-6B86-4584-A4B1-2FB9D29CA735}" destId="{807948F1-F319-459D-ADAD-E88DAA33CA46}" srcOrd="0" destOrd="0" presId="urn:microsoft.com/office/officeart/2005/8/layout/vList6"/>
    <dgm:cxn modelId="{09F535F3-083C-4E7B-B6A5-EA5E514006C4}" type="presParOf" srcId="{807948F1-F319-459D-ADAD-E88DAA33CA46}" destId="{C56C63DD-623E-4876-B5DE-A0E4AA361EA5}" srcOrd="0" destOrd="0" presId="urn:microsoft.com/office/officeart/2005/8/layout/vList6"/>
    <dgm:cxn modelId="{EF5B8653-C644-4D1F-9E6E-E606C33A7932}" type="presParOf" srcId="{807948F1-F319-459D-ADAD-E88DAA33CA46}" destId="{6D83FE6B-AC80-421C-953A-AB84F17A71D7}" srcOrd="1" destOrd="0" presId="urn:microsoft.com/office/officeart/2005/8/layout/vList6"/>
    <dgm:cxn modelId="{59B37B37-E83B-45FA-B6D6-CDBD5540D3F1}" type="presParOf" srcId="{BBA54A7F-6B86-4584-A4B1-2FB9D29CA735}" destId="{CB4A24E2-FE55-42F3-A427-1B5494BA8A59}" srcOrd="1" destOrd="0" presId="urn:microsoft.com/office/officeart/2005/8/layout/vList6"/>
    <dgm:cxn modelId="{C4DB53A8-DA5C-4F36-AE0C-C3D2BF6ADE28}" type="presParOf" srcId="{BBA54A7F-6B86-4584-A4B1-2FB9D29CA735}" destId="{B826D7A3-4562-4453-A710-462EF47678C7}" srcOrd="2" destOrd="0" presId="urn:microsoft.com/office/officeart/2005/8/layout/vList6"/>
    <dgm:cxn modelId="{83C1F872-B95B-4311-BCF7-87C6A3451FD4}" type="presParOf" srcId="{B826D7A3-4562-4453-A710-462EF47678C7}" destId="{5CA4E60A-6C7D-47D6-B68C-77F4DFBF3E9F}" srcOrd="0" destOrd="0" presId="urn:microsoft.com/office/officeart/2005/8/layout/vList6"/>
    <dgm:cxn modelId="{22CD20DC-26D3-44AC-AA2E-94C56CEE62DE}" type="presParOf" srcId="{B826D7A3-4562-4453-A710-462EF47678C7}" destId="{92B17DFA-7F8C-45D7-A717-9A07D9AAC7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1A64F6-C5DD-40A1-A01F-57658293D26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2E216F-6931-4C06-BD05-0A0551A421B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B050"/>
              </a:solidFill>
            </a:rPr>
            <a:t>অভ্যন্তরীণ</a:t>
          </a:r>
          <a:r>
            <a:rPr lang="en-US" dirty="0" smtClean="0">
              <a:solidFill>
                <a:srgbClr val="00B050"/>
              </a:solidFill>
            </a:rPr>
            <a:t> </a:t>
          </a:r>
          <a:r>
            <a:rPr lang="en-US" dirty="0" err="1" smtClean="0">
              <a:solidFill>
                <a:srgbClr val="00B050"/>
              </a:solidFill>
            </a:rPr>
            <a:t>বাণিজ্য</a:t>
          </a:r>
          <a:endParaRPr lang="en-US" dirty="0"/>
        </a:p>
      </dgm:t>
    </dgm:pt>
    <dgm:pt modelId="{DEC267F6-F5A1-4DF5-94EE-F3375B67075F}" type="parTrans" cxnId="{98249550-315A-4171-912F-3D67C339A1E5}">
      <dgm:prSet/>
      <dgm:spPr/>
      <dgm:t>
        <a:bodyPr/>
        <a:lstStyle/>
        <a:p>
          <a:endParaRPr lang="en-US"/>
        </a:p>
      </dgm:t>
    </dgm:pt>
    <dgm:pt modelId="{E9C07582-F14A-48B5-B2E2-944C6ECD0D41}" type="sibTrans" cxnId="{98249550-315A-4171-912F-3D67C339A1E5}">
      <dgm:prSet/>
      <dgm:spPr/>
      <dgm:t>
        <a:bodyPr/>
        <a:lstStyle/>
        <a:p>
          <a:endParaRPr lang="en-US"/>
        </a:p>
      </dgm:t>
    </dgm:pt>
    <dgm:pt modelId="{B05F8B4A-3EDE-4BB7-999C-D83955E14CD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পাইকারি</a:t>
          </a:r>
          <a:endParaRPr lang="en-US" dirty="0">
            <a:solidFill>
              <a:srgbClr val="0070C0"/>
            </a:solidFill>
          </a:endParaRPr>
        </a:p>
      </dgm:t>
    </dgm:pt>
    <dgm:pt modelId="{DFDFA753-1B21-4279-8941-E0C7480D0AFB}" type="parTrans" cxnId="{6796D2BC-E19C-4D90-BAF5-B9D972849E5D}">
      <dgm:prSet/>
      <dgm:spPr/>
      <dgm:t>
        <a:bodyPr/>
        <a:lstStyle/>
        <a:p>
          <a:endParaRPr lang="en-US"/>
        </a:p>
      </dgm:t>
    </dgm:pt>
    <dgm:pt modelId="{889F3364-C77F-4C37-B193-CB46C4FEED5C}" type="sibTrans" cxnId="{6796D2BC-E19C-4D90-BAF5-B9D972849E5D}">
      <dgm:prSet/>
      <dgm:spPr/>
      <dgm:t>
        <a:bodyPr/>
        <a:lstStyle/>
        <a:p>
          <a:endParaRPr lang="en-US"/>
        </a:p>
      </dgm:t>
    </dgm:pt>
    <dgm:pt modelId="{87A00C59-B77D-4EBD-92E9-69A69A1940A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খুচরা</a:t>
          </a:r>
          <a:endParaRPr lang="en-US" dirty="0">
            <a:solidFill>
              <a:srgbClr val="0070C0"/>
            </a:solidFill>
          </a:endParaRPr>
        </a:p>
      </dgm:t>
    </dgm:pt>
    <dgm:pt modelId="{B8A6A0FC-6E8A-4367-A348-DD156F13A323}" type="parTrans" cxnId="{400A95FA-693C-46BC-BE2F-8DFE66188FFE}">
      <dgm:prSet/>
      <dgm:spPr/>
      <dgm:t>
        <a:bodyPr/>
        <a:lstStyle/>
        <a:p>
          <a:endParaRPr lang="en-US"/>
        </a:p>
      </dgm:t>
    </dgm:pt>
    <dgm:pt modelId="{6ED81ACB-0F98-4089-954E-0962A18614C3}" type="sibTrans" cxnId="{400A95FA-693C-46BC-BE2F-8DFE66188FFE}">
      <dgm:prSet/>
      <dgm:spPr/>
      <dgm:t>
        <a:bodyPr/>
        <a:lstStyle/>
        <a:p>
          <a:endParaRPr lang="en-US"/>
        </a:p>
      </dgm:t>
    </dgm:pt>
    <dgm:pt modelId="{410B6773-A0F1-4317-990C-2AF91D5181D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B050"/>
              </a:solidFill>
            </a:rPr>
            <a:t>বৈদেশিক</a:t>
          </a:r>
          <a:r>
            <a:rPr lang="en-US" dirty="0" smtClean="0">
              <a:solidFill>
                <a:srgbClr val="00B050"/>
              </a:solidFill>
            </a:rPr>
            <a:t> </a:t>
          </a:r>
          <a:r>
            <a:rPr lang="en-US" dirty="0" err="1" smtClean="0">
              <a:solidFill>
                <a:srgbClr val="00B050"/>
              </a:solidFill>
            </a:rPr>
            <a:t>বাণিজ্য</a:t>
          </a:r>
          <a:endParaRPr lang="en-US" dirty="0"/>
        </a:p>
      </dgm:t>
    </dgm:pt>
    <dgm:pt modelId="{9A34D09C-947E-4225-A994-D07FA042204A}" type="parTrans" cxnId="{B7938E65-F858-4CA2-AB2E-F21E8B61B7D9}">
      <dgm:prSet/>
      <dgm:spPr/>
      <dgm:t>
        <a:bodyPr/>
        <a:lstStyle/>
        <a:p>
          <a:endParaRPr lang="en-US"/>
        </a:p>
      </dgm:t>
    </dgm:pt>
    <dgm:pt modelId="{3CBB1987-28F3-4C25-B2FC-93D281034B30}" type="sibTrans" cxnId="{B7938E65-F858-4CA2-AB2E-F21E8B61B7D9}">
      <dgm:prSet/>
      <dgm:spPr/>
      <dgm:t>
        <a:bodyPr/>
        <a:lstStyle/>
        <a:p>
          <a:endParaRPr lang="en-US"/>
        </a:p>
      </dgm:t>
    </dgm:pt>
    <dgm:pt modelId="{C1E311BE-45D6-4BDE-AF1F-8C3B85AD9E8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আমদানি</a:t>
          </a:r>
          <a:endParaRPr lang="en-US" dirty="0">
            <a:solidFill>
              <a:srgbClr val="0070C0"/>
            </a:solidFill>
          </a:endParaRPr>
        </a:p>
      </dgm:t>
    </dgm:pt>
    <dgm:pt modelId="{0D5074CB-59FB-46C2-8398-43824BDFC756}" type="parTrans" cxnId="{A3E177D2-3112-483F-866E-FCF1E9054029}">
      <dgm:prSet/>
      <dgm:spPr/>
      <dgm:t>
        <a:bodyPr/>
        <a:lstStyle/>
        <a:p>
          <a:endParaRPr lang="en-US"/>
        </a:p>
      </dgm:t>
    </dgm:pt>
    <dgm:pt modelId="{4F95B10E-5046-4A2F-95FD-73CBD269660C}" type="sibTrans" cxnId="{A3E177D2-3112-483F-866E-FCF1E9054029}">
      <dgm:prSet/>
      <dgm:spPr/>
      <dgm:t>
        <a:bodyPr/>
        <a:lstStyle/>
        <a:p>
          <a:endParaRPr lang="en-US"/>
        </a:p>
      </dgm:t>
    </dgm:pt>
    <dgm:pt modelId="{F0283543-6500-4FB0-B009-66F8FB86B6D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রপ্তানি</a:t>
          </a:r>
          <a:endParaRPr lang="en-US" dirty="0">
            <a:solidFill>
              <a:srgbClr val="0070C0"/>
            </a:solidFill>
          </a:endParaRPr>
        </a:p>
      </dgm:t>
    </dgm:pt>
    <dgm:pt modelId="{6924C0D2-D86E-4EAD-B1C9-E599898308BE}" type="parTrans" cxnId="{43D34DD8-D71B-474A-BE23-8D6B273EE3F8}">
      <dgm:prSet/>
      <dgm:spPr/>
      <dgm:t>
        <a:bodyPr/>
        <a:lstStyle/>
        <a:p>
          <a:endParaRPr lang="en-US"/>
        </a:p>
      </dgm:t>
    </dgm:pt>
    <dgm:pt modelId="{EB69A09F-B60B-4C0D-ACE5-DC81A473D248}" type="sibTrans" cxnId="{43D34DD8-D71B-474A-BE23-8D6B273EE3F8}">
      <dgm:prSet/>
      <dgm:spPr/>
      <dgm:t>
        <a:bodyPr/>
        <a:lstStyle/>
        <a:p>
          <a:endParaRPr lang="en-US"/>
        </a:p>
      </dgm:t>
    </dgm:pt>
    <dgm:pt modelId="{A43D9E4A-DA8E-4E4F-B068-4093017ADD19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পুনঃরপ্তানি</a:t>
          </a:r>
          <a:endParaRPr lang="en-US" dirty="0">
            <a:solidFill>
              <a:srgbClr val="0070C0"/>
            </a:solidFill>
          </a:endParaRPr>
        </a:p>
      </dgm:t>
    </dgm:pt>
    <dgm:pt modelId="{87AC0081-58B6-4520-8959-E4EA29486A9F}" type="parTrans" cxnId="{61AAC54C-0722-4310-A3B6-92AB504A0548}">
      <dgm:prSet/>
      <dgm:spPr/>
      <dgm:t>
        <a:bodyPr/>
        <a:lstStyle/>
        <a:p>
          <a:endParaRPr lang="en-US"/>
        </a:p>
      </dgm:t>
    </dgm:pt>
    <dgm:pt modelId="{850B0C88-2A25-4455-B47C-6D43C80788CB}" type="sibTrans" cxnId="{61AAC54C-0722-4310-A3B6-92AB504A0548}">
      <dgm:prSet/>
      <dgm:spPr/>
      <dgm:t>
        <a:bodyPr/>
        <a:lstStyle/>
        <a:p>
          <a:endParaRPr lang="en-US"/>
        </a:p>
      </dgm:t>
    </dgm:pt>
    <dgm:pt modelId="{31861CF9-B7FA-4413-953C-0023DD7A496C}" type="pres">
      <dgm:prSet presAssocID="{871A64F6-C5DD-40A1-A01F-57658293D26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06FBB-A4DA-48D4-8683-178318E59E2D}" type="pres">
      <dgm:prSet presAssocID="{871A64F6-C5DD-40A1-A01F-57658293D266}" presName="cycle" presStyleCnt="0"/>
      <dgm:spPr/>
    </dgm:pt>
    <dgm:pt modelId="{33074FEB-C0A8-4D96-B127-06808F3F2D98}" type="pres">
      <dgm:prSet presAssocID="{871A64F6-C5DD-40A1-A01F-57658293D266}" presName="centerShape" presStyleCnt="0"/>
      <dgm:spPr/>
    </dgm:pt>
    <dgm:pt modelId="{3B9D550B-8B32-4457-9749-6283813DB8A9}" type="pres">
      <dgm:prSet presAssocID="{871A64F6-C5DD-40A1-A01F-57658293D266}" presName="connSite" presStyleLbl="node1" presStyleIdx="0" presStyleCnt="3"/>
      <dgm:spPr/>
    </dgm:pt>
    <dgm:pt modelId="{CAEECA23-5138-44E0-8175-41AF5E6546FC}" type="pres">
      <dgm:prSet presAssocID="{871A64F6-C5DD-40A1-A01F-57658293D266}" presName="visible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US"/>
        </a:p>
      </dgm:t>
    </dgm:pt>
    <dgm:pt modelId="{89D6CA88-2E13-4EB4-9B7E-01158FD5F3B7}" type="pres">
      <dgm:prSet presAssocID="{DEC267F6-F5A1-4DF5-94EE-F3375B67075F}" presName="Name25" presStyleLbl="parChTrans1D1" presStyleIdx="0" presStyleCnt="2"/>
      <dgm:spPr/>
      <dgm:t>
        <a:bodyPr/>
        <a:lstStyle/>
        <a:p>
          <a:endParaRPr lang="en-US"/>
        </a:p>
      </dgm:t>
    </dgm:pt>
    <dgm:pt modelId="{0C1CDD9A-AD75-43D1-BCBA-9D65C9C2E30C}" type="pres">
      <dgm:prSet presAssocID="{E22E216F-6931-4C06-BD05-0A0551A421BA}" presName="node" presStyleCnt="0"/>
      <dgm:spPr/>
    </dgm:pt>
    <dgm:pt modelId="{F1848890-DF8F-4DF5-BB37-80A45AFC02E8}" type="pres">
      <dgm:prSet presAssocID="{E22E216F-6931-4C06-BD05-0A0551A421BA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0D093-8499-46DA-9AFF-6F81ABF52F28}" type="pres">
      <dgm:prSet presAssocID="{E22E216F-6931-4C06-BD05-0A0551A421BA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481A0-D3AB-4DE1-A0E1-83632085823E}" type="pres">
      <dgm:prSet presAssocID="{9A34D09C-947E-4225-A994-D07FA042204A}" presName="Name25" presStyleLbl="parChTrans1D1" presStyleIdx="1" presStyleCnt="2"/>
      <dgm:spPr/>
      <dgm:t>
        <a:bodyPr/>
        <a:lstStyle/>
        <a:p>
          <a:endParaRPr lang="en-US"/>
        </a:p>
      </dgm:t>
    </dgm:pt>
    <dgm:pt modelId="{DE3CE234-1F72-473B-BECB-9C7C925817D9}" type="pres">
      <dgm:prSet presAssocID="{410B6773-A0F1-4317-990C-2AF91D5181D7}" presName="node" presStyleCnt="0"/>
      <dgm:spPr/>
    </dgm:pt>
    <dgm:pt modelId="{A58EB433-26FB-4A96-9B40-E4A198FA7D74}" type="pres">
      <dgm:prSet presAssocID="{410B6773-A0F1-4317-990C-2AF91D5181D7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66078-39CF-43DD-9E79-F3CA3863C7CE}" type="pres">
      <dgm:prSet presAssocID="{410B6773-A0F1-4317-990C-2AF91D5181D7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249550-315A-4171-912F-3D67C339A1E5}" srcId="{871A64F6-C5DD-40A1-A01F-57658293D266}" destId="{E22E216F-6931-4C06-BD05-0A0551A421BA}" srcOrd="0" destOrd="0" parTransId="{DEC267F6-F5A1-4DF5-94EE-F3375B67075F}" sibTransId="{E9C07582-F14A-48B5-B2E2-944C6ECD0D41}"/>
    <dgm:cxn modelId="{2A8C16FD-425D-4F65-9053-5419C10DFBBC}" type="presOf" srcId="{F0283543-6500-4FB0-B009-66F8FB86B6D1}" destId="{F4266078-39CF-43DD-9E79-F3CA3863C7CE}" srcOrd="0" destOrd="1" presId="urn:microsoft.com/office/officeart/2005/8/layout/radial2"/>
    <dgm:cxn modelId="{A9538630-8678-41D0-A601-DC1518B1A5DE}" type="presOf" srcId="{871A64F6-C5DD-40A1-A01F-57658293D266}" destId="{31861CF9-B7FA-4413-953C-0023DD7A496C}" srcOrd="0" destOrd="0" presId="urn:microsoft.com/office/officeart/2005/8/layout/radial2"/>
    <dgm:cxn modelId="{6A202923-B9EE-48ED-AB31-B3DD9AF99C21}" type="presOf" srcId="{9A34D09C-947E-4225-A994-D07FA042204A}" destId="{3E4481A0-D3AB-4DE1-A0E1-83632085823E}" srcOrd="0" destOrd="0" presId="urn:microsoft.com/office/officeart/2005/8/layout/radial2"/>
    <dgm:cxn modelId="{3F065208-2D98-4C5C-997B-4CCD4264BB6E}" type="presOf" srcId="{E22E216F-6931-4C06-BD05-0A0551A421BA}" destId="{F1848890-DF8F-4DF5-BB37-80A45AFC02E8}" srcOrd="0" destOrd="0" presId="urn:microsoft.com/office/officeart/2005/8/layout/radial2"/>
    <dgm:cxn modelId="{61AAC54C-0722-4310-A3B6-92AB504A0548}" srcId="{410B6773-A0F1-4317-990C-2AF91D5181D7}" destId="{A43D9E4A-DA8E-4E4F-B068-4093017ADD19}" srcOrd="2" destOrd="0" parTransId="{87AC0081-58B6-4520-8959-E4EA29486A9F}" sibTransId="{850B0C88-2A25-4455-B47C-6D43C80788CB}"/>
    <dgm:cxn modelId="{B7938E65-F858-4CA2-AB2E-F21E8B61B7D9}" srcId="{871A64F6-C5DD-40A1-A01F-57658293D266}" destId="{410B6773-A0F1-4317-990C-2AF91D5181D7}" srcOrd="1" destOrd="0" parTransId="{9A34D09C-947E-4225-A994-D07FA042204A}" sibTransId="{3CBB1987-28F3-4C25-B2FC-93D281034B30}"/>
    <dgm:cxn modelId="{6796D2BC-E19C-4D90-BAF5-B9D972849E5D}" srcId="{E22E216F-6931-4C06-BD05-0A0551A421BA}" destId="{B05F8B4A-3EDE-4BB7-999C-D83955E14CDE}" srcOrd="0" destOrd="0" parTransId="{DFDFA753-1B21-4279-8941-E0C7480D0AFB}" sibTransId="{889F3364-C77F-4C37-B193-CB46C4FEED5C}"/>
    <dgm:cxn modelId="{D44AC4DC-5C9E-4CAC-A2FC-741B2CA6201B}" type="presOf" srcId="{C1E311BE-45D6-4BDE-AF1F-8C3B85AD9E8E}" destId="{F4266078-39CF-43DD-9E79-F3CA3863C7CE}" srcOrd="0" destOrd="0" presId="urn:microsoft.com/office/officeart/2005/8/layout/radial2"/>
    <dgm:cxn modelId="{789532E4-98A2-40F8-BCEB-0EF4406DB563}" type="presOf" srcId="{DEC267F6-F5A1-4DF5-94EE-F3375B67075F}" destId="{89D6CA88-2E13-4EB4-9B7E-01158FD5F3B7}" srcOrd="0" destOrd="0" presId="urn:microsoft.com/office/officeart/2005/8/layout/radial2"/>
    <dgm:cxn modelId="{F400582B-DB3B-47F6-9BA6-174108EA8BB8}" type="presOf" srcId="{A43D9E4A-DA8E-4E4F-B068-4093017ADD19}" destId="{F4266078-39CF-43DD-9E79-F3CA3863C7CE}" srcOrd="0" destOrd="2" presId="urn:microsoft.com/office/officeart/2005/8/layout/radial2"/>
    <dgm:cxn modelId="{43D34DD8-D71B-474A-BE23-8D6B273EE3F8}" srcId="{410B6773-A0F1-4317-990C-2AF91D5181D7}" destId="{F0283543-6500-4FB0-B009-66F8FB86B6D1}" srcOrd="1" destOrd="0" parTransId="{6924C0D2-D86E-4EAD-B1C9-E599898308BE}" sibTransId="{EB69A09F-B60B-4C0D-ACE5-DC81A473D248}"/>
    <dgm:cxn modelId="{D00C9B69-EF15-4160-A50D-EB7A18C9CF9B}" type="presOf" srcId="{B05F8B4A-3EDE-4BB7-999C-D83955E14CDE}" destId="{1570D093-8499-46DA-9AFF-6F81ABF52F28}" srcOrd="0" destOrd="0" presId="urn:microsoft.com/office/officeart/2005/8/layout/radial2"/>
    <dgm:cxn modelId="{344E0A46-38B6-4A92-AB4D-61D1497302B9}" type="presOf" srcId="{410B6773-A0F1-4317-990C-2AF91D5181D7}" destId="{A58EB433-26FB-4A96-9B40-E4A198FA7D74}" srcOrd="0" destOrd="0" presId="urn:microsoft.com/office/officeart/2005/8/layout/radial2"/>
    <dgm:cxn modelId="{74820BA6-B152-4A1D-B713-B531693C14FB}" type="presOf" srcId="{87A00C59-B77D-4EBD-92E9-69A69A1940AD}" destId="{1570D093-8499-46DA-9AFF-6F81ABF52F28}" srcOrd="0" destOrd="1" presId="urn:microsoft.com/office/officeart/2005/8/layout/radial2"/>
    <dgm:cxn modelId="{400A95FA-693C-46BC-BE2F-8DFE66188FFE}" srcId="{E22E216F-6931-4C06-BD05-0A0551A421BA}" destId="{87A00C59-B77D-4EBD-92E9-69A69A1940AD}" srcOrd="1" destOrd="0" parTransId="{B8A6A0FC-6E8A-4367-A348-DD156F13A323}" sibTransId="{6ED81ACB-0F98-4089-954E-0962A18614C3}"/>
    <dgm:cxn modelId="{A3E177D2-3112-483F-866E-FCF1E9054029}" srcId="{410B6773-A0F1-4317-990C-2AF91D5181D7}" destId="{C1E311BE-45D6-4BDE-AF1F-8C3B85AD9E8E}" srcOrd="0" destOrd="0" parTransId="{0D5074CB-59FB-46C2-8398-43824BDFC756}" sibTransId="{4F95B10E-5046-4A2F-95FD-73CBD269660C}"/>
    <dgm:cxn modelId="{3DAC3DB0-3469-4C19-9CC0-94B1EFAF42A1}" type="presParOf" srcId="{31861CF9-B7FA-4413-953C-0023DD7A496C}" destId="{4AE06FBB-A4DA-48D4-8683-178318E59E2D}" srcOrd="0" destOrd="0" presId="urn:microsoft.com/office/officeart/2005/8/layout/radial2"/>
    <dgm:cxn modelId="{B66137F9-E8E0-4B09-B64C-87C29CDB8B32}" type="presParOf" srcId="{4AE06FBB-A4DA-48D4-8683-178318E59E2D}" destId="{33074FEB-C0A8-4D96-B127-06808F3F2D98}" srcOrd="0" destOrd="0" presId="urn:microsoft.com/office/officeart/2005/8/layout/radial2"/>
    <dgm:cxn modelId="{35E2A697-D11C-423E-AEB7-D3FCB6141DE8}" type="presParOf" srcId="{33074FEB-C0A8-4D96-B127-06808F3F2D98}" destId="{3B9D550B-8B32-4457-9749-6283813DB8A9}" srcOrd="0" destOrd="0" presId="urn:microsoft.com/office/officeart/2005/8/layout/radial2"/>
    <dgm:cxn modelId="{67E195DE-FADC-4FF3-9416-BA2D7B47093A}" type="presParOf" srcId="{33074FEB-C0A8-4D96-B127-06808F3F2D98}" destId="{CAEECA23-5138-44E0-8175-41AF5E6546FC}" srcOrd="1" destOrd="0" presId="urn:microsoft.com/office/officeart/2005/8/layout/radial2"/>
    <dgm:cxn modelId="{BC9569F0-B708-4F75-8552-E3F468E52F2E}" type="presParOf" srcId="{4AE06FBB-A4DA-48D4-8683-178318E59E2D}" destId="{89D6CA88-2E13-4EB4-9B7E-01158FD5F3B7}" srcOrd="1" destOrd="0" presId="urn:microsoft.com/office/officeart/2005/8/layout/radial2"/>
    <dgm:cxn modelId="{8F902D81-9C74-4B15-ADD4-EF34905F13AA}" type="presParOf" srcId="{4AE06FBB-A4DA-48D4-8683-178318E59E2D}" destId="{0C1CDD9A-AD75-43D1-BCBA-9D65C9C2E30C}" srcOrd="2" destOrd="0" presId="urn:microsoft.com/office/officeart/2005/8/layout/radial2"/>
    <dgm:cxn modelId="{AF5549E7-4B05-4ADF-9246-1C15B32A7A09}" type="presParOf" srcId="{0C1CDD9A-AD75-43D1-BCBA-9D65C9C2E30C}" destId="{F1848890-DF8F-4DF5-BB37-80A45AFC02E8}" srcOrd="0" destOrd="0" presId="urn:microsoft.com/office/officeart/2005/8/layout/radial2"/>
    <dgm:cxn modelId="{A26264C7-DFDF-40A9-880F-6C3C3514F6B8}" type="presParOf" srcId="{0C1CDD9A-AD75-43D1-BCBA-9D65C9C2E30C}" destId="{1570D093-8499-46DA-9AFF-6F81ABF52F28}" srcOrd="1" destOrd="0" presId="urn:microsoft.com/office/officeart/2005/8/layout/radial2"/>
    <dgm:cxn modelId="{20DD7173-2BFE-4D13-8E8F-D7772ADCC537}" type="presParOf" srcId="{4AE06FBB-A4DA-48D4-8683-178318E59E2D}" destId="{3E4481A0-D3AB-4DE1-A0E1-83632085823E}" srcOrd="3" destOrd="0" presId="urn:microsoft.com/office/officeart/2005/8/layout/radial2"/>
    <dgm:cxn modelId="{3BBA3DD8-6614-47DF-B75A-A8B581A7F493}" type="presParOf" srcId="{4AE06FBB-A4DA-48D4-8683-178318E59E2D}" destId="{DE3CE234-1F72-473B-BECB-9C7C925817D9}" srcOrd="4" destOrd="0" presId="urn:microsoft.com/office/officeart/2005/8/layout/radial2"/>
    <dgm:cxn modelId="{B1C826FE-541D-463D-85A1-D5C140EF2415}" type="presParOf" srcId="{DE3CE234-1F72-473B-BECB-9C7C925817D9}" destId="{A58EB433-26FB-4A96-9B40-E4A198FA7D74}" srcOrd="0" destOrd="0" presId="urn:microsoft.com/office/officeart/2005/8/layout/radial2"/>
    <dgm:cxn modelId="{71A5AADA-1E6F-437E-BFAA-C7A2593ABF1B}" type="presParOf" srcId="{DE3CE234-1F72-473B-BECB-9C7C925817D9}" destId="{F4266078-39CF-43DD-9E79-F3CA3863C7C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9C22B6-40D4-4827-972D-4FB9FC8D8D7B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C9BAFC-B842-4A54-9316-44929190554A}">
      <dgm:prSet phldrT="[Text]" custT="1"/>
      <dgm:spPr/>
      <dgm:t>
        <a:bodyPr/>
        <a:lstStyle/>
        <a:p>
          <a:r>
            <a:rPr lang="en-US" sz="2800" dirty="0" err="1" smtClean="0"/>
            <a:t>গুদামজাতকরণ</a:t>
          </a:r>
          <a:endParaRPr lang="en-US" sz="2800" dirty="0"/>
        </a:p>
      </dgm:t>
    </dgm:pt>
    <dgm:pt modelId="{58877229-57CB-432E-BC1D-4FA0D1BC2DD7}" type="parTrans" cxnId="{1E429D38-FF21-43F0-BBEC-16DEC2318211}">
      <dgm:prSet/>
      <dgm:spPr/>
      <dgm:t>
        <a:bodyPr/>
        <a:lstStyle/>
        <a:p>
          <a:endParaRPr lang="en-US"/>
        </a:p>
      </dgm:t>
    </dgm:pt>
    <dgm:pt modelId="{AACDC4F9-95C7-44E0-A584-7E65546CF425}" type="sibTrans" cxnId="{1E429D38-FF21-43F0-BBEC-16DEC2318211}">
      <dgm:prSet/>
      <dgm:spPr/>
      <dgm:t>
        <a:bodyPr/>
        <a:lstStyle/>
        <a:p>
          <a:endParaRPr lang="en-US"/>
        </a:p>
      </dgm:t>
    </dgm:pt>
    <dgm:pt modelId="{2A8C3466-7FB6-4FE0-93B5-0459F5F9B4F3}">
      <dgm:prSet phldrT="[Text]" custT="1"/>
      <dgm:spPr/>
      <dgm:t>
        <a:bodyPr/>
        <a:lstStyle/>
        <a:p>
          <a:r>
            <a:rPr lang="en-US" sz="3600" dirty="0" err="1" smtClean="0"/>
            <a:t>পরিবহণ</a:t>
          </a:r>
          <a:endParaRPr lang="en-US" sz="3600" dirty="0"/>
        </a:p>
      </dgm:t>
    </dgm:pt>
    <dgm:pt modelId="{224185D3-6376-4359-91CE-F291CB8DDC2D}" type="parTrans" cxnId="{2123D126-DFF8-40B3-8F3F-9569260AD8DC}">
      <dgm:prSet/>
      <dgm:spPr/>
      <dgm:t>
        <a:bodyPr/>
        <a:lstStyle/>
        <a:p>
          <a:endParaRPr lang="en-US"/>
        </a:p>
      </dgm:t>
    </dgm:pt>
    <dgm:pt modelId="{CF2EE76B-DD39-48DB-971D-DF4593D98444}" type="sibTrans" cxnId="{2123D126-DFF8-40B3-8F3F-9569260AD8DC}">
      <dgm:prSet/>
      <dgm:spPr/>
      <dgm:t>
        <a:bodyPr/>
        <a:lstStyle/>
        <a:p>
          <a:endParaRPr lang="en-US"/>
        </a:p>
      </dgm:t>
    </dgm:pt>
    <dgm:pt modelId="{CFEB5053-D8AA-4703-9889-656CD8CC3491}">
      <dgm:prSet phldrT="[Text]" custT="1"/>
      <dgm:spPr/>
      <dgm:t>
        <a:bodyPr/>
        <a:lstStyle/>
        <a:p>
          <a:r>
            <a:rPr lang="en-US" sz="4400" dirty="0" err="1" smtClean="0"/>
            <a:t>বিমা</a:t>
          </a:r>
          <a:endParaRPr lang="en-US" sz="4400" dirty="0"/>
        </a:p>
      </dgm:t>
    </dgm:pt>
    <dgm:pt modelId="{B6D39F45-D2AE-48FF-B49A-AAFC50E4D511}" type="parTrans" cxnId="{A825A0D0-014E-4EAF-8206-B71FDEDFCBD6}">
      <dgm:prSet/>
      <dgm:spPr/>
      <dgm:t>
        <a:bodyPr/>
        <a:lstStyle/>
        <a:p>
          <a:endParaRPr lang="en-US"/>
        </a:p>
      </dgm:t>
    </dgm:pt>
    <dgm:pt modelId="{F3829FD8-80F2-4009-A0C2-88B2FC7EFFAE}" type="sibTrans" cxnId="{A825A0D0-014E-4EAF-8206-B71FDEDFCBD6}">
      <dgm:prSet/>
      <dgm:spPr/>
      <dgm:t>
        <a:bodyPr/>
        <a:lstStyle/>
        <a:p>
          <a:endParaRPr lang="en-US"/>
        </a:p>
      </dgm:t>
    </dgm:pt>
    <dgm:pt modelId="{1284351C-DAB6-4EBB-B35D-F67C5415CFA9}">
      <dgm:prSet phldrT="[Text]" custT="1"/>
      <dgm:spPr/>
      <dgm:t>
        <a:bodyPr/>
        <a:lstStyle/>
        <a:p>
          <a:r>
            <a:rPr lang="en-US" sz="4000" dirty="0" err="1" smtClean="0"/>
            <a:t>ব্যাংক</a:t>
          </a:r>
          <a:endParaRPr lang="en-US" sz="4000" dirty="0"/>
        </a:p>
      </dgm:t>
    </dgm:pt>
    <dgm:pt modelId="{E6236429-0BF9-4B61-863F-E5D32C5A195F}" type="parTrans" cxnId="{8915B588-C6BE-4FF2-9B7F-AF6AD0A5A983}">
      <dgm:prSet/>
      <dgm:spPr/>
      <dgm:t>
        <a:bodyPr/>
        <a:lstStyle/>
        <a:p>
          <a:endParaRPr lang="en-US"/>
        </a:p>
      </dgm:t>
    </dgm:pt>
    <dgm:pt modelId="{5BB689F5-094E-4CE7-8375-8845ACFBDCAF}" type="sibTrans" cxnId="{8915B588-C6BE-4FF2-9B7F-AF6AD0A5A983}">
      <dgm:prSet/>
      <dgm:spPr/>
      <dgm:t>
        <a:bodyPr/>
        <a:lstStyle/>
        <a:p>
          <a:endParaRPr lang="en-US"/>
        </a:p>
      </dgm:t>
    </dgm:pt>
    <dgm:pt modelId="{7D9DC686-9159-4343-8D46-4BBB77464F7C}">
      <dgm:prSet custT="1"/>
      <dgm:spPr/>
      <dgm:t>
        <a:bodyPr/>
        <a:lstStyle/>
        <a:p>
          <a:r>
            <a:rPr lang="en-US" sz="2800" dirty="0" err="1" smtClean="0"/>
            <a:t>বাজারজাতকরণ</a:t>
          </a:r>
          <a:endParaRPr lang="en-US" sz="2800" dirty="0"/>
        </a:p>
      </dgm:t>
    </dgm:pt>
    <dgm:pt modelId="{468398EC-BE1A-4B95-B642-7A7D2F0C1DA5}" type="parTrans" cxnId="{FFD608D2-56A1-4082-8A65-FB96567EB940}">
      <dgm:prSet/>
      <dgm:spPr/>
      <dgm:t>
        <a:bodyPr/>
        <a:lstStyle/>
        <a:p>
          <a:endParaRPr lang="en-US"/>
        </a:p>
      </dgm:t>
    </dgm:pt>
    <dgm:pt modelId="{FBF5A8FB-9E50-4D40-9A88-9F79A851D108}" type="sibTrans" cxnId="{FFD608D2-56A1-4082-8A65-FB96567EB940}">
      <dgm:prSet/>
      <dgm:spPr/>
      <dgm:t>
        <a:bodyPr/>
        <a:lstStyle/>
        <a:p>
          <a:endParaRPr lang="en-US"/>
        </a:p>
      </dgm:t>
    </dgm:pt>
    <dgm:pt modelId="{C0EB4EC0-D998-4028-8E0F-F0F29DE55A8D}" type="pres">
      <dgm:prSet presAssocID="{5A9C22B6-40D4-4827-972D-4FB9FC8D8D7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A46377-AD99-4F04-A710-EDE6F028ECD1}" type="pres">
      <dgm:prSet presAssocID="{5A9C22B6-40D4-4827-972D-4FB9FC8D8D7B}" presName="comp1" presStyleCnt="0"/>
      <dgm:spPr/>
    </dgm:pt>
    <dgm:pt modelId="{6A2033C5-6B51-48E5-9495-743983274EC0}" type="pres">
      <dgm:prSet presAssocID="{5A9C22B6-40D4-4827-972D-4FB9FC8D8D7B}" presName="circle1" presStyleLbl="node1" presStyleIdx="0" presStyleCnt="5"/>
      <dgm:spPr/>
      <dgm:t>
        <a:bodyPr/>
        <a:lstStyle/>
        <a:p>
          <a:endParaRPr lang="en-US"/>
        </a:p>
      </dgm:t>
    </dgm:pt>
    <dgm:pt modelId="{7718F12F-654E-450F-8BAA-4F38B22642DC}" type="pres">
      <dgm:prSet presAssocID="{5A9C22B6-40D4-4827-972D-4FB9FC8D8D7B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5903B-9B09-4BFD-81DC-0124D068A07D}" type="pres">
      <dgm:prSet presAssocID="{5A9C22B6-40D4-4827-972D-4FB9FC8D8D7B}" presName="comp2" presStyleCnt="0"/>
      <dgm:spPr/>
    </dgm:pt>
    <dgm:pt modelId="{BD1D8CA5-FC7E-488E-8A19-934C36151D9C}" type="pres">
      <dgm:prSet presAssocID="{5A9C22B6-40D4-4827-972D-4FB9FC8D8D7B}" presName="circle2" presStyleLbl="node1" presStyleIdx="1" presStyleCnt="5"/>
      <dgm:spPr/>
      <dgm:t>
        <a:bodyPr/>
        <a:lstStyle/>
        <a:p>
          <a:endParaRPr lang="en-US"/>
        </a:p>
      </dgm:t>
    </dgm:pt>
    <dgm:pt modelId="{520DE154-D29E-40A9-B9B2-402091FE7484}" type="pres">
      <dgm:prSet presAssocID="{5A9C22B6-40D4-4827-972D-4FB9FC8D8D7B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5EE57-7537-4F76-8C18-B051DDF39B94}" type="pres">
      <dgm:prSet presAssocID="{5A9C22B6-40D4-4827-972D-4FB9FC8D8D7B}" presName="comp3" presStyleCnt="0"/>
      <dgm:spPr/>
    </dgm:pt>
    <dgm:pt modelId="{A8B7F943-4CAC-4E99-BC86-AB828564E723}" type="pres">
      <dgm:prSet presAssocID="{5A9C22B6-40D4-4827-972D-4FB9FC8D8D7B}" presName="circle3" presStyleLbl="node1" presStyleIdx="2" presStyleCnt="5"/>
      <dgm:spPr/>
      <dgm:t>
        <a:bodyPr/>
        <a:lstStyle/>
        <a:p>
          <a:endParaRPr lang="en-US"/>
        </a:p>
      </dgm:t>
    </dgm:pt>
    <dgm:pt modelId="{0B570842-F9FD-44C2-AFB2-B3D3084F1496}" type="pres">
      <dgm:prSet presAssocID="{5A9C22B6-40D4-4827-972D-4FB9FC8D8D7B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6C71B-402F-4F96-A12E-1F4E41BEAEB3}" type="pres">
      <dgm:prSet presAssocID="{5A9C22B6-40D4-4827-972D-4FB9FC8D8D7B}" presName="comp4" presStyleCnt="0"/>
      <dgm:spPr/>
    </dgm:pt>
    <dgm:pt modelId="{F76758D4-B293-401F-B494-8DD8CAD436D8}" type="pres">
      <dgm:prSet presAssocID="{5A9C22B6-40D4-4827-972D-4FB9FC8D8D7B}" presName="circle4" presStyleLbl="node1" presStyleIdx="3" presStyleCnt="5"/>
      <dgm:spPr/>
      <dgm:t>
        <a:bodyPr/>
        <a:lstStyle/>
        <a:p>
          <a:endParaRPr lang="en-US"/>
        </a:p>
      </dgm:t>
    </dgm:pt>
    <dgm:pt modelId="{11239131-B99D-406B-873A-2266B45F6F76}" type="pres">
      <dgm:prSet presAssocID="{5A9C22B6-40D4-4827-972D-4FB9FC8D8D7B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51AF8-9098-4B0C-BA80-EC8B8776F9E8}" type="pres">
      <dgm:prSet presAssocID="{5A9C22B6-40D4-4827-972D-4FB9FC8D8D7B}" presName="comp5" presStyleCnt="0"/>
      <dgm:spPr/>
    </dgm:pt>
    <dgm:pt modelId="{C7A1D6B9-E46F-4368-8165-0B26D3659A8D}" type="pres">
      <dgm:prSet presAssocID="{5A9C22B6-40D4-4827-972D-4FB9FC8D8D7B}" presName="circle5" presStyleLbl="node1" presStyleIdx="4" presStyleCnt="5"/>
      <dgm:spPr/>
      <dgm:t>
        <a:bodyPr/>
        <a:lstStyle/>
        <a:p>
          <a:endParaRPr lang="en-US"/>
        </a:p>
      </dgm:t>
    </dgm:pt>
    <dgm:pt modelId="{96D52B33-D6F0-4D7D-B4ED-4BA685A917D1}" type="pres">
      <dgm:prSet presAssocID="{5A9C22B6-40D4-4827-972D-4FB9FC8D8D7B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219D70-97B4-448B-A394-DE15672598D8}" type="presOf" srcId="{7D9DC686-9159-4343-8D46-4BBB77464F7C}" destId="{6A2033C5-6B51-48E5-9495-743983274EC0}" srcOrd="0" destOrd="0" presId="urn:microsoft.com/office/officeart/2005/8/layout/venn2"/>
    <dgm:cxn modelId="{FFD608D2-56A1-4082-8A65-FB96567EB940}" srcId="{5A9C22B6-40D4-4827-972D-4FB9FC8D8D7B}" destId="{7D9DC686-9159-4343-8D46-4BBB77464F7C}" srcOrd="0" destOrd="0" parTransId="{468398EC-BE1A-4B95-B642-7A7D2F0C1DA5}" sibTransId="{FBF5A8FB-9E50-4D40-9A88-9F79A851D108}"/>
    <dgm:cxn modelId="{5B173F19-BB38-41C8-9B49-65098E282A14}" type="presOf" srcId="{7BC9BAFC-B842-4A54-9316-44929190554A}" destId="{520DE154-D29E-40A9-B9B2-402091FE7484}" srcOrd="1" destOrd="0" presId="urn:microsoft.com/office/officeart/2005/8/layout/venn2"/>
    <dgm:cxn modelId="{5CAD442F-34CA-48CF-8323-E79046CB1058}" type="presOf" srcId="{7D9DC686-9159-4343-8D46-4BBB77464F7C}" destId="{7718F12F-654E-450F-8BAA-4F38B22642DC}" srcOrd="1" destOrd="0" presId="urn:microsoft.com/office/officeart/2005/8/layout/venn2"/>
    <dgm:cxn modelId="{9903EDEC-EADA-4538-BC77-3FCDBB8D56E2}" type="presOf" srcId="{2A8C3466-7FB6-4FE0-93B5-0459F5F9B4F3}" destId="{0B570842-F9FD-44C2-AFB2-B3D3084F1496}" srcOrd="1" destOrd="0" presId="urn:microsoft.com/office/officeart/2005/8/layout/venn2"/>
    <dgm:cxn modelId="{A825A0D0-014E-4EAF-8206-B71FDEDFCBD6}" srcId="{5A9C22B6-40D4-4827-972D-4FB9FC8D8D7B}" destId="{CFEB5053-D8AA-4703-9889-656CD8CC3491}" srcOrd="3" destOrd="0" parTransId="{B6D39F45-D2AE-48FF-B49A-AAFC50E4D511}" sibTransId="{F3829FD8-80F2-4009-A0C2-88B2FC7EFFAE}"/>
    <dgm:cxn modelId="{8915B588-C6BE-4FF2-9B7F-AF6AD0A5A983}" srcId="{5A9C22B6-40D4-4827-972D-4FB9FC8D8D7B}" destId="{1284351C-DAB6-4EBB-B35D-F67C5415CFA9}" srcOrd="4" destOrd="0" parTransId="{E6236429-0BF9-4B61-863F-E5D32C5A195F}" sibTransId="{5BB689F5-094E-4CE7-8375-8845ACFBDCAF}"/>
    <dgm:cxn modelId="{1E429D38-FF21-43F0-BBEC-16DEC2318211}" srcId="{5A9C22B6-40D4-4827-972D-4FB9FC8D8D7B}" destId="{7BC9BAFC-B842-4A54-9316-44929190554A}" srcOrd="1" destOrd="0" parTransId="{58877229-57CB-432E-BC1D-4FA0D1BC2DD7}" sibTransId="{AACDC4F9-95C7-44E0-A584-7E65546CF425}"/>
    <dgm:cxn modelId="{707723E1-90CC-4BAA-9115-C980F34863A4}" type="presOf" srcId="{CFEB5053-D8AA-4703-9889-656CD8CC3491}" destId="{11239131-B99D-406B-873A-2266B45F6F76}" srcOrd="1" destOrd="0" presId="urn:microsoft.com/office/officeart/2005/8/layout/venn2"/>
    <dgm:cxn modelId="{3984119A-EAF4-4395-A97B-D5B45947210C}" type="presOf" srcId="{1284351C-DAB6-4EBB-B35D-F67C5415CFA9}" destId="{C7A1D6B9-E46F-4368-8165-0B26D3659A8D}" srcOrd="0" destOrd="0" presId="urn:microsoft.com/office/officeart/2005/8/layout/venn2"/>
    <dgm:cxn modelId="{3BD55F64-68D1-4E7D-9E12-0BCB4E0D1415}" type="presOf" srcId="{CFEB5053-D8AA-4703-9889-656CD8CC3491}" destId="{F76758D4-B293-401F-B494-8DD8CAD436D8}" srcOrd="0" destOrd="0" presId="urn:microsoft.com/office/officeart/2005/8/layout/venn2"/>
    <dgm:cxn modelId="{0DFB6C7D-9038-46DC-A01A-9B8E3113CDAD}" type="presOf" srcId="{2A8C3466-7FB6-4FE0-93B5-0459F5F9B4F3}" destId="{A8B7F943-4CAC-4E99-BC86-AB828564E723}" srcOrd="0" destOrd="0" presId="urn:microsoft.com/office/officeart/2005/8/layout/venn2"/>
    <dgm:cxn modelId="{2123D126-DFF8-40B3-8F3F-9569260AD8DC}" srcId="{5A9C22B6-40D4-4827-972D-4FB9FC8D8D7B}" destId="{2A8C3466-7FB6-4FE0-93B5-0459F5F9B4F3}" srcOrd="2" destOrd="0" parTransId="{224185D3-6376-4359-91CE-F291CB8DDC2D}" sibTransId="{CF2EE76B-DD39-48DB-971D-DF4593D98444}"/>
    <dgm:cxn modelId="{314129B9-C6C9-4A8B-8996-EDDC0172EF60}" type="presOf" srcId="{1284351C-DAB6-4EBB-B35D-F67C5415CFA9}" destId="{96D52B33-D6F0-4D7D-B4ED-4BA685A917D1}" srcOrd="1" destOrd="0" presId="urn:microsoft.com/office/officeart/2005/8/layout/venn2"/>
    <dgm:cxn modelId="{CA3AD0A0-2AD0-4D9B-81F7-3B173A12FF95}" type="presOf" srcId="{7BC9BAFC-B842-4A54-9316-44929190554A}" destId="{BD1D8CA5-FC7E-488E-8A19-934C36151D9C}" srcOrd="0" destOrd="0" presId="urn:microsoft.com/office/officeart/2005/8/layout/venn2"/>
    <dgm:cxn modelId="{B0F8AEAD-C8C3-47A3-8BFF-16BFAEFD164F}" type="presOf" srcId="{5A9C22B6-40D4-4827-972D-4FB9FC8D8D7B}" destId="{C0EB4EC0-D998-4028-8E0F-F0F29DE55A8D}" srcOrd="0" destOrd="0" presId="urn:microsoft.com/office/officeart/2005/8/layout/venn2"/>
    <dgm:cxn modelId="{A188C50C-7F99-48FB-A7BC-461B41E4BEF9}" type="presParOf" srcId="{C0EB4EC0-D998-4028-8E0F-F0F29DE55A8D}" destId="{83A46377-AD99-4F04-A710-EDE6F028ECD1}" srcOrd="0" destOrd="0" presId="urn:microsoft.com/office/officeart/2005/8/layout/venn2"/>
    <dgm:cxn modelId="{2C0F0C73-FBBC-452A-885C-97558750205D}" type="presParOf" srcId="{83A46377-AD99-4F04-A710-EDE6F028ECD1}" destId="{6A2033C5-6B51-48E5-9495-743983274EC0}" srcOrd="0" destOrd="0" presId="urn:microsoft.com/office/officeart/2005/8/layout/venn2"/>
    <dgm:cxn modelId="{140614C5-0BB0-4DBF-A0CE-338E2DDBEC19}" type="presParOf" srcId="{83A46377-AD99-4F04-A710-EDE6F028ECD1}" destId="{7718F12F-654E-450F-8BAA-4F38B22642DC}" srcOrd="1" destOrd="0" presId="urn:microsoft.com/office/officeart/2005/8/layout/venn2"/>
    <dgm:cxn modelId="{D20C3CC1-A874-489A-BB31-2CA7907A9AC8}" type="presParOf" srcId="{C0EB4EC0-D998-4028-8E0F-F0F29DE55A8D}" destId="{3B85903B-9B09-4BFD-81DC-0124D068A07D}" srcOrd="1" destOrd="0" presId="urn:microsoft.com/office/officeart/2005/8/layout/venn2"/>
    <dgm:cxn modelId="{CA85A51B-1CE2-49FA-A446-E8DAC5EE5821}" type="presParOf" srcId="{3B85903B-9B09-4BFD-81DC-0124D068A07D}" destId="{BD1D8CA5-FC7E-488E-8A19-934C36151D9C}" srcOrd="0" destOrd="0" presId="urn:microsoft.com/office/officeart/2005/8/layout/venn2"/>
    <dgm:cxn modelId="{F77B462C-3B23-4FC3-BF2D-ECEDC9312624}" type="presParOf" srcId="{3B85903B-9B09-4BFD-81DC-0124D068A07D}" destId="{520DE154-D29E-40A9-B9B2-402091FE7484}" srcOrd="1" destOrd="0" presId="urn:microsoft.com/office/officeart/2005/8/layout/venn2"/>
    <dgm:cxn modelId="{04A232A1-17E9-437B-903E-ECB975D1BC5E}" type="presParOf" srcId="{C0EB4EC0-D998-4028-8E0F-F0F29DE55A8D}" destId="{8175EE57-7537-4F76-8C18-B051DDF39B94}" srcOrd="2" destOrd="0" presId="urn:microsoft.com/office/officeart/2005/8/layout/venn2"/>
    <dgm:cxn modelId="{4F1CBB84-56D6-4EBF-9AE7-9187582C8CD4}" type="presParOf" srcId="{8175EE57-7537-4F76-8C18-B051DDF39B94}" destId="{A8B7F943-4CAC-4E99-BC86-AB828564E723}" srcOrd="0" destOrd="0" presId="urn:microsoft.com/office/officeart/2005/8/layout/venn2"/>
    <dgm:cxn modelId="{BEEA04B0-9431-4598-B205-FC232DAD2CB0}" type="presParOf" srcId="{8175EE57-7537-4F76-8C18-B051DDF39B94}" destId="{0B570842-F9FD-44C2-AFB2-B3D3084F1496}" srcOrd="1" destOrd="0" presId="urn:microsoft.com/office/officeart/2005/8/layout/venn2"/>
    <dgm:cxn modelId="{C321E51A-3C9F-4953-AE2A-3929BCD59096}" type="presParOf" srcId="{C0EB4EC0-D998-4028-8E0F-F0F29DE55A8D}" destId="{DDE6C71B-402F-4F96-A12E-1F4E41BEAEB3}" srcOrd="3" destOrd="0" presId="urn:microsoft.com/office/officeart/2005/8/layout/venn2"/>
    <dgm:cxn modelId="{1B0C4911-6710-4A34-8B0A-1F38C13B2968}" type="presParOf" srcId="{DDE6C71B-402F-4F96-A12E-1F4E41BEAEB3}" destId="{F76758D4-B293-401F-B494-8DD8CAD436D8}" srcOrd="0" destOrd="0" presId="urn:microsoft.com/office/officeart/2005/8/layout/venn2"/>
    <dgm:cxn modelId="{107E6D82-D592-4F44-8A69-C2C78B2D43D8}" type="presParOf" srcId="{DDE6C71B-402F-4F96-A12E-1F4E41BEAEB3}" destId="{11239131-B99D-406B-873A-2266B45F6F76}" srcOrd="1" destOrd="0" presId="urn:microsoft.com/office/officeart/2005/8/layout/venn2"/>
    <dgm:cxn modelId="{729B5699-AA8F-488D-B839-26490E0B0BB5}" type="presParOf" srcId="{C0EB4EC0-D998-4028-8E0F-F0F29DE55A8D}" destId="{51B51AF8-9098-4B0C-BA80-EC8B8776F9E8}" srcOrd="4" destOrd="0" presId="urn:microsoft.com/office/officeart/2005/8/layout/venn2"/>
    <dgm:cxn modelId="{D6BA179B-A3B1-4E47-8289-A8D2BA7413E5}" type="presParOf" srcId="{51B51AF8-9098-4B0C-BA80-EC8B8776F9E8}" destId="{C7A1D6B9-E46F-4368-8165-0B26D3659A8D}" srcOrd="0" destOrd="0" presId="urn:microsoft.com/office/officeart/2005/8/layout/venn2"/>
    <dgm:cxn modelId="{E61BBB20-91F9-4DD9-8478-9D7201EB406D}" type="presParOf" srcId="{51B51AF8-9098-4B0C-BA80-EC8B8776F9E8}" destId="{96D52B33-D6F0-4D7D-B4ED-4BA685A917D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9469A-962D-4988-ADBF-65BAA2FC63CB}">
      <dsp:nvSpPr>
        <dsp:cNvPr id="0" name=""/>
        <dsp:cNvSpPr/>
      </dsp:nvSpPr>
      <dsp:spPr>
        <a:xfrm>
          <a:off x="3746560" y="0"/>
          <a:ext cx="2846070" cy="28460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rgbClr val="FFFF00"/>
              </a:solidFill>
            </a:rPr>
            <a:t>ব্যবসায়</a:t>
          </a:r>
          <a:endParaRPr lang="en-US" sz="6500" kern="1200" dirty="0">
            <a:solidFill>
              <a:srgbClr val="FFFF00"/>
            </a:solidFill>
          </a:endParaRPr>
        </a:p>
      </dsp:txBody>
      <dsp:txXfrm>
        <a:off x="4163357" y="416797"/>
        <a:ext cx="2012476" cy="2012476"/>
      </dsp:txXfrm>
    </dsp:sp>
    <dsp:sp modelId="{EBA080E3-6655-4C3E-96D4-785A4C7440E9}">
      <dsp:nvSpPr>
        <dsp:cNvPr id="0" name=""/>
        <dsp:cNvSpPr/>
      </dsp:nvSpPr>
      <dsp:spPr>
        <a:xfrm rot="8020986">
          <a:off x="1183532" y="3415600"/>
          <a:ext cx="3391425" cy="8111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BF358-185F-419D-B2E4-64750968E9F1}">
      <dsp:nvSpPr>
        <dsp:cNvPr id="0" name=""/>
        <dsp:cNvSpPr/>
      </dsp:nvSpPr>
      <dsp:spPr>
        <a:xfrm>
          <a:off x="356185" y="3965949"/>
          <a:ext cx="2703766" cy="21630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solidFill>
                <a:srgbClr val="002060"/>
              </a:solidFill>
            </a:rPr>
            <a:t>শিল্প</a:t>
          </a:r>
          <a:endParaRPr lang="en-US" sz="6400" kern="1200" dirty="0">
            <a:solidFill>
              <a:srgbClr val="002060"/>
            </a:solidFill>
          </a:endParaRPr>
        </a:p>
      </dsp:txBody>
      <dsp:txXfrm>
        <a:off x="419537" y="4029301"/>
        <a:ext cx="2577062" cy="2036309"/>
      </dsp:txXfrm>
    </dsp:sp>
    <dsp:sp modelId="{800B60BE-F4CB-4BB7-8539-C489A4DE7D59}">
      <dsp:nvSpPr>
        <dsp:cNvPr id="0" name=""/>
        <dsp:cNvSpPr/>
      </dsp:nvSpPr>
      <dsp:spPr>
        <a:xfrm rot="5442513">
          <a:off x="4088604" y="3611314"/>
          <a:ext cx="2097823" cy="8111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28DD3-E8BE-4220-BB1E-537C674F042A}">
      <dsp:nvSpPr>
        <dsp:cNvPr id="0" name=""/>
        <dsp:cNvSpPr/>
      </dsp:nvSpPr>
      <dsp:spPr>
        <a:xfrm>
          <a:off x="3772662" y="3984204"/>
          <a:ext cx="2703766" cy="2163013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solidFill>
                <a:srgbClr val="7030A0"/>
              </a:solidFill>
            </a:rPr>
            <a:t>বাণিজ্য</a:t>
          </a:r>
          <a:endParaRPr lang="en-US" sz="6400" kern="1200" dirty="0">
            <a:solidFill>
              <a:srgbClr val="7030A0"/>
            </a:solidFill>
          </a:endParaRPr>
        </a:p>
      </dsp:txBody>
      <dsp:txXfrm>
        <a:off x="3836014" y="4047556"/>
        <a:ext cx="2577062" cy="2036309"/>
      </dsp:txXfrm>
    </dsp:sp>
    <dsp:sp modelId="{FA6E24E1-BDF5-4396-A6DE-1BF83229452B}">
      <dsp:nvSpPr>
        <dsp:cNvPr id="0" name=""/>
        <dsp:cNvSpPr/>
      </dsp:nvSpPr>
      <dsp:spPr>
        <a:xfrm rot="2672415">
          <a:off x="5826147" y="3386888"/>
          <a:ext cx="3502399" cy="8111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09A15-920C-444C-A271-DA1640994BD6}">
      <dsp:nvSpPr>
        <dsp:cNvPr id="0" name=""/>
        <dsp:cNvSpPr/>
      </dsp:nvSpPr>
      <dsp:spPr>
        <a:xfrm>
          <a:off x="7110056" y="3939255"/>
          <a:ext cx="3430944" cy="216301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solidFill>
                <a:srgbClr val="92D050"/>
              </a:solidFill>
            </a:rPr>
            <a:t>প্রত্যক্ষ</a:t>
          </a:r>
          <a:r>
            <a:rPr lang="en-US" sz="6400" kern="1200" dirty="0" smtClean="0">
              <a:solidFill>
                <a:srgbClr val="92D050"/>
              </a:solidFill>
            </a:rPr>
            <a:t> </a:t>
          </a:r>
          <a:r>
            <a:rPr lang="en-US" sz="6400" kern="1200" dirty="0" err="1" smtClean="0">
              <a:solidFill>
                <a:srgbClr val="92D050"/>
              </a:solidFill>
            </a:rPr>
            <a:t>সেবা</a:t>
          </a:r>
          <a:endParaRPr lang="en-US" sz="6400" kern="1200" dirty="0">
            <a:solidFill>
              <a:srgbClr val="92D050"/>
            </a:solidFill>
          </a:endParaRPr>
        </a:p>
      </dsp:txBody>
      <dsp:txXfrm>
        <a:off x="7173408" y="4002607"/>
        <a:ext cx="3304240" cy="2036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7E8FC-76C9-4D86-B568-96394BD4881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C4352-B1B2-4505-B0F3-F542467D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BF8F2-E63E-4EA9-917C-FBBC72B6DD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6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AC715DC-2A68-4B74-BD64-1E7FA9A4DF10}" type="datetime1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bn-IN" dirty="0" smtClean="0"/>
              <a:t>১</a:t>
            </a:r>
            <a:endParaRPr lang="en-US" dirty="0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759"/>
            </a:avLst>
          </a:prstGeom>
          <a:pattFill prst="trellis">
            <a:fgClr>
              <a:srgbClr val="002060"/>
            </a:fgClr>
            <a:bgClr>
              <a:srgbClr val="00B0F0"/>
            </a:bgClr>
          </a:pattFill>
          <a:scene3d>
            <a:camera prst="orthographicFront"/>
            <a:lightRig rig="threePt" dir="t"/>
          </a:scene3d>
          <a:sp3d extrusionH="76200">
            <a:bevelT/>
            <a:bevelB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92D050"/>
                </a:solidFill>
              </a:ln>
              <a:solidFill>
                <a:schemeClr val="tx1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76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AC715DC-2A68-4B74-BD64-1E7FA9A4DF10}" type="datetime1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bn-IN" dirty="0" smtClean="0"/>
              <a:t>১</a:t>
            </a:r>
            <a:endParaRPr lang="en-US" dirty="0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759"/>
            </a:avLst>
          </a:prstGeom>
          <a:pattFill prst="trellis">
            <a:fgClr>
              <a:srgbClr val="002060"/>
            </a:fgClr>
            <a:bgClr>
              <a:srgbClr val="00B0F0"/>
            </a:bgClr>
          </a:pattFill>
          <a:scene3d>
            <a:camera prst="orthographicFront"/>
            <a:lightRig rig="threePt" dir="t"/>
          </a:scene3d>
          <a:sp3d extrusionH="76200">
            <a:bevelT/>
            <a:bevelB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92D050"/>
                </a:solidFill>
              </a:ln>
              <a:solidFill>
                <a:schemeClr val="tx1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73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8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4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0A47-B8E6-4D44-8AAD-F21CB3A3D5F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69D7-4F9D-471F-8FC3-F7A8E355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6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1814512"/>
            <a:ext cx="10515599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050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50118763"/>
              </p:ext>
            </p:extLst>
          </p:nvPr>
        </p:nvGraphicFramePr>
        <p:xfrm>
          <a:off x="960436" y="1100137"/>
          <a:ext cx="9969501" cy="555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ame 4"/>
          <p:cNvSpPr/>
          <p:nvPr/>
        </p:nvSpPr>
        <p:spPr>
          <a:xfrm>
            <a:off x="4914900" y="0"/>
            <a:ext cx="3128962" cy="885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</a:rPr>
              <a:t>বাণিজ্য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6C63DD-623E-4876-B5DE-A0E4AA361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C56C63DD-623E-4876-B5DE-A0E4AA361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C56C63DD-623E-4876-B5DE-A0E4AA361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C56C63DD-623E-4876-B5DE-A0E4AA361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C56C63DD-623E-4876-B5DE-A0E4AA361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83FE6B-AC80-421C-953A-AB84F17A7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6D83FE6B-AC80-421C-953A-AB84F17A7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6D83FE6B-AC80-421C-953A-AB84F17A7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6D83FE6B-AC80-421C-953A-AB84F17A7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graphicEl>
                                              <a:dgm id="{6D83FE6B-AC80-421C-953A-AB84F17A7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A4E60A-6C7D-47D6-B68C-77F4DFBF3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5CA4E60A-6C7D-47D6-B68C-77F4DFBF3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5CA4E60A-6C7D-47D6-B68C-77F4DFBF3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5CA4E60A-6C7D-47D6-B68C-77F4DFBF3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5CA4E60A-6C7D-47D6-B68C-77F4DFBF3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17DFA-7F8C-45D7-A717-9A07D9AAC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92B17DFA-7F8C-45D7-A717-9A07D9AAC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92B17DFA-7F8C-45D7-A717-9A07D9AAC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92B17DFA-7F8C-45D7-A717-9A07D9AAC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92B17DFA-7F8C-45D7-A717-9A07D9AAC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71456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74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EECA23-5138-44E0-8175-41AF5E654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AEECA23-5138-44E0-8175-41AF5E654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AEECA23-5138-44E0-8175-41AF5E654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CAEECA23-5138-44E0-8175-41AF5E654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D6CA88-2E13-4EB4-9B7E-01158FD5F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89D6CA88-2E13-4EB4-9B7E-01158FD5F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89D6CA88-2E13-4EB4-9B7E-01158FD5F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89D6CA88-2E13-4EB4-9B7E-01158FD5F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848890-DF8F-4DF5-BB37-80A45AFC0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F1848890-DF8F-4DF5-BB37-80A45AFC0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F1848890-DF8F-4DF5-BB37-80A45AFC0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F1848890-DF8F-4DF5-BB37-80A45AFC0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70D093-8499-46DA-9AFF-6F81ABF52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1570D093-8499-46DA-9AFF-6F81ABF52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1570D093-8499-46DA-9AFF-6F81ABF52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570D093-8499-46DA-9AFF-6F81ABF52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4481A0-D3AB-4DE1-A0E1-836320858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3E4481A0-D3AB-4DE1-A0E1-836320858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3E4481A0-D3AB-4DE1-A0E1-836320858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3E4481A0-D3AB-4DE1-A0E1-836320858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8EB433-26FB-4A96-9B40-E4A198FA7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58EB433-26FB-4A96-9B40-E4A198FA7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A58EB433-26FB-4A96-9B40-E4A198FA7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A58EB433-26FB-4A96-9B40-E4A198FA7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266078-39CF-43DD-9E79-F3CA3863C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F4266078-39CF-43DD-9E79-F3CA3863C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F4266078-39CF-43DD-9E79-F3CA3863C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F4266078-39CF-43DD-9E79-F3CA3863C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7725903"/>
              </p:ext>
            </p:extLst>
          </p:nvPr>
        </p:nvGraphicFramePr>
        <p:xfrm>
          <a:off x="1546225" y="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ame 2"/>
          <p:cNvSpPr/>
          <p:nvPr/>
        </p:nvSpPr>
        <p:spPr>
          <a:xfrm>
            <a:off x="2728912" y="5429251"/>
            <a:ext cx="5872163" cy="13573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বিনিময়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সহায়ক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কার্যাবলী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2033C5-6B51-48E5-9495-74398327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A2033C5-6B51-48E5-9495-74398327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6A2033C5-6B51-48E5-9495-74398327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6A2033C5-6B51-48E5-9495-743983274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1D8CA5-FC7E-488E-8A19-934C36151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BD1D8CA5-FC7E-488E-8A19-934C36151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BD1D8CA5-FC7E-488E-8A19-934C36151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BD1D8CA5-FC7E-488E-8A19-934C36151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B7F943-4CAC-4E99-BC86-AB828564E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A8B7F943-4CAC-4E99-BC86-AB828564E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A8B7F943-4CAC-4E99-BC86-AB828564E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A8B7F943-4CAC-4E99-BC86-AB828564E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6758D4-B293-401F-B494-8DD8CAD43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F76758D4-B293-401F-B494-8DD8CAD43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F76758D4-B293-401F-B494-8DD8CAD43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F76758D4-B293-401F-B494-8DD8CAD43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A1D6B9-E46F-4368-8165-0B26D3659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C7A1D6B9-E46F-4368-8165-0B26D3659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C7A1D6B9-E46F-4368-8165-0B26D3659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7A1D6B9-E46F-4368-8165-0B26D3659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300538" cy="3971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9" y="1695449"/>
            <a:ext cx="4000500" cy="3719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039" y="2932392"/>
            <a:ext cx="3890961" cy="3925608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6415088" y="0"/>
            <a:ext cx="3914775" cy="10429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প্রত্যক্ষ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সেবা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1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842963" y="2271713"/>
            <a:ext cx="9586913" cy="4100512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6000" dirty="0" smtClean="0"/>
          </a:p>
          <a:p>
            <a:endParaRPr lang="en-US" sz="6000" dirty="0"/>
          </a:p>
          <a:p>
            <a:r>
              <a:rPr lang="en-US" sz="6000" dirty="0" smtClean="0">
                <a:solidFill>
                  <a:schemeClr val="bg1"/>
                </a:solidFill>
              </a:rPr>
              <a:t>১। </a:t>
            </a:r>
            <a:r>
              <a:rPr lang="en-US" sz="6000" dirty="0" err="1" smtClean="0">
                <a:solidFill>
                  <a:schemeClr val="bg1"/>
                </a:solidFill>
              </a:rPr>
              <a:t>শিল্প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কী</a:t>
            </a:r>
            <a:r>
              <a:rPr lang="en-US" sz="6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২। </a:t>
            </a:r>
            <a:r>
              <a:rPr lang="en-US" sz="6000" dirty="0" err="1" smtClean="0">
                <a:solidFill>
                  <a:schemeClr val="bg1"/>
                </a:solidFill>
              </a:rPr>
              <a:t>বাণিজ্য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>
                <a:solidFill>
                  <a:schemeClr val="bg1"/>
                </a:solidFill>
              </a:rPr>
              <a:t>কী</a:t>
            </a:r>
            <a:r>
              <a:rPr lang="en-US" sz="6000" dirty="0">
                <a:solidFill>
                  <a:schemeClr val="bg1"/>
                </a:solidFill>
              </a:rPr>
              <a:t>?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৩। </a:t>
            </a:r>
            <a:r>
              <a:rPr lang="en-US" sz="6000" dirty="0" err="1" smtClean="0">
                <a:solidFill>
                  <a:schemeClr val="bg1"/>
                </a:solidFill>
              </a:rPr>
              <a:t>বিনিময়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>
                <a:solidFill>
                  <a:schemeClr val="bg1"/>
                </a:solidFill>
              </a:rPr>
              <a:t>কী</a:t>
            </a:r>
            <a:r>
              <a:rPr lang="en-US" sz="6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৪। </a:t>
            </a:r>
            <a:r>
              <a:rPr lang="en-US" sz="6000" dirty="0" err="1" smtClean="0">
                <a:solidFill>
                  <a:schemeClr val="bg1"/>
                </a:solidFill>
              </a:rPr>
              <a:t>পুনঃরপ্তানি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কী</a:t>
            </a:r>
            <a:r>
              <a:rPr lang="en-US" sz="6000" dirty="0" smtClean="0">
                <a:solidFill>
                  <a:schemeClr val="bg1"/>
                </a:solidFill>
              </a:rPr>
              <a:t> ?</a:t>
            </a:r>
            <a:endParaRPr lang="en-US" sz="6000" dirty="0">
              <a:solidFill>
                <a:schemeClr val="bg1"/>
              </a:solidFill>
            </a:endParaRPr>
          </a:p>
          <a:p>
            <a:endParaRPr lang="en-US" sz="6000" dirty="0"/>
          </a:p>
        </p:txBody>
      </p:sp>
      <p:sp>
        <p:nvSpPr>
          <p:cNvPr id="3" name="Snip Same Side Corner Rectangle 2"/>
          <p:cNvSpPr/>
          <p:nvPr/>
        </p:nvSpPr>
        <p:spPr>
          <a:xfrm>
            <a:off x="3071813" y="442913"/>
            <a:ext cx="5157787" cy="1557337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reflection blurRad="6350" stA="55000" endA="300" endPos="45500" dir="5400000" sy="-100000" algn="bl" rotWithShape="0"/>
                </a:effectLst>
              </a:rPr>
              <a:t>দলগত</a:t>
            </a:r>
            <a:r>
              <a:rPr lang="en-US" sz="66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reflection blurRad="6350" stA="55000" endA="300" endPos="45500" dir="5400000" sy="-100000" algn="bl" rotWithShape="0"/>
                </a:effectLst>
              </a:rPr>
              <a:t>মূল্যায়ন</a:t>
            </a:r>
            <a:endParaRPr lang="en-US" sz="6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8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“ব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াণিজ্য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ঝুঁকিগত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”-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ব্যাখ্যা কর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ব্যাখ্যা কর।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          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সকলকে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215606"/>
          </a:xfrm>
        </p:spPr>
      </p:pic>
    </p:spTree>
    <p:extLst>
      <p:ext uri="{BB962C8B-B14F-4D97-AF65-F5344CB8AC3E}">
        <p14:creationId xmlns:p14="http://schemas.microsoft.com/office/powerpoint/2010/main" val="396767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1604" y="1245044"/>
            <a:ext cx="4229100" cy="51149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পরিচিতি</a:t>
            </a:r>
            <a:endParaRPr lang="en-US" sz="5400" dirty="0" smtClean="0">
              <a:solidFill>
                <a:srgbClr val="FF0000"/>
              </a:solidFill>
              <a:latin typeface="NikoshBAN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কিশোর</a:t>
            </a:r>
            <a:r>
              <a:rPr lang="en-US" sz="3200" dirty="0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বৈরাগী</a:t>
            </a:r>
            <a:endParaRPr lang="en-US" sz="3200" dirty="0" smtClean="0">
              <a:solidFill>
                <a:srgbClr val="00B0F0"/>
              </a:solidFill>
              <a:latin typeface="NikoshBAN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প্রভাষক</a:t>
            </a:r>
            <a:endParaRPr lang="en-US" sz="3200" dirty="0" smtClean="0">
              <a:solidFill>
                <a:srgbClr val="00B0F0"/>
              </a:solidFill>
              <a:latin typeface="NikoshBAN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ব্যবস্থাপনা</a:t>
            </a:r>
            <a:r>
              <a:rPr lang="en-US" sz="3200" dirty="0" smtClean="0">
                <a:solidFill>
                  <a:srgbClr val="00B0F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/>
                <a:cs typeface="NikoshBAN" pitchFamily="2" charset="0"/>
              </a:rPr>
              <a:t>বিভাগ</a:t>
            </a:r>
            <a:endParaRPr lang="en-US" sz="3200" dirty="0">
              <a:solidFill>
                <a:srgbClr val="00B0F0"/>
              </a:solidFill>
              <a:latin typeface="NikoshBAN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B0F0"/>
                </a:solidFill>
                <a:latin typeface="NikoshBAN"/>
              </a:rPr>
              <a:t>শরণখোলা</a:t>
            </a:r>
            <a:r>
              <a:rPr lang="en-US" sz="32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/>
              </a:rPr>
              <a:t>সরকারি</a:t>
            </a:r>
            <a:r>
              <a:rPr lang="en-US" sz="32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/>
              </a:rPr>
              <a:t>কলেজ</a:t>
            </a:r>
            <a:r>
              <a:rPr lang="en-US" sz="32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/>
                <a:cs typeface="NikoshBAN" pitchFamily="2" charset="0"/>
              </a:rPr>
              <a:t>শরণখোলা,বাগেরহাট</a:t>
            </a:r>
            <a:r>
              <a:rPr lang="bn-BD" sz="3200" dirty="0">
                <a:solidFill>
                  <a:srgbClr val="00B0F0"/>
                </a:solidFill>
                <a:latin typeface="NikoshBAN"/>
                <a:cs typeface="NikoshBAN" pitchFamily="2" charset="0"/>
              </a:rPr>
              <a:t>।</a:t>
            </a:r>
            <a:r>
              <a:rPr lang="bn-IN" sz="3200" dirty="0">
                <a:solidFill>
                  <a:srgbClr val="00B0F0"/>
                </a:solidFill>
                <a:latin typeface="NikoshBAN"/>
                <a:cs typeface="NikoshBAN" pitchFamily="2" charset="0"/>
              </a:rPr>
              <a:t>  </a:t>
            </a:r>
            <a:endParaRPr lang="bn-BD" sz="3200" dirty="0">
              <a:solidFill>
                <a:srgbClr val="00B0F0"/>
              </a:solidFill>
              <a:latin typeface="NikoshBAN"/>
              <a:cs typeface="NikoshBAN" pitchFamily="2" charset="0"/>
            </a:endParaRPr>
          </a:p>
          <a:p>
            <a:r>
              <a:rPr lang="bn-BD" sz="3200" dirty="0">
                <a:solidFill>
                  <a:srgbClr val="00B0F0"/>
                </a:solidFill>
                <a:latin typeface="NikoshBAN"/>
                <a:cs typeface="NikoshBAN" pitchFamily="2" charset="0"/>
              </a:rPr>
              <a:t>মোবাইলঃ</a:t>
            </a:r>
            <a:r>
              <a:rPr lang="en-US" sz="3200" dirty="0">
                <a:solidFill>
                  <a:srgbClr val="00B0F0"/>
                </a:solidFill>
                <a:latin typeface="NikoshBAN"/>
                <a:cs typeface="NikoshBAN" pitchFamily="2" charset="0"/>
              </a:rPr>
              <a:t>01726599725</a:t>
            </a:r>
          </a:p>
          <a:p>
            <a:r>
              <a:rPr lang="en-US" sz="3200" dirty="0" err="1">
                <a:solidFill>
                  <a:srgbClr val="00B0F0"/>
                </a:solidFill>
                <a:latin typeface="NikoshBAN"/>
                <a:cs typeface="NikoshBAN" pitchFamily="2" charset="0"/>
              </a:rPr>
              <a:t>Email:kishorebairagee@gmail.com</a:t>
            </a:r>
            <a:endParaRPr lang="en-US" sz="3200" dirty="0">
              <a:solidFill>
                <a:srgbClr val="00B0F0"/>
              </a:solidFill>
              <a:latin typeface="NikoshBAN"/>
              <a:cs typeface="NikoshBAN" pitchFamily="2" charset="0"/>
            </a:endParaRPr>
          </a:p>
          <a:p>
            <a:endParaRPr lang="en-US" sz="2800" dirty="0">
              <a:solidFill>
                <a:srgbClr val="00B0F0"/>
              </a:solidFill>
              <a:latin typeface="Nik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0226" y="0"/>
            <a:ext cx="30464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/>
              </a:rPr>
              <a:t>পরিচিতি</a:t>
            </a:r>
            <a:endParaRPr lang="en-US" sz="48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6058" y="2158253"/>
            <a:ext cx="3425588" cy="33855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/>
              </a:rPr>
              <a:t>পাঠ</a:t>
            </a:r>
            <a:r>
              <a:rPr lang="en-US" sz="54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/>
              </a:rPr>
              <a:t>পরিচিতি</a:t>
            </a:r>
            <a:endParaRPr lang="en-US" sz="5400" b="1" dirty="0" smtClean="0">
              <a:solidFill>
                <a:srgbClr val="FF0000"/>
              </a:solidFill>
              <a:latin typeface="NikoshBAN"/>
            </a:endParaRPr>
          </a:p>
          <a:p>
            <a:r>
              <a:rPr lang="as-IN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বিষয়ঃ</a:t>
            </a:r>
            <a:r>
              <a:rPr lang="en-US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ব্যবসায়</a:t>
            </a:r>
            <a:r>
              <a:rPr lang="en-US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সংগঠন</a:t>
            </a:r>
            <a:r>
              <a:rPr lang="en-US" sz="4000" dirty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ও </a:t>
            </a:r>
            <a:r>
              <a:rPr lang="en-US" sz="4000" dirty="0" err="1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ব্যবস্থাপনা</a:t>
            </a:r>
            <a:endParaRPr lang="en-US" sz="4000" dirty="0" smtClean="0">
              <a:solidFill>
                <a:schemeClr val="bg1"/>
              </a:solidFill>
              <a:latin typeface="NikoshBAN"/>
              <a:cs typeface="Vrinda" panose="020B0502040204020203" pitchFamily="34" charset="0"/>
            </a:endParaRPr>
          </a:p>
          <a:p>
            <a:r>
              <a:rPr lang="as-IN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শ্রেণীঃ</a:t>
            </a:r>
            <a:r>
              <a:rPr lang="en-US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দ্বা</a:t>
            </a:r>
            <a:r>
              <a:rPr lang="as-IN" sz="4000" dirty="0" smtClean="0">
                <a:solidFill>
                  <a:schemeClr val="bg1"/>
                </a:solidFill>
                <a:latin typeface="NikoshBAN"/>
                <a:cs typeface="Vrinda" panose="020B0502040204020203" pitchFamily="34" charset="0"/>
              </a:rPr>
              <a:t>দশ</a:t>
            </a:r>
            <a:endParaRPr lang="as-IN" sz="4000" dirty="0">
              <a:solidFill>
                <a:schemeClr val="bg1"/>
              </a:solidFill>
              <a:latin typeface="NikoshBAN"/>
              <a:cs typeface="Vrinda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04" y="1342079"/>
            <a:ext cx="3333750" cy="50178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839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28888" y="400050"/>
            <a:ext cx="7000875" cy="1828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আজকের</a:t>
            </a:r>
            <a:r>
              <a:rPr lang="en-US" sz="8000" dirty="0" smtClean="0"/>
              <a:t> </a:t>
            </a:r>
            <a:r>
              <a:rPr lang="en-US" sz="8000" dirty="0" err="1" smtClean="0"/>
              <a:t>পাঠ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1243012" y="2714625"/>
            <a:ext cx="9572625" cy="35575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ব্যবসায়ের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ধারণা</a:t>
            </a:r>
            <a:r>
              <a:rPr lang="en-US" sz="8800" dirty="0" smtClean="0"/>
              <a:t> ও </a:t>
            </a:r>
          </a:p>
          <a:p>
            <a:pPr algn="ctr"/>
            <a:r>
              <a:rPr lang="en-US" sz="8000" dirty="0" err="1" smtClean="0"/>
              <a:t>ব্যবসায়ের</a:t>
            </a:r>
            <a:r>
              <a:rPr lang="en-US" sz="8000" dirty="0" smtClean="0"/>
              <a:t> </a:t>
            </a:r>
            <a:r>
              <a:rPr lang="en-US" sz="8000" dirty="0" err="1" smtClean="0"/>
              <a:t>আওতা</a:t>
            </a:r>
            <a:r>
              <a:rPr lang="en-US" sz="8000" dirty="0" smtClean="0"/>
              <a:t>/</a:t>
            </a:r>
            <a:r>
              <a:rPr lang="en-US" sz="8000" dirty="0" err="1" smtClean="0"/>
              <a:t>পরিধি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5848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0070C0"/>
                </a:solidFill>
              </a:rPr>
              <a:t>শিখনফল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আওতাসমূহ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b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আওতার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0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00026" y="1714500"/>
            <a:ext cx="11815761" cy="43862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</a:rPr>
              <a:t>মুনাফা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অর্জনের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উদ্দেশ্য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উৎপাদন</a:t>
            </a:r>
            <a:r>
              <a:rPr lang="en-US" sz="6000" dirty="0" smtClean="0">
                <a:solidFill>
                  <a:srgbClr val="00B0F0"/>
                </a:solidFill>
              </a:rPr>
              <a:t> ও </a:t>
            </a:r>
            <a:r>
              <a:rPr lang="en-US" sz="6000" dirty="0" err="1" smtClean="0">
                <a:solidFill>
                  <a:srgbClr val="00B0F0"/>
                </a:solidFill>
              </a:rPr>
              <a:t>বন্টনসহ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সকল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বৈধ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অর্থনৈতিক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কাজকে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ব্যবসায়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বলে</a:t>
            </a:r>
            <a:r>
              <a:rPr lang="en-US" sz="6000" dirty="0" smtClean="0">
                <a:solidFill>
                  <a:srgbClr val="00B0F0"/>
                </a:solidFill>
              </a:rPr>
              <a:t> ।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5168892"/>
              </p:ext>
            </p:extLst>
          </p:nvPr>
        </p:nvGraphicFramePr>
        <p:xfrm>
          <a:off x="989011" y="214314"/>
          <a:ext cx="10541001" cy="626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4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79469A-962D-4988-ADBF-65BAA2FC6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4779469A-962D-4988-ADBF-65BAA2FC6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4779469A-962D-4988-ADBF-65BAA2FC6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4779469A-962D-4988-ADBF-65BAA2FC6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A080E3-6655-4C3E-96D4-785A4C744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EBA080E3-6655-4C3E-96D4-785A4C744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EBA080E3-6655-4C3E-96D4-785A4C744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EBA080E3-6655-4C3E-96D4-785A4C744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9BF358-185F-419D-B2E4-64750968E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FC9BF358-185F-419D-B2E4-64750968E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FC9BF358-185F-419D-B2E4-64750968E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FC9BF358-185F-419D-B2E4-64750968E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0B60BE-F4CB-4BB7-8539-C489A4DE7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800B60BE-F4CB-4BB7-8539-C489A4DE7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800B60BE-F4CB-4BB7-8539-C489A4DE7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800B60BE-F4CB-4BB7-8539-C489A4DE7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28DD3-E8BE-4220-BB1E-537C674F0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95628DD3-E8BE-4220-BB1E-537C674F0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95628DD3-E8BE-4220-BB1E-537C674F0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5628DD3-E8BE-4220-BB1E-537C674F0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6E24E1-BDF5-4396-A6DE-1BF83229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FA6E24E1-BDF5-4396-A6DE-1BF832294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FA6E24E1-BDF5-4396-A6DE-1BF83229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FA6E24E1-BDF5-4396-A6DE-1BF83229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A09A15-920C-444C-A271-DA164099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2CA09A15-920C-444C-A271-DA1640994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2CA09A15-920C-444C-A271-DA164099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2CA09A15-920C-444C-A271-DA164099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2" y="616892"/>
            <a:ext cx="3309889" cy="8309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100" b="1" spc="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1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7385" y="1937658"/>
            <a:ext cx="1127125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hevron 5"/>
          <p:cNvSpPr/>
          <p:nvPr/>
        </p:nvSpPr>
        <p:spPr>
          <a:xfrm>
            <a:off x="10790474" y="163284"/>
            <a:ext cx="697360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0217834" y="152400"/>
            <a:ext cx="697360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flipH="1">
            <a:off x="647023" y="152400"/>
            <a:ext cx="61799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1134608" y="152400"/>
            <a:ext cx="61799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4627" y="5842337"/>
            <a:ext cx="58626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 err="1" smtClean="0"/>
              <a:t>ব্যবসায়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কী</a:t>
            </a:r>
            <a:r>
              <a:rPr lang="en-US" sz="6000" dirty="0" smtClean="0"/>
              <a:t> ?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14" y="1970316"/>
            <a:ext cx="9650180" cy="383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oyl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100013"/>
            <a:ext cx="4214812" cy="3093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7" descr="200px-DuneBlanch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516024" y="3328988"/>
            <a:ext cx="3522688" cy="3529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" descr="E:\dc picture\cuna.jpg"/>
          <p:cNvPicPr>
            <a:picLocks noChangeAspect="1" noChangeArrowheads="1"/>
          </p:cNvPicPr>
          <p:nvPr/>
        </p:nvPicPr>
        <p:blipFill>
          <a:blip r:embed="rId4" cstate="print"/>
          <a:srcRect b="14736"/>
          <a:stretch>
            <a:fillRect/>
          </a:stretch>
        </p:blipFill>
        <p:spPr bwMode="auto">
          <a:xfrm>
            <a:off x="4490818" y="1644629"/>
            <a:ext cx="3906363" cy="34988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544427" y="459893"/>
            <a:ext cx="1256549" cy="101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b="1" dirty="0" err="1" smtClean="0"/>
              <a:t>শিল্প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167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bn-IN" smtClean="0"/>
              <a:t>১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57613" y="228600"/>
            <a:ext cx="2557462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3000376"/>
            <a:ext cx="4057650" cy="3721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1" y="1914525"/>
            <a:ext cx="3971923" cy="36147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4" y="120050"/>
            <a:ext cx="3914776" cy="405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7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150</Words>
  <Application>Microsoft Office PowerPoint</Application>
  <PresentationFormat>Widescreen</PresentationFormat>
  <Paragraphs>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আজকের ক্লাসে সকলকে স্বাগতম</vt:lpstr>
      <vt:lpstr>PowerPoint Presentation</vt:lpstr>
      <vt:lpstr>PowerPoint Presentation</vt:lpstr>
      <vt:lpstr>শিখনফল ব্যবসায়ের ধারণা সম্পর্কে বলতে পারবে । ব্যবসায়ের আওতাসমূহ বর্ণনা করতে পারবে । আওতার প্রতিটি বিষয় বিশ্লেষণ করতে পারবে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            সকলকে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kishore</cp:lastModifiedBy>
  <cp:revision>57</cp:revision>
  <dcterms:created xsi:type="dcterms:W3CDTF">2019-08-15T05:04:01Z</dcterms:created>
  <dcterms:modified xsi:type="dcterms:W3CDTF">2020-05-07T08:29:44Z</dcterms:modified>
</cp:coreProperties>
</file>