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8" r:id="rId4"/>
    <p:sldId id="259" r:id="rId5"/>
    <p:sldId id="257" r:id="rId6"/>
    <p:sldId id="262" r:id="rId7"/>
    <p:sldId id="260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A88FC-8308-4D35-8C29-176026DDCCE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62E227-A4C3-4C73-9884-96415ED1A96C}">
      <dgm:prSet phldrT="[Text]" custT="1"/>
      <dgm:spPr/>
      <dgm:t>
        <a:bodyPr/>
        <a:lstStyle/>
        <a:p>
          <a:r>
            <a:rPr lang="en-US" sz="4000" dirty="0" err="1" smtClean="0"/>
            <a:t>ব্যবসায়</a:t>
          </a:r>
          <a:r>
            <a:rPr lang="en-US" sz="4000" dirty="0" smtClean="0"/>
            <a:t> </a:t>
          </a:r>
          <a:r>
            <a:rPr lang="en-US" sz="4000" dirty="0" err="1" smtClean="0"/>
            <a:t>পরিবেশের</a:t>
          </a:r>
          <a:r>
            <a:rPr lang="en-US" sz="4000" dirty="0" smtClean="0"/>
            <a:t> </a:t>
          </a:r>
          <a:r>
            <a:rPr lang="en-US" sz="4000" dirty="0" err="1" smtClean="0"/>
            <a:t>উপাদান</a:t>
          </a:r>
          <a:endParaRPr lang="en-US" sz="4000" dirty="0"/>
        </a:p>
      </dgm:t>
    </dgm:pt>
    <dgm:pt modelId="{5E23BA05-8CB0-4830-B482-86CAC273D6AD}" type="parTrans" cxnId="{54B88E90-345B-419F-8F66-A3F2D0383E03}">
      <dgm:prSet/>
      <dgm:spPr/>
      <dgm:t>
        <a:bodyPr/>
        <a:lstStyle/>
        <a:p>
          <a:endParaRPr lang="en-US"/>
        </a:p>
      </dgm:t>
    </dgm:pt>
    <dgm:pt modelId="{B403D3AD-1FF0-475C-92BF-31B94E5AF3AF}" type="sibTrans" cxnId="{54B88E90-345B-419F-8F66-A3F2D0383E03}">
      <dgm:prSet/>
      <dgm:spPr/>
      <dgm:t>
        <a:bodyPr/>
        <a:lstStyle/>
        <a:p>
          <a:endParaRPr lang="en-US"/>
        </a:p>
      </dgm:t>
    </dgm:pt>
    <dgm:pt modelId="{2E5E902B-8856-46F7-8389-76D65248474A}">
      <dgm:prSet phldrT="[Text]"/>
      <dgm:spPr/>
      <dgm:t>
        <a:bodyPr/>
        <a:lstStyle/>
        <a:p>
          <a:r>
            <a:rPr lang="en-US" dirty="0" err="1" smtClean="0"/>
            <a:t>প্রাকৃতিক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0A30C4EA-15EE-4FEB-A5B0-61923772EB45}" type="parTrans" cxnId="{DE25B0A2-F8B6-4F1B-AE1C-516C7D93C2D7}">
      <dgm:prSet/>
      <dgm:spPr/>
      <dgm:t>
        <a:bodyPr/>
        <a:lstStyle/>
        <a:p>
          <a:endParaRPr lang="en-US"/>
        </a:p>
      </dgm:t>
    </dgm:pt>
    <dgm:pt modelId="{ACB3D2A0-CBE9-4D86-8304-F30E0C448DBA}" type="sibTrans" cxnId="{DE25B0A2-F8B6-4F1B-AE1C-516C7D93C2D7}">
      <dgm:prSet/>
      <dgm:spPr/>
      <dgm:t>
        <a:bodyPr/>
        <a:lstStyle/>
        <a:p>
          <a:endParaRPr lang="en-US"/>
        </a:p>
      </dgm:t>
    </dgm:pt>
    <dgm:pt modelId="{0EBD12C3-5871-4AAF-95FF-F045DC7E6763}">
      <dgm:prSet phldrT="[Text]"/>
      <dgm:spPr/>
      <dgm:t>
        <a:bodyPr/>
        <a:lstStyle/>
        <a:p>
          <a:r>
            <a:rPr lang="en-US" dirty="0" err="1" smtClean="0"/>
            <a:t>অর্থনৈতিক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93D0C01E-ED54-4140-A737-220BCE6F2568}" type="parTrans" cxnId="{54969377-89DF-4060-A3D4-4DCF28345C05}">
      <dgm:prSet/>
      <dgm:spPr/>
      <dgm:t>
        <a:bodyPr/>
        <a:lstStyle/>
        <a:p>
          <a:endParaRPr lang="en-US"/>
        </a:p>
      </dgm:t>
    </dgm:pt>
    <dgm:pt modelId="{4E061BA2-D632-40C4-BD54-787EB48FEA8D}" type="sibTrans" cxnId="{54969377-89DF-4060-A3D4-4DCF28345C05}">
      <dgm:prSet/>
      <dgm:spPr/>
      <dgm:t>
        <a:bodyPr/>
        <a:lstStyle/>
        <a:p>
          <a:endParaRPr lang="en-US"/>
        </a:p>
      </dgm:t>
    </dgm:pt>
    <dgm:pt modelId="{8692A8C4-11D6-4B49-8D7A-0748FD46D166}">
      <dgm:prSet phldrT="[Text]"/>
      <dgm:spPr/>
      <dgm:t>
        <a:bodyPr/>
        <a:lstStyle/>
        <a:p>
          <a:r>
            <a:rPr lang="en-US" dirty="0" err="1" smtClean="0"/>
            <a:t>রাজনৈতিক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960431CE-EE0C-42C2-88E3-877C2D1EB2EC}" type="parTrans" cxnId="{78F306ED-1A7F-4116-9A4A-559C533474C9}">
      <dgm:prSet/>
      <dgm:spPr/>
      <dgm:t>
        <a:bodyPr/>
        <a:lstStyle/>
        <a:p>
          <a:endParaRPr lang="en-US"/>
        </a:p>
      </dgm:t>
    </dgm:pt>
    <dgm:pt modelId="{E70236D2-181E-49D2-BE59-BE85A3EA3C64}" type="sibTrans" cxnId="{78F306ED-1A7F-4116-9A4A-559C533474C9}">
      <dgm:prSet/>
      <dgm:spPr/>
      <dgm:t>
        <a:bodyPr/>
        <a:lstStyle/>
        <a:p>
          <a:endParaRPr lang="en-US"/>
        </a:p>
      </dgm:t>
    </dgm:pt>
    <dgm:pt modelId="{55B4DA6B-6D47-4C70-88B7-67263E74124C}">
      <dgm:prSet phldrT="[Text]"/>
      <dgm:spPr/>
      <dgm:t>
        <a:bodyPr/>
        <a:lstStyle/>
        <a:p>
          <a:r>
            <a:rPr lang="en-US" dirty="0" err="1" smtClean="0"/>
            <a:t>আইনগত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97A932FE-EF33-4304-B507-D8ABF5923A57}" type="parTrans" cxnId="{C8E51BEF-B5FA-4B19-BF91-C99FF99DAE54}">
      <dgm:prSet/>
      <dgm:spPr/>
      <dgm:t>
        <a:bodyPr/>
        <a:lstStyle/>
        <a:p>
          <a:endParaRPr lang="en-US"/>
        </a:p>
      </dgm:t>
    </dgm:pt>
    <dgm:pt modelId="{C584F229-A5D1-42D4-BF88-D1893865C901}" type="sibTrans" cxnId="{C8E51BEF-B5FA-4B19-BF91-C99FF99DAE54}">
      <dgm:prSet/>
      <dgm:spPr/>
      <dgm:t>
        <a:bodyPr/>
        <a:lstStyle/>
        <a:p>
          <a:endParaRPr lang="en-US"/>
        </a:p>
      </dgm:t>
    </dgm:pt>
    <dgm:pt modelId="{DC01C140-5035-4FE0-B454-9FA1BF9D5A7E}">
      <dgm:prSet/>
      <dgm:spPr/>
      <dgm:t>
        <a:bodyPr/>
        <a:lstStyle/>
        <a:p>
          <a:r>
            <a:rPr lang="en-US" dirty="0" err="1" smtClean="0"/>
            <a:t>সামাজিক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FC98DFFA-F012-44BC-AF18-6D5D40F7CC66}" type="parTrans" cxnId="{5FAFFE33-9D89-480D-BB5D-E632D8587A38}">
      <dgm:prSet/>
      <dgm:spPr/>
      <dgm:t>
        <a:bodyPr/>
        <a:lstStyle/>
        <a:p>
          <a:endParaRPr lang="en-US"/>
        </a:p>
      </dgm:t>
    </dgm:pt>
    <dgm:pt modelId="{9FF0E8C7-CD86-45CE-B253-182C02E99E56}" type="sibTrans" cxnId="{5FAFFE33-9D89-480D-BB5D-E632D8587A38}">
      <dgm:prSet/>
      <dgm:spPr/>
      <dgm:t>
        <a:bodyPr/>
        <a:lstStyle/>
        <a:p>
          <a:endParaRPr lang="en-US"/>
        </a:p>
      </dgm:t>
    </dgm:pt>
    <dgm:pt modelId="{7B4D4495-020C-4FD4-963E-700256DE290A}">
      <dgm:prSet/>
      <dgm:spPr/>
      <dgm:t>
        <a:bodyPr/>
        <a:lstStyle/>
        <a:p>
          <a:r>
            <a:rPr lang="en-US" dirty="0" err="1" smtClean="0"/>
            <a:t>প্রযুক্তিগত</a:t>
          </a:r>
          <a:r>
            <a:rPr lang="en-US" dirty="0" smtClean="0"/>
            <a:t> </a:t>
          </a:r>
          <a:r>
            <a:rPr lang="en-US" dirty="0" err="1" smtClean="0"/>
            <a:t>পরিবেশ</a:t>
          </a:r>
          <a:endParaRPr lang="en-US" dirty="0"/>
        </a:p>
      </dgm:t>
    </dgm:pt>
    <dgm:pt modelId="{350A6D84-B9B5-4DF6-899E-FD5C42490B80}" type="parTrans" cxnId="{833C5CC5-CFF0-4D45-8CCD-2160F6E3C9FD}">
      <dgm:prSet/>
      <dgm:spPr/>
      <dgm:t>
        <a:bodyPr/>
        <a:lstStyle/>
        <a:p>
          <a:endParaRPr lang="en-US"/>
        </a:p>
      </dgm:t>
    </dgm:pt>
    <dgm:pt modelId="{4947A484-95C8-481F-84C5-FC118563F4CB}" type="sibTrans" cxnId="{833C5CC5-CFF0-4D45-8CCD-2160F6E3C9FD}">
      <dgm:prSet/>
      <dgm:spPr/>
      <dgm:t>
        <a:bodyPr/>
        <a:lstStyle/>
        <a:p>
          <a:endParaRPr lang="en-US"/>
        </a:p>
      </dgm:t>
    </dgm:pt>
    <dgm:pt modelId="{BB360743-6C8D-4152-8728-B51A5ADDDCF8}" type="pres">
      <dgm:prSet presAssocID="{7B1A88FC-8308-4D35-8C29-176026DDCC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2C2A8-319D-4052-A393-1A9FF60F01F1}" type="pres">
      <dgm:prSet presAssocID="{7062E227-A4C3-4C73-9884-96415ED1A96C}" presName="centerShape" presStyleLbl="node0" presStyleIdx="0" presStyleCnt="1" custScaleX="233697"/>
      <dgm:spPr/>
      <dgm:t>
        <a:bodyPr/>
        <a:lstStyle/>
        <a:p>
          <a:endParaRPr lang="en-US"/>
        </a:p>
      </dgm:t>
    </dgm:pt>
    <dgm:pt modelId="{A3791FDF-589C-487A-8A94-D2A719743D7F}" type="pres">
      <dgm:prSet presAssocID="{0A30C4EA-15EE-4FEB-A5B0-61923772EB45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5A1B2AC-AD00-45FA-A3DB-9BDBD9FA10FB}" type="pres">
      <dgm:prSet presAssocID="{0A30C4EA-15EE-4FEB-A5B0-61923772EB4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7480B3-75EC-406B-B25C-5BF8FF695EF2}" type="pres">
      <dgm:prSet presAssocID="{2E5E902B-8856-46F7-8389-76D6524847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C2244-AF26-4BCC-B24F-F680ED05C58C}" type="pres">
      <dgm:prSet presAssocID="{93D0C01E-ED54-4140-A737-220BCE6F256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B3C0E97-7EFE-4D21-BEEC-BC3AA4B97AF6}" type="pres">
      <dgm:prSet presAssocID="{93D0C01E-ED54-4140-A737-220BCE6F256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8963533-A2AF-41A7-8A84-12BF30C58090}" type="pres">
      <dgm:prSet presAssocID="{0EBD12C3-5871-4AAF-95FF-F045DC7E6763}" presName="node" presStyleLbl="node1" presStyleIdx="1" presStyleCnt="6" custRadScaleRad="146726" custRadScaleInc="9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6EC44-EE1D-419C-AB5D-A5E742038E21}" type="pres">
      <dgm:prSet presAssocID="{FC98DFFA-F012-44BC-AF18-6D5D40F7CC6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D4EBF80-A5F6-49BB-A9AF-B5DD5A89351D}" type="pres">
      <dgm:prSet presAssocID="{FC98DFFA-F012-44BC-AF18-6D5D40F7CC6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30774F3-320E-49E4-A6E7-5501255CC909}" type="pres">
      <dgm:prSet presAssocID="{DC01C140-5035-4FE0-B454-9FA1BF9D5A7E}" presName="node" presStyleLbl="node1" presStyleIdx="2" presStyleCnt="6" custRadScaleRad="155559" custRadScaleInc="-18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BEC16-7FCE-4C72-BBED-5F8EF7068114}" type="pres">
      <dgm:prSet presAssocID="{960431CE-EE0C-42C2-88E3-877C2D1EB2E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0E124763-E982-405C-9CEB-AC431EC0991C}" type="pres">
      <dgm:prSet presAssocID="{960431CE-EE0C-42C2-88E3-877C2D1EB2E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9DC360C-9B02-41F6-B4B5-627414C2CAC3}" type="pres">
      <dgm:prSet presAssocID="{8692A8C4-11D6-4B49-8D7A-0748FD46D166}" presName="node" presStyleLbl="node1" presStyleIdx="3" presStyleCnt="6" custRadScaleRad="100523" custRadScaleInc="-16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86B7-DDBA-4F88-A898-AFBB952C26BF}" type="pres">
      <dgm:prSet presAssocID="{350A6D84-B9B5-4DF6-899E-FD5C42490B8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4F014B5-E6C9-4C0A-819E-51DB3D2B541C}" type="pres">
      <dgm:prSet presAssocID="{350A6D84-B9B5-4DF6-899E-FD5C42490B8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1E562CD-36DC-4853-8A63-BBDFC5444C77}" type="pres">
      <dgm:prSet presAssocID="{7B4D4495-020C-4FD4-963E-700256DE290A}" presName="node" presStyleLbl="node1" presStyleIdx="4" presStyleCnt="6" custRadScaleRad="141895" custRadScaleInc="6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882EB-5BC4-49EE-8DCF-81C8C58858F3}" type="pres">
      <dgm:prSet presAssocID="{97A932FE-EF33-4304-B507-D8ABF5923A57}" presName="parTrans" presStyleLbl="sibTrans2D1" presStyleIdx="5" presStyleCnt="6" custLinFactNeighborX="-19986" custLinFactNeighborY="-9327"/>
      <dgm:spPr/>
      <dgm:t>
        <a:bodyPr/>
        <a:lstStyle/>
        <a:p>
          <a:endParaRPr lang="en-US"/>
        </a:p>
      </dgm:t>
    </dgm:pt>
    <dgm:pt modelId="{FB04FDED-DA1B-49AB-9FF1-BDD0F441E96E}" type="pres">
      <dgm:prSet presAssocID="{97A932FE-EF33-4304-B507-D8ABF5923A5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A0A8F37-9A7B-4630-8D2C-76B0BCA7A5CB}" type="pres">
      <dgm:prSet presAssocID="{55B4DA6B-6D47-4C70-88B7-67263E74124C}" presName="node" presStyleLbl="node1" presStyleIdx="5" presStyleCnt="6" custRadScaleRad="152060" custRadScaleInc="-8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C662D-5EC9-42AF-904E-11B78D4F57FB}" type="presOf" srcId="{0A30C4EA-15EE-4FEB-A5B0-61923772EB45}" destId="{B5A1B2AC-AD00-45FA-A3DB-9BDBD9FA10FB}" srcOrd="1" destOrd="0" presId="urn:microsoft.com/office/officeart/2005/8/layout/radial5"/>
    <dgm:cxn modelId="{E2FB687F-8724-433B-A78C-E0B0824F48FB}" type="presOf" srcId="{93D0C01E-ED54-4140-A737-220BCE6F2568}" destId="{6B3C0E97-7EFE-4D21-BEEC-BC3AA4B97AF6}" srcOrd="1" destOrd="0" presId="urn:microsoft.com/office/officeart/2005/8/layout/radial5"/>
    <dgm:cxn modelId="{833C5CC5-CFF0-4D45-8CCD-2160F6E3C9FD}" srcId="{7062E227-A4C3-4C73-9884-96415ED1A96C}" destId="{7B4D4495-020C-4FD4-963E-700256DE290A}" srcOrd="4" destOrd="0" parTransId="{350A6D84-B9B5-4DF6-899E-FD5C42490B80}" sibTransId="{4947A484-95C8-481F-84C5-FC118563F4CB}"/>
    <dgm:cxn modelId="{3A579422-371E-4301-85EE-E58456B64AEE}" type="presOf" srcId="{55B4DA6B-6D47-4C70-88B7-67263E74124C}" destId="{5A0A8F37-9A7B-4630-8D2C-76B0BCA7A5CB}" srcOrd="0" destOrd="0" presId="urn:microsoft.com/office/officeart/2005/8/layout/radial5"/>
    <dgm:cxn modelId="{D94B4B18-FBE1-417A-A80A-1019ACE6ED1D}" type="presOf" srcId="{8692A8C4-11D6-4B49-8D7A-0748FD46D166}" destId="{09DC360C-9B02-41F6-B4B5-627414C2CAC3}" srcOrd="0" destOrd="0" presId="urn:microsoft.com/office/officeart/2005/8/layout/radial5"/>
    <dgm:cxn modelId="{78F306ED-1A7F-4116-9A4A-559C533474C9}" srcId="{7062E227-A4C3-4C73-9884-96415ED1A96C}" destId="{8692A8C4-11D6-4B49-8D7A-0748FD46D166}" srcOrd="3" destOrd="0" parTransId="{960431CE-EE0C-42C2-88E3-877C2D1EB2EC}" sibTransId="{E70236D2-181E-49D2-BE59-BE85A3EA3C64}"/>
    <dgm:cxn modelId="{715BD625-3096-46D6-8141-CB02FCC605F6}" type="presOf" srcId="{0EBD12C3-5871-4AAF-95FF-F045DC7E6763}" destId="{28963533-A2AF-41A7-8A84-12BF30C58090}" srcOrd="0" destOrd="0" presId="urn:microsoft.com/office/officeart/2005/8/layout/radial5"/>
    <dgm:cxn modelId="{AD176308-ED4B-45F5-8008-2ED3A8B0CFE4}" type="presOf" srcId="{DC01C140-5035-4FE0-B454-9FA1BF9D5A7E}" destId="{830774F3-320E-49E4-A6E7-5501255CC909}" srcOrd="0" destOrd="0" presId="urn:microsoft.com/office/officeart/2005/8/layout/radial5"/>
    <dgm:cxn modelId="{54B88E90-345B-419F-8F66-A3F2D0383E03}" srcId="{7B1A88FC-8308-4D35-8C29-176026DDCCE5}" destId="{7062E227-A4C3-4C73-9884-96415ED1A96C}" srcOrd="0" destOrd="0" parTransId="{5E23BA05-8CB0-4830-B482-86CAC273D6AD}" sibTransId="{B403D3AD-1FF0-475C-92BF-31B94E5AF3AF}"/>
    <dgm:cxn modelId="{02E70474-D124-4463-9112-DA983901179D}" type="presOf" srcId="{2E5E902B-8856-46F7-8389-76D65248474A}" destId="{ED7480B3-75EC-406B-B25C-5BF8FF695EF2}" srcOrd="0" destOrd="0" presId="urn:microsoft.com/office/officeart/2005/8/layout/radial5"/>
    <dgm:cxn modelId="{68A07E23-FB15-4E02-BBF9-75097158A527}" type="presOf" srcId="{97A932FE-EF33-4304-B507-D8ABF5923A57}" destId="{8E0882EB-5BC4-49EE-8DCF-81C8C58858F3}" srcOrd="0" destOrd="0" presId="urn:microsoft.com/office/officeart/2005/8/layout/radial5"/>
    <dgm:cxn modelId="{5A203909-8B50-4194-AA56-F969C276383F}" type="presOf" srcId="{FC98DFFA-F012-44BC-AF18-6D5D40F7CC66}" destId="{4806EC44-EE1D-419C-AB5D-A5E742038E21}" srcOrd="0" destOrd="0" presId="urn:microsoft.com/office/officeart/2005/8/layout/radial5"/>
    <dgm:cxn modelId="{02EAA669-443D-44FD-8241-4E75C2482EB0}" type="presOf" srcId="{350A6D84-B9B5-4DF6-899E-FD5C42490B80}" destId="{D4F014B5-E6C9-4C0A-819E-51DB3D2B541C}" srcOrd="1" destOrd="0" presId="urn:microsoft.com/office/officeart/2005/8/layout/radial5"/>
    <dgm:cxn modelId="{5FAFFE33-9D89-480D-BB5D-E632D8587A38}" srcId="{7062E227-A4C3-4C73-9884-96415ED1A96C}" destId="{DC01C140-5035-4FE0-B454-9FA1BF9D5A7E}" srcOrd="2" destOrd="0" parTransId="{FC98DFFA-F012-44BC-AF18-6D5D40F7CC66}" sibTransId="{9FF0E8C7-CD86-45CE-B253-182C02E99E56}"/>
    <dgm:cxn modelId="{E3E7E2FA-2082-4917-BCA9-0857AEADEE76}" type="presOf" srcId="{7B1A88FC-8308-4D35-8C29-176026DDCCE5}" destId="{BB360743-6C8D-4152-8728-B51A5ADDDCF8}" srcOrd="0" destOrd="0" presId="urn:microsoft.com/office/officeart/2005/8/layout/radial5"/>
    <dgm:cxn modelId="{85C09AFD-15A9-4FEF-8A85-C10F700506F4}" type="presOf" srcId="{7B4D4495-020C-4FD4-963E-700256DE290A}" destId="{E1E562CD-36DC-4853-8A63-BBDFC5444C77}" srcOrd="0" destOrd="0" presId="urn:microsoft.com/office/officeart/2005/8/layout/radial5"/>
    <dgm:cxn modelId="{FC4DE464-1493-4E65-A7E7-81491ED2DCA6}" type="presOf" srcId="{960431CE-EE0C-42C2-88E3-877C2D1EB2EC}" destId="{363BEC16-7FCE-4C72-BBED-5F8EF7068114}" srcOrd="0" destOrd="0" presId="urn:microsoft.com/office/officeart/2005/8/layout/radial5"/>
    <dgm:cxn modelId="{E5EFC47C-B193-454F-AFBB-6CB5542C6293}" type="presOf" srcId="{7062E227-A4C3-4C73-9884-96415ED1A96C}" destId="{AA42C2A8-319D-4052-A393-1A9FF60F01F1}" srcOrd="0" destOrd="0" presId="urn:microsoft.com/office/officeart/2005/8/layout/radial5"/>
    <dgm:cxn modelId="{9F31EFCF-906E-40E9-97C3-D4823158202B}" type="presOf" srcId="{97A932FE-EF33-4304-B507-D8ABF5923A57}" destId="{FB04FDED-DA1B-49AB-9FF1-BDD0F441E96E}" srcOrd="1" destOrd="0" presId="urn:microsoft.com/office/officeart/2005/8/layout/radial5"/>
    <dgm:cxn modelId="{BA8599F3-BCCD-41C5-B3C2-CF84C715E136}" type="presOf" srcId="{FC98DFFA-F012-44BC-AF18-6D5D40F7CC66}" destId="{7D4EBF80-A5F6-49BB-A9AF-B5DD5A89351D}" srcOrd="1" destOrd="0" presId="urn:microsoft.com/office/officeart/2005/8/layout/radial5"/>
    <dgm:cxn modelId="{54969377-89DF-4060-A3D4-4DCF28345C05}" srcId="{7062E227-A4C3-4C73-9884-96415ED1A96C}" destId="{0EBD12C3-5871-4AAF-95FF-F045DC7E6763}" srcOrd="1" destOrd="0" parTransId="{93D0C01E-ED54-4140-A737-220BCE6F2568}" sibTransId="{4E061BA2-D632-40C4-BD54-787EB48FEA8D}"/>
    <dgm:cxn modelId="{9E0ED972-A037-41D0-9C95-F7D756EAD740}" type="presOf" srcId="{0A30C4EA-15EE-4FEB-A5B0-61923772EB45}" destId="{A3791FDF-589C-487A-8A94-D2A719743D7F}" srcOrd="0" destOrd="0" presId="urn:microsoft.com/office/officeart/2005/8/layout/radial5"/>
    <dgm:cxn modelId="{02831349-57E1-438E-B46A-A79BD4236015}" type="presOf" srcId="{960431CE-EE0C-42C2-88E3-877C2D1EB2EC}" destId="{0E124763-E982-405C-9CEB-AC431EC0991C}" srcOrd="1" destOrd="0" presId="urn:microsoft.com/office/officeart/2005/8/layout/radial5"/>
    <dgm:cxn modelId="{C8E51BEF-B5FA-4B19-BF91-C99FF99DAE54}" srcId="{7062E227-A4C3-4C73-9884-96415ED1A96C}" destId="{55B4DA6B-6D47-4C70-88B7-67263E74124C}" srcOrd="5" destOrd="0" parTransId="{97A932FE-EF33-4304-B507-D8ABF5923A57}" sibTransId="{C584F229-A5D1-42D4-BF88-D1893865C901}"/>
    <dgm:cxn modelId="{DE25B0A2-F8B6-4F1B-AE1C-516C7D93C2D7}" srcId="{7062E227-A4C3-4C73-9884-96415ED1A96C}" destId="{2E5E902B-8856-46F7-8389-76D65248474A}" srcOrd="0" destOrd="0" parTransId="{0A30C4EA-15EE-4FEB-A5B0-61923772EB45}" sibTransId="{ACB3D2A0-CBE9-4D86-8304-F30E0C448DBA}"/>
    <dgm:cxn modelId="{D15F7249-D913-423A-9197-E21879B8DC96}" type="presOf" srcId="{93D0C01E-ED54-4140-A737-220BCE6F2568}" destId="{06DC2244-AF26-4BCC-B24F-F680ED05C58C}" srcOrd="0" destOrd="0" presId="urn:microsoft.com/office/officeart/2005/8/layout/radial5"/>
    <dgm:cxn modelId="{1B0DCE73-7F05-4E1B-A78F-4068039210C0}" type="presOf" srcId="{350A6D84-B9B5-4DF6-899E-FD5C42490B80}" destId="{B37386B7-DDBA-4F88-A898-AFBB952C26BF}" srcOrd="0" destOrd="0" presId="urn:microsoft.com/office/officeart/2005/8/layout/radial5"/>
    <dgm:cxn modelId="{207E5803-1C81-4EC1-994A-444FC043B209}" type="presParOf" srcId="{BB360743-6C8D-4152-8728-B51A5ADDDCF8}" destId="{AA42C2A8-319D-4052-A393-1A9FF60F01F1}" srcOrd="0" destOrd="0" presId="urn:microsoft.com/office/officeart/2005/8/layout/radial5"/>
    <dgm:cxn modelId="{0F820E8C-CEA7-4531-B668-F3741ED4A0EA}" type="presParOf" srcId="{BB360743-6C8D-4152-8728-B51A5ADDDCF8}" destId="{A3791FDF-589C-487A-8A94-D2A719743D7F}" srcOrd="1" destOrd="0" presId="urn:microsoft.com/office/officeart/2005/8/layout/radial5"/>
    <dgm:cxn modelId="{0D87AD64-5A9E-4F8C-805A-44A86B122A3E}" type="presParOf" srcId="{A3791FDF-589C-487A-8A94-D2A719743D7F}" destId="{B5A1B2AC-AD00-45FA-A3DB-9BDBD9FA10FB}" srcOrd="0" destOrd="0" presId="urn:microsoft.com/office/officeart/2005/8/layout/radial5"/>
    <dgm:cxn modelId="{C61F16CC-CE8D-40EA-8ED5-7C01C8E5C28C}" type="presParOf" srcId="{BB360743-6C8D-4152-8728-B51A5ADDDCF8}" destId="{ED7480B3-75EC-406B-B25C-5BF8FF695EF2}" srcOrd="2" destOrd="0" presId="urn:microsoft.com/office/officeart/2005/8/layout/radial5"/>
    <dgm:cxn modelId="{6B0AD388-CFF5-4C68-95BF-CA466FA53DEE}" type="presParOf" srcId="{BB360743-6C8D-4152-8728-B51A5ADDDCF8}" destId="{06DC2244-AF26-4BCC-B24F-F680ED05C58C}" srcOrd="3" destOrd="0" presId="urn:microsoft.com/office/officeart/2005/8/layout/radial5"/>
    <dgm:cxn modelId="{31AB8A4A-4614-415A-BFB7-B077BAE894C5}" type="presParOf" srcId="{06DC2244-AF26-4BCC-B24F-F680ED05C58C}" destId="{6B3C0E97-7EFE-4D21-BEEC-BC3AA4B97AF6}" srcOrd="0" destOrd="0" presId="urn:microsoft.com/office/officeart/2005/8/layout/radial5"/>
    <dgm:cxn modelId="{22BC4461-BD6D-4224-AA38-23771EF18255}" type="presParOf" srcId="{BB360743-6C8D-4152-8728-B51A5ADDDCF8}" destId="{28963533-A2AF-41A7-8A84-12BF30C58090}" srcOrd="4" destOrd="0" presId="urn:microsoft.com/office/officeart/2005/8/layout/radial5"/>
    <dgm:cxn modelId="{136D4411-67E7-4547-9837-178748703A65}" type="presParOf" srcId="{BB360743-6C8D-4152-8728-B51A5ADDDCF8}" destId="{4806EC44-EE1D-419C-AB5D-A5E742038E21}" srcOrd="5" destOrd="0" presId="urn:microsoft.com/office/officeart/2005/8/layout/radial5"/>
    <dgm:cxn modelId="{CDDE04B5-7585-48E3-ACBE-8445313A34D3}" type="presParOf" srcId="{4806EC44-EE1D-419C-AB5D-A5E742038E21}" destId="{7D4EBF80-A5F6-49BB-A9AF-B5DD5A89351D}" srcOrd="0" destOrd="0" presId="urn:microsoft.com/office/officeart/2005/8/layout/radial5"/>
    <dgm:cxn modelId="{F7FD2F29-36E0-4DDC-A8FA-28DF96E17B69}" type="presParOf" srcId="{BB360743-6C8D-4152-8728-B51A5ADDDCF8}" destId="{830774F3-320E-49E4-A6E7-5501255CC909}" srcOrd="6" destOrd="0" presId="urn:microsoft.com/office/officeart/2005/8/layout/radial5"/>
    <dgm:cxn modelId="{7EEB4936-E18E-45CE-8E61-9CA746F0C63E}" type="presParOf" srcId="{BB360743-6C8D-4152-8728-B51A5ADDDCF8}" destId="{363BEC16-7FCE-4C72-BBED-5F8EF7068114}" srcOrd="7" destOrd="0" presId="urn:microsoft.com/office/officeart/2005/8/layout/radial5"/>
    <dgm:cxn modelId="{815C1B26-8DF9-4887-ADBB-82DF19E9A075}" type="presParOf" srcId="{363BEC16-7FCE-4C72-BBED-5F8EF7068114}" destId="{0E124763-E982-405C-9CEB-AC431EC0991C}" srcOrd="0" destOrd="0" presId="urn:microsoft.com/office/officeart/2005/8/layout/radial5"/>
    <dgm:cxn modelId="{EADE13FD-911A-494E-9185-6F87D6C33479}" type="presParOf" srcId="{BB360743-6C8D-4152-8728-B51A5ADDDCF8}" destId="{09DC360C-9B02-41F6-B4B5-627414C2CAC3}" srcOrd="8" destOrd="0" presId="urn:microsoft.com/office/officeart/2005/8/layout/radial5"/>
    <dgm:cxn modelId="{179B9601-009E-43B8-9940-E63C27859449}" type="presParOf" srcId="{BB360743-6C8D-4152-8728-B51A5ADDDCF8}" destId="{B37386B7-DDBA-4F88-A898-AFBB952C26BF}" srcOrd="9" destOrd="0" presId="urn:microsoft.com/office/officeart/2005/8/layout/radial5"/>
    <dgm:cxn modelId="{AE0F9B6F-C2B3-43C1-9D98-A689CCDC8F72}" type="presParOf" srcId="{B37386B7-DDBA-4F88-A898-AFBB952C26BF}" destId="{D4F014B5-E6C9-4C0A-819E-51DB3D2B541C}" srcOrd="0" destOrd="0" presId="urn:microsoft.com/office/officeart/2005/8/layout/radial5"/>
    <dgm:cxn modelId="{2FEDE15C-EBFA-43B5-B451-EE4012276667}" type="presParOf" srcId="{BB360743-6C8D-4152-8728-B51A5ADDDCF8}" destId="{E1E562CD-36DC-4853-8A63-BBDFC5444C77}" srcOrd="10" destOrd="0" presId="urn:microsoft.com/office/officeart/2005/8/layout/radial5"/>
    <dgm:cxn modelId="{C673E375-CD89-46A1-9887-239853EB5E75}" type="presParOf" srcId="{BB360743-6C8D-4152-8728-B51A5ADDDCF8}" destId="{8E0882EB-5BC4-49EE-8DCF-81C8C58858F3}" srcOrd="11" destOrd="0" presId="urn:microsoft.com/office/officeart/2005/8/layout/radial5"/>
    <dgm:cxn modelId="{B0060148-93FB-42CE-A869-55C0FBD79ED6}" type="presParOf" srcId="{8E0882EB-5BC4-49EE-8DCF-81C8C58858F3}" destId="{FB04FDED-DA1B-49AB-9FF1-BDD0F441E96E}" srcOrd="0" destOrd="0" presId="urn:microsoft.com/office/officeart/2005/8/layout/radial5"/>
    <dgm:cxn modelId="{5AA04F87-46AF-4B94-81BA-DBBCD9CDBD00}" type="presParOf" srcId="{BB360743-6C8D-4152-8728-B51A5ADDDCF8}" destId="{5A0A8F37-9A7B-4630-8D2C-76B0BCA7A5C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7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6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9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9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8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B23A-695E-4180-ADD7-4EBC6DCE87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3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</a:rPr>
              <a:t>শুভ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</a:rPr>
              <a:t>সকাল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703763"/>
          </a:xfrm>
        </p:spPr>
      </p:pic>
    </p:spTree>
    <p:extLst>
      <p:ext uri="{BB962C8B-B14F-4D97-AF65-F5344CB8AC3E}">
        <p14:creationId xmlns:p14="http://schemas.microsoft.com/office/powerpoint/2010/main" val="36626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525" y="0"/>
            <a:ext cx="28146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সামাজিক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সামাজিক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জনসংখ্যা,ধর্মীয়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বিশ্বাস,মূল্যবোধ,আচার-আচরণ,শিক্ষা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সংস্কৃতি,দেশীয়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ঐতিহ্য,দেশের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সুনাম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</a:rPr>
              <a:t> 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412" y="839855"/>
            <a:ext cx="6605588" cy="4760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39856"/>
            <a:ext cx="5586413" cy="47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75" y="0"/>
            <a:ext cx="344328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রাজনৈতিক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রাজনৈতিক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সার্বভৌমত্ব,সরকার,রাজনৈতিক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দল,আইন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শৃঙ্খলা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পরিস্থিতি,আন্তর্জাতিক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সম্পর্ক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</a:rPr>
              <a:t> 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886"/>
            <a:ext cx="5843588" cy="4892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588" y="707887"/>
            <a:ext cx="6348412" cy="489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524" y="0"/>
            <a:ext cx="345757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প্রযুক্তিগত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প্রযুক্তিগত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বিজ্ঞান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কারিগরি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শিক্ষা,প্রযুক্তির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ব্যবহার,প্রযুক্তি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ব্যবহারকারী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প্রতিষ্ঠান,প্রযুক্তি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আমদানির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সুযোগ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>
                <a:solidFill>
                  <a:srgbClr val="7030A0"/>
                </a:solidFill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886"/>
            <a:ext cx="6272213" cy="4892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212" y="707886"/>
            <a:ext cx="5919788" cy="2649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0" y="3324880"/>
            <a:ext cx="5919789" cy="2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525" y="0"/>
            <a:ext cx="28146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আইনগত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প্রাকৃতিক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বাণিজ্যিক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আইন,শিল্প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আইন,পরিবেশ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আইন,ভোক্তা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অধিকার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সংরক্ষণ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আইন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</a:rPr>
              <a:t> 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707886"/>
            <a:ext cx="5400675" cy="4735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975" y="707886"/>
            <a:ext cx="6677024" cy="2549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975" y="3257551"/>
            <a:ext cx="6677024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76" y="349624"/>
            <a:ext cx="1165859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মূল্যায়নঃ</a:t>
            </a:r>
            <a:endParaRPr lang="en-US" sz="4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30306" y="3281082"/>
            <a:ext cx="11591365" cy="329453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১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।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ব্যবসায়ের</a:t>
            </a:r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উপর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প্রাকৃতিক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পরিবেশের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প্রভাব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কিরূপ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  <a:endParaRPr lang="en-US" sz="5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5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২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।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ব্যবসায়িক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মূল্যবোধ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কোন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পরিবেশের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অন্তর্ভূক্ত</a:t>
            </a:r>
            <a:r>
              <a:rPr lang="en-US" sz="5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  <a:endParaRPr lang="en-US" sz="5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868" y="1357314"/>
            <a:ext cx="4084320" cy="17573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51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222971" y="915699"/>
            <a:ext cx="11651673" cy="574963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7200" dirty="0" err="1" smtClean="0"/>
              <a:t>ব্যবসায়ের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ক্ষেত্রে</a:t>
            </a:r>
            <a:r>
              <a:rPr lang="en-US" sz="7200" dirty="0" smtClean="0"/>
              <a:t> </a:t>
            </a:r>
            <a:r>
              <a:rPr lang="en-US" sz="7200" dirty="0" err="1" smtClean="0"/>
              <a:t>অভ্যন্তরীণ</a:t>
            </a:r>
            <a:r>
              <a:rPr lang="en-US" sz="7200" dirty="0" smtClean="0"/>
              <a:t> </a:t>
            </a:r>
            <a:r>
              <a:rPr lang="en-US" sz="7200" dirty="0" err="1" smtClean="0"/>
              <a:t>পরিবেশ</a:t>
            </a:r>
            <a:r>
              <a:rPr lang="en-US" sz="7200" dirty="0" smtClean="0"/>
              <a:t> </a:t>
            </a:r>
            <a:r>
              <a:rPr lang="en-US" sz="7200" dirty="0" err="1" smtClean="0"/>
              <a:t>বিবেচনার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কারণ</a:t>
            </a:r>
            <a:r>
              <a:rPr lang="en-US" sz="7200" dirty="0" smtClean="0"/>
              <a:t> </a:t>
            </a:r>
            <a:r>
              <a:rPr lang="en-US" sz="7200" dirty="0" err="1" smtClean="0"/>
              <a:t>ব্যাখ্যা</a:t>
            </a:r>
            <a:r>
              <a:rPr lang="en-US" sz="7200" dirty="0" smtClean="0"/>
              <a:t> </a:t>
            </a:r>
            <a:r>
              <a:rPr lang="en-US" sz="7200" dirty="0" err="1" smtClean="0"/>
              <a:t>কর</a:t>
            </a:r>
            <a:r>
              <a:rPr lang="en-US" sz="7200" dirty="0" smtClean="0"/>
              <a:t> ।</a:t>
            </a:r>
            <a:endParaRPr lang="en-US" sz="7200" dirty="0"/>
          </a:p>
        </p:txBody>
      </p:sp>
      <p:sp>
        <p:nvSpPr>
          <p:cNvPr id="13" name="Oval Callout 12"/>
          <p:cNvSpPr/>
          <p:nvPr/>
        </p:nvSpPr>
        <p:spPr>
          <a:xfrm>
            <a:off x="6371981" y="4037"/>
            <a:ext cx="3976254" cy="105294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solidFill>
                  <a:srgbClr val="FF0000"/>
                </a:solidFill>
              </a:rPr>
              <a:t>বাড়ির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</a:rPr>
              <a:t>কাজ</a:t>
            </a:r>
            <a:endParaRPr lang="en-US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9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/>
              <a:t>           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সকলকে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ধন্যবাদ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1285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1037430"/>
            <a:ext cx="4229100" cy="464026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বৈরাগী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B0F0"/>
                </a:solidFill>
              </a:rPr>
              <a:t>শরণখোলা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সরকারি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কলেজ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শরণখোলা,বাগেরহাট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01726599725</a:t>
            </a:r>
          </a:p>
          <a:p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Email:kishorebairagee@gmail.com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489" y="987425"/>
            <a:ext cx="5055936" cy="5213350"/>
          </a:xfrm>
        </p:spPr>
      </p:pic>
    </p:spTree>
    <p:extLst>
      <p:ext uri="{BB962C8B-B14F-4D97-AF65-F5344CB8AC3E}">
        <p14:creationId xmlns:p14="http://schemas.microsoft.com/office/powerpoint/2010/main" val="32124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7464" y="108785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464" y="4985840"/>
            <a:ext cx="6700838" cy="175432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উপাদানসমূহ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388" y="1124448"/>
            <a:ext cx="7858125" cy="37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9268" y="2069977"/>
                <a:ext cx="10358438" cy="327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এই পাঠ শেষে শিক্ষার্থীরা ...</a:t>
                </a:r>
                <a:endParaRPr lang="en-US" sz="1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ব্যবসায়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পরিবেশ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কী </a:t>
                </a:r>
                <a:r>
                  <a:rPr lang="bn-BD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বলতে </a:t>
                </a:r>
                <a:r>
                  <a:rPr lang="bn-BD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ব্যবসায়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পরিবেশের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ব্যবসায়ের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পরিবেশের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উপাদানগুলোর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প্রভাব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বিশ্লেষণ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    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68" y="2069977"/>
                <a:ext cx="10358438" cy="3276600"/>
              </a:xfrm>
              <a:prstGeom prst="rect">
                <a:avLst/>
              </a:prstGeom>
              <a:blipFill rotWithShape="0">
                <a:blip r:embed="rId2"/>
                <a:stretch>
                  <a:fillRect l="-176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32"/>
          <p:cNvGrpSpPr/>
          <p:nvPr/>
        </p:nvGrpSpPr>
        <p:grpSpPr>
          <a:xfrm rot="16200000">
            <a:off x="2965548" y="-2128935"/>
            <a:ext cx="964316" cy="5835629"/>
            <a:chOff x="203347" y="240162"/>
            <a:chExt cx="11459562" cy="5591289"/>
          </a:xfrm>
        </p:grpSpPr>
        <p:sp>
          <p:nvSpPr>
            <p:cNvPr id="6" name="Rounded Rectangle 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0" name="Group 44"/>
          <p:cNvGrpSpPr/>
          <p:nvPr/>
        </p:nvGrpSpPr>
        <p:grpSpPr>
          <a:xfrm>
            <a:off x="509658" y="1685634"/>
            <a:ext cx="11458574" cy="3978895"/>
            <a:chOff x="203347" y="240162"/>
            <a:chExt cx="11459562" cy="5591289"/>
          </a:xfrm>
        </p:grpSpPr>
        <p:sp>
          <p:nvSpPr>
            <p:cNvPr id="11" name="Rounded Rectangle 1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6007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57992" y="443433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2435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5243513"/>
            <a:ext cx="1219199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যে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প্রাকৃতিক</a:t>
            </a:r>
            <a:r>
              <a:rPr lang="en-US" sz="4800" dirty="0" smtClean="0"/>
              <a:t> ও </a:t>
            </a:r>
            <a:r>
              <a:rPr lang="en-US" sz="4800" dirty="0" err="1" smtClean="0"/>
              <a:t>অপ্রাকৃতিক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পরিপার্শ্বিকতার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মধ্যে</a:t>
            </a:r>
            <a:r>
              <a:rPr lang="en-US" sz="4800" dirty="0" smtClean="0"/>
              <a:t> </a:t>
            </a:r>
            <a:r>
              <a:rPr lang="en-US" sz="4800" dirty="0" err="1" smtClean="0"/>
              <a:t>একটা</a:t>
            </a:r>
            <a:r>
              <a:rPr lang="en-US" sz="4800" dirty="0" smtClean="0"/>
              <a:t> </a:t>
            </a:r>
            <a:r>
              <a:rPr lang="en-US" sz="4800" dirty="0" err="1" smtClean="0"/>
              <a:t>অঞ্চলের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ব্যবসায়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প্রতিষ্ঠানসমূহ</a:t>
            </a:r>
            <a:r>
              <a:rPr lang="en-US" sz="4800" dirty="0" smtClean="0"/>
              <a:t> </a:t>
            </a:r>
            <a:r>
              <a:rPr lang="en-US" sz="4800" dirty="0" err="1" smtClean="0"/>
              <a:t>গড়ে</a:t>
            </a:r>
            <a:r>
              <a:rPr lang="en-US" sz="4800" dirty="0" smtClean="0"/>
              <a:t> </a:t>
            </a:r>
            <a:r>
              <a:rPr lang="en-US" sz="4800" dirty="0" err="1" smtClean="0"/>
              <a:t>ওঠে</a:t>
            </a:r>
            <a:r>
              <a:rPr lang="en-US" sz="4800" dirty="0" smtClean="0"/>
              <a:t> </a:t>
            </a:r>
            <a:r>
              <a:rPr lang="en-US" sz="4800" dirty="0" err="1" smtClean="0"/>
              <a:t>তাকে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ব্যবসায়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পরিবেশ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বলে</a:t>
            </a:r>
            <a:r>
              <a:rPr lang="en-US" sz="4800" dirty="0" smtClean="0"/>
              <a:t> 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39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0262945"/>
              </p:ext>
            </p:extLst>
          </p:nvPr>
        </p:nvGraphicFramePr>
        <p:xfrm>
          <a:off x="660399" y="0"/>
          <a:ext cx="1069816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8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209113"/>
            <a:ext cx="8465234" cy="32534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5553065"/>
            <a:ext cx="498629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/>
              <a:t>ব্যবসায়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পরিবেশ</a:t>
            </a:r>
            <a:r>
              <a:rPr lang="en-US" sz="6000" dirty="0" smtClean="0"/>
              <a:t> </a:t>
            </a:r>
            <a:r>
              <a:rPr lang="en-US" sz="6000" dirty="0" err="1" smtClean="0"/>
              <a:t>কী</a:t>
            </a:r>
            <a:r>
              <a:rPr lang="en-US" sz="6000" dirty="0" smtClean="0"/>
              <a:t> 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251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525" y="0"/>
            <a:ext cx="28146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>
                <a:solidFill>
                  <a:srgbClr val="7030A0"/>
                </a:solidFill>
              </a:rPr>
              <a:t>প্রাকৃতিক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প্রাকৃতিক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ভূ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প্রকৃতি,মৃত্তিকা,জলবায়ু,সাগর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নদ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নদী,বন-বনানী,প্রাকৃতিক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সম্পদ,দেশের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আয়তন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</a:rPr>
              <a:t> 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9" y="707885"/>
            <a:ext cx="4627626" cy="4764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25" y="3119169"/>
            <a:ext cx="7258050" cy="2352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25" y="707885"/>
            <a:ext cx="7371587" cy="24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524" y="0"/>
            <a:ext cx="368617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অর্থনৈতিক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00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অর্থনৈতিক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আয়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সঞ্চয়,চাহিদা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ভোগ,অর্থ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ঋণ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ব্যবস্থা,আর্থিক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প্রতিষ্ঠান,দক্ষ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উদ্যোক্তা,মানব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সম্পদ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</a:rPr>
              <a:t> 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886"/>
            <a:ext cx="6800850" cy="4892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712648"/>
            <a:ext cx="5186360" cy="48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217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Wingdings</vt:lpstr>
      <vt:lpstr>Wingdings 2</vt:lpstr>
      <vt:lpstr>Office Theme</vt:lpstr>
      <vt:lpstr>শুভ সকাল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kishore</cp:lastModifiedBy>
  <cp:revision>67</cp:revision>
  <dcterms:created xsi:type="dcterms:W3CDTF">2019-08-15T13:11:18Z</dcterms:created>
  <dcterms:modified xsi:type="dcterms:W3CDTF">2020-05-07T08:43:17Z</dcterms:modified>
</cp:coreProperties>
</file>