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4" r:id="rId6"/>
    <p:sldId id="275" r:id="rId7"/>
    <p:sldId id="259" r:id="rId8"/>
    <p:sldId id="266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71" r:id="rId20"/>
    <p:sldId id="270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19619-F10A-497F-9054-22CC481396F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258D2-367F-4CD4-A02A-67467131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1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4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3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2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3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7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8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5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6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4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1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F66D-2A70-4B21-8BCB-7D4D4C46D39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</a:rPr>
              <a:t>শুভ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</a:rPr>
              <a:t>সকাল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703763"/>
          </a:xfrm>
        </p:spPr>
      </p:pic>
    </p:spTree>
    <p:extLst>
      <p:ext uri="{BB962C8B-B14F-4D97-AF65-F5344CB8AC3E}">
        <p14:creationId xmlns:p14="http://schemas.microsoft.com/office/powerpoint/2010/main" val="26375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43613" cy="4057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3" y="1"/>
            <a:ext cx="6148387" cy="405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4057650"/>
            <a:ext cx="82867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614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6705600" cy="561498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157413" y="5614987"/>
            <a:ext cx="7100887" cy="12430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C000"/>
                </a:solidFill>
              </a:rPr>
              <a:t>আউটসোর্সিং</a:t>
            </a:r>
            <a:r>
              <a:rPr lang="en-US" sz="6000" dirty="0" smtClean="0">
                <a:solidFill>
                  <a:srgbClr val="FFC000"/>
                </a:solidFill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</a:rPr>
              <a:t>ব্যবসায়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637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128838" y="5286375"/>
            <a:ext cx="8272463" cy="15001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C000"/>
                </a:solidFill>
              </a:rPr>
              <a:t>ডাটা</a:t>
            </a:r>
            <a:r>
              <a:rPr lang="en-US" sz="6600" dirty="0" smtClean="0">
                <a:solidFill>
                  <a:srgbClr val="FFC000"/>
                </a:solidFill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</a:rPr>
              <a:t>এন্ট্রি</a:t>
            </a:r>
            <a:r>
              <a:rPr lang="en-US" sz="6600" dirty="0" smtClean="0">
                <a:solidFill>
                  <a:srgbClr val="FFC000"/>
                </a:solidFill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</a:rPr>
              <a:t>ব্যবসায়</a:t>
            </a:r>
            <a:endParaRPr lang="en-US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5782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886075" y="5500688"/>
            <a:ext cx="6615113" cy="13573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</a:rPr>
              <a:t>কল</a:t>
            </a:r>
            <a:r>
              <a:rPr lang="en-US" sz="7200" dirty="0" smtClean="0">
                <a:solidFill>
                  <a:srgbClr val="FFC000"/>
                </a:solidFill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</a:rPr>
              <a:t>সেন্টার</a:t>
            </a:r>
            <a:endParaRPr lang="en-US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91000" cy="675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8001000" cy="3667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3667124"/>
            <a:ext cx="8001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43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3475"/>
            <a:ext cx="12191999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65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4" y="0"/>
            <a:ext cx="5705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00738" cy="5486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8" y="0"/>
            <a:ext cx="6291262" cy="54864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171825" y="5486400"/>
            <a:ext cx="5986463" cy="1371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</a:rPr>
              <a:t>মোবাইল</a:t>
            </a:r>
            <a:r>
              <a:rPr lang="en-US" sz="7200" dirty="0" smtClean="0">
                <a:solidFill>
                  <a:srgbClr val="FFC000"/>
                </a:solidFill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</a:rPr>
              <a:t>সার্ভিসিং</a:t>
            </a:r>
            <a:endParaRPr lang="en-US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67213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457450" y="5672139"/>
            <a:ext cx="6300788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C000"/>
                </a:solidFill>
              </a:rPr>
              <a:t>ফটোকপি</a:t>
            </a:r>
            <a:r>
              <a:rPr lang="en-US" sz="6600" dirty="0" smtClean="0">
                <a:solidFill>
                  <a:srgbClr val="FFC000"/>
                </a:solidFill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</a:rPr>
              <a:t>সার্ভিস</a:t>
            </a:r>
            <a:endParaRPr lang="en-US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35732" y="-257175"/>
            <a:ext cx="11801474" cy="1343025"/>
          </a:xfrm>
          <a:prstGeom prst="wedgeEllipseCallout">
            <a:avLst>
              <a:gd name="adj1" fmla="val -12964"/>
              <a:gd name="adj2" fmla="val 922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দলগত</a:t>
            </a:r>
            <a:r>
              <a:rPr lang="en-US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মূল্যায়ন</a:t>
            </a:r>
            <a:endParaRPr lang="en-US" sz="8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1"/>
            <a:ext cx="12072938" cy="6555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নীল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দ</a:t>
            </a:r>
            <a:r>
              <a:rPr lang="en-US" sz="6000" dirty="0" err="1" smtClean="0">
                <a:solidFill>
                  <a:srgbClr val="00B0F0"/>
                </a:solidFill>
              </a:rPr>
              <a:t>লঃ</a:t>
            </a:r>
            <a:endParaRPr lang="en-US" sz="6000" dirty="0" smtClean="0">
              <a:solidFill>
                <a:srgbClr val="00B0F0"/>
              </a:solidFill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দারিদ্র্য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দূরীকরণে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ক্ষুদ্র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ঋণ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গুরুত্বপূর্ণ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কেন</a:t>
            </a:r>
            <a:r>
              <a:rPr lang="en-US" sz="6000" dirty="0" smtClean="0">
                <a:solidFill>
                  <a:srgbClr val="00B0F0"/>
                </a:solidFill>
              </a:rPr>
              <a:t> ?</a:t>
            </a:r>
          </a:p>
          <a:p>
            <a:r>
              <a:rPr lang="en-US" sz="6000" dirty="0" err="1" smtClean="0">
                <a:solidFill>
                  <a:srgbClr val="FF0000"/>
                </a:solidFill>
              </a:rPr>
              <a:t>লাল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দলঃ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u="sng" dirty="0" smtClean="0">
                <a:solidFill>
                  <a:srgbClr val="FF0000"/>
                </a:solidFill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</a:rPr>
              <a:t>বিকাশ</a:t>
            </a:r>
            <a:r>
              <a:rPr lang="en-US" sz="6000" u="sng" dirty="0" smtClean="0">
                <a:solidFill>
                  <a:srgbClr val="FF0000"/>
                </a:solidFill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</a:rPr>
              <a:t>বাংলাদেশে</a:t>
            </a:r>
            <a:r>
              <a:rPr lang="en-US" sz="6000" u="sng" dirty="0" smtClean="0">
                <a:solidFill>
                  <a:srgbClr val="FF0000"/>
                </a:solidFill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</a:rPr>
              <a:t>গুরুত্বপূর্ণ</a:t>
            </a:r>
            <a:r>
              <a:rPr lang="en-US" sz="6000" u="sng" dirty="0" smtClean="0">
                <a:solidFill>
                  <a:srgbClr val="FF0000"/>
                </a:solidFill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</a:rPr>
              <a:t>কেন</a:t>
            </a:r>
            <a:r>
              <a:rPr lang="en-US" sz="6000" u="sng" dirty="0" smtClean="0">
                <a:solidFill>
                  <a:srgbClr val="FF0000"/>
                </a:solidFill>
              </a:rPr>
              <a:t> ? </a:t>
            </a:r>
          </a:p>
          <a:p>
            <a:r>
              <a:rPr lang="en-US" sz="6000" dirty="0" err="1" smtClean="0">
                <a:solidFill>
                  <a:srgbClr val="92D050"/>
                </a:solidFill>
              </a:rPr>
              <a:t>সবুজ</a:t>
            </a:r>
            <a:r>
              <a:rPr lang="en-US" sz="6000" dirty="0" smtClean="0">
                <a:solidFill>
                  <a:srgbClr val="92D050"/>
                </a:solidFill>
              </a:rPr>
              <a:t> </a:t>
            </a:r>
            <a:r>
              <a:rPr lang="en-US" sz="6000" dirty="0" err="1" smtClean="0">
                <a:solidFill>
                  <a:srgbClr val="92D050"/>
                </a:solidFill>
              </a:rPr>
              <a:t>দলঃ</a:t>
            </a:r>
            <a:endParaRPr lang="en-US" sz="6000" dirty="0">
              <a:solidFill>
                <a:srgbClr val="92D050"/>
              </a:solidFill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smtClean="0">
                <a:solidFill>
                  <a:srgbClr val="92D050"/>
                </a:solidFill>
              </a:rPr>
              <a:t> </a:t>
            </a:r>
            <a:r>
              <a:rPr lang="en-US" sz="6000" dirty="0" err="1" smtClean="0">
                <a:solidFill>
                  <a:srgbClr val="92D050"/>
                </a:solidFill>
              </a:rPr>
              <a:t>আউটসোর্সিং</a:t>
            </a:r>
            <a:r>
              <a:rPr lang="en-US" sz="6000" dirty="0" smtClean="0">
                <a:solidFill>
                  <a:srgbClr val="92D050"/>
                </a:solidFill>
              </a:rPr>
              <a:t> </a:t>
            </a:r>
            <a:r>
              <a:rPr lang="en-US" sz="6000" dirty="0" err="1" smtClean="0">
                <a:solidFill>
                  <a:srgbClr val="92D050"/>
                </a:solidFill>
              </a:rPr>
              <a:t>ব্যবসায়</a:t>
            </a:r>
            <a:r>
              <a:rPr lang="en-US" sz="6000" dirty="0" smtClean="0">
                <a:solidFill>
                  <a:srgbClr val="92D050"/>
                </a:solidFill>
              </a:rPr>
              <a:t> </a:t>
            </a:r>
            <a:r>
              <a:rPr lang="en-US" sz="6000" dirty="0" err="1" smtClean="0">
                <a:solidFill>
                  <a:srgbClr val="92D050"/>
                </a:solidFill>
              </a:rPr>
              <a:t>গুরুত্বপূর্ণ</a:t>
            </a:r>
            <a:r>
              <a:rPr lang="en-US" sz="6000" dirty="0" smtClean="0">
                <a:solidFill>
                  <a:srgbClr val="92D050"/>
                </a:solidFill>
              </a:rPr>
              <a:t> </a:t>
            </a:r>
            <a:r>
              <a:rPr lang="en-US" sz="6000" dirty="0" err="1" smtClean="0">
                <a:solidFill>
                  <a:srgbClr val="92D050"/>
                </a:solidFill>
              </a:rPr>
              <a:t>কেন</a:t>
            </a:r>
            <a:r>
              <a:rPr lang="en-US" sz="6000" dirty="0" smtClean="0">
                <a:solidFill>
                  <a:srgbClr val="92D050"/>
                </a:solidFill>
              </a:rPr>
              <a:t> ?</a:t>
            </a:r>
            <a:r>
              <a:rPr lang="en-US" sz="6000" dirty="0">
                <a:solidFill>
                  <a:srgbClr val="7030A0"/>
                </a:solidFill>
              </a:rPr>
              <a:t> </a:t>
            </a:r>
          </a:p>
          <a:p>
            <a:r>
              <a:rPr lang="en-US" sz="6000" dirty="0">
                <a:solidFill>
                  <a:srgbClr val="7030A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79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4838" y="1115614"/>
            <a:ext cx="4229100" cy="46402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বৈরাগী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</a:rPr>
              <a:t>শরণখোলা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সরকারি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কলেজ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শরণখোলা,বাগেরহাট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01726599725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Email:kishorebairagee@gmail.com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9" y="1115614"/>
            <a:ext cx="5055936" cy="5213350"/>
          </a:xfrm>
        </p:spPr>
      </p:pic>
    </p:spTree>
    <p:extLst>
      <p:ext uri="{BB962C8B-B14F-4D97-AF65-F5344CB8AC3E}">
        <p14:creationId xmlns:p14="http://schemas.microsoft.com/office/powerpoint/2010/main" val="34034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386138" y="1"/>
            <a:ext cx="5586412" cy="1443038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</a:rPr>
              <a:t>বাড়ির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কাজ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935831" y="1471615"/>
            <a:ext cx="10837069" cy="5414961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sz="4400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4400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4400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4400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4400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rgbClr val="00B050"/>
                </a:solidFill>
              </a:rPr>
              <a:t>বায়িং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হাউজ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গার্মেন্টস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শিল্পের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উন্নয়নে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গুরুত্বপূর্ণ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কেন</a:t>
            </a:r>
            <a:r>
              <a:rPr lang="en-US" sz="4800" dirty="0" smtClean="0">
                <a:solidFill>
                  <a:srgbClr val="00B050"/>
                </a:solidFill>
              </a:rPr>
              <a:t> ?</a:t>
            </a:r>
          </a:p>
          <a:p>
            <a:endParaRPr lang="en-US" sz="4800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rgbClr val="00B050"/>
                </a:solidFill>
              </a:rPr>
              <a:t>দেশে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বিনিয়োগ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বৃদ্ধিতে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as-IN" sz="4800" dirty="0" smtClean="0">
                <a:solidFill>
                  <a:srgbClr val="00B050"/>
                </a:solidFill>
              </a:rPr>
              <a:t>স্টক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as-IN" sz="4800" dirty="0" smtClean="0">
                <a:solidFill>
                  <a:srgbClr val="00B050"/>
                </a:solidFill>
              </a:rPr>
              <a:t>এক্সচেঞ্জ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গুরুত্বপূর্ণ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কেন</a:t>
            </a:r>
            <a:r>
              <a:rPr lang="en-US" sz="4800" dirty="0" smtClean="0">
                <a:solidFill>
                  <a:srgbClr val="00B050"/>
                </a:solidFill>
              </a:rPr>
              <a:t> ?</a:t>
            </a:r>
          </a:p>
          <a:p>
            <a:endParaRPr lang="en-US" sz="4800" dirty="0">
              <a:solidFill>
                <a:srgbClr val="00B050"/>
              </a:solidFill>
            </a:endParaRP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 </a:t>
            </a:r>
          </a:p>
          <a:p>
            <a:pPr algn="ctr"/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3" y="5091112"/>
            <a:ext cx="8229600" cy="1447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7200" b="1" cap="all" dirty="0"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sz="7200" b="1" cap="all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b="1" smtClean="0"/>
              <a:pPr/>
              <a:t>21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033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825" y="2573357"/>
            <a:ext cx="10329862" cy="4284643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ব্যবসায়সমূহ</a:t>
            </a:r>
            <a:endParaRPr lang="en-US" sz="9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334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038" y="1905000"/>
            <a:ext cx="9284102" cy="441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sz="3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3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3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বিকাশমান</a:t>
            </a:r>
            <a:r>
              <a:rPr lang="en-US" sz="3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ব্যবসায়গুলোর</a:t>
            </a:r>
            <a:r>
              <a:rPr lang="en-US" sz="3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l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1443038" y="144462"/>
            <a:ext cx="8615362" cy="1528763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1466851"/>
            <a:ext cx="54864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51"/>
            <a:ext cx="6329363" cy="38100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3529013" y="0"/>
            <a:ext cx="5357812" cy="1214438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C000"/>
                </a:solidFill>
              </a:rPr>
              <a:t>বায়িং</a:t>
            </a:r>
            <a:r>
              <a:rPr lang="en-US" sz="5400" dirty="0" smtClean="0">
                <a:solidFill>
                  <a:srgbClr val="FFC000"/>
                </a:solidFill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</a:rPr>
              <a:t>হাউজ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42875" y="5429250"/>
            <a:ext cx="11906250" cy="1292225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C000"/>
                </a:solidFill>
              </a:rPr>
              <a:t>কমিশনের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ভিত্তিতে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বায়ারের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পক্ষে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ক্রয়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প্রতিনিধি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হিসেবে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দায়িত্ব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পালনকারী</a:t>
            </a:r>
            <a:r>
              <a:rPr lang="en-US" sz="4000" dirty="0" smtClean="0">
                <a:solidFill>
                  <a:srgbClr val="FFC000"/>
                </a:solidFill>
              </a:rPr>
              <a:t> ।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711"/>
            <a:ext cx="6157913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3" y="1509711"/>
            <a:ext cx="6034087" cy="372427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3314700" y="0"/>
            <a:ext cx="4957763" cy="12858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C000"/>
                </a:solidFill>
              </a:rPr>
              <a:t>মার্চেন্ডাইজিং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5233986"/>
            <a:ext cx="12192000" cy="16240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C000"/>
                </a:solidFill>
              </a:rPr>
              <a:t>কোন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প্রতিষ্ঠান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কর্তৃক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পণ্য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বিক্রয়</a:t>
            </a:r>
            <a:r>
              <a:rPr lang="en-US" sz="4800" dirty="0" smtClean="0">
                <a:solidFill>
                  <a:srgbClr val="FFC000"/>
                </a:solidFill>
              </a:rPr>
              <a:t> ও </a:t>
            </a:r>
            <a:r>
              <a:rPr lang="en-US" sz="4800" dirty="0" err="1" smtClean="0">
                <a:solidFill>
                  <a:srgbClr val="FFC000"/>
                </a:solidFill>
              </a:rPr>
              <a:t>বিক্রয়ের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উন্নতি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সাধনের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কাজ</a:t>
            </a:r>
            <a:r>
              <a:rPr lang="en-US" sz="4800" dirty="0" smtClean="0">
                <a:solidFill>
                  <a:srgbClr val="FFC000"/>
                </a:solidFill>
              </a:rPr>
              <a:t> ।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8" y="-1"/>
            <a:ext cx="6691312" cy="5700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0688" cy="5700712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2586038" y="5700712"/>
            <a:ext cx="6386512" cy="1157288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800" dirty="0">
                <a:solidFill>
                  <a:srgbClr val="00B0F0"/>
                </a:solidFill>
              </a:rPr>
              <a:t>স্টক এক্সচেঞ্জ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716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</a:rPr>
              <a:t>একক</a:t>
            </a:r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</a:rPr>
              <a:t>মূল্যায়ন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02013"/>
            <a:ext cx="9144000" cy="325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rgbClr val="7030A0"/>
                </a:solidFill>
              </a:rPr>
              <a:t>১। </a:t>
            </a:r>
            <a:r>
              <a:rPr lang="en-US" sz="5400" dirty="0" err="1" smtClean="0">
                <a:solidFill>
                  <a:srgbClr val="7030A0"/>
                </a:solidFill>
              </a:rPr>
              <a:t>বায়িং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হাউজ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কী</a:t>
            </a:r>
            <a:r>
              <a:rPr lang="en-US" sz="5400" dirty="0" smtClean="0">
                <a:solidFill>
                  <a:srgbClr val="7030A0"/>
                </a:solidFill>
              </a:rPr>
              <a:t> ?</a:t>
            </a:r>
          </a:p>
          <a:p>
            <a:pPr algn="l"/>
            <a:r>
              <a:rPr lang="en-US" sz="5400" dirty="0" smtClean="0">
                <a:solidFill>
                  <a:srgbClr val="7030A0"/>
                </a:solidFill>
              </a:rPr>
              <a:t>২। </a:t>
            </a:r>
            <a:r>
              <a:rPr lang="en-US" sz="5400" dirty="0" err="1" smtClean="0">
                <a:solidFill>
                  <a:srgbClr val="7030A0"/>
                </a:solidFill>
              </a:rPr>
              <a:t>মার্চেন্ডাইজিং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কী</a:t>
            </a:r>
            <a:r>
              <a:rPr lang="en-US" sz="5400" dirty="0" smtClean="0">
                <a:solidFill>
                  <a:srgbClr val="7030A0"/>
                </a:solidFill>
              </a:rPr>
              <a:t> ?</a:t>
            </a:r>
          </a:p>
          <a:p>
            <a:pPr algn="l"/>
            <a:r>
              <a:rPr lang="en-US" sz="5400" dirty="0" smtClean="0">
                <a:solidFill>
                  <a:srgbClr val="7030A0"/>
                </a:solidFill>
              </a:rPr>
              <a:t>৩। </a:t>
            </a:r>
            <a:r>
              <a:rPr lang="as-IN" sz="5400" dirty="0">
                <a:solidFill>
                  <a:srgbClr val="7030A0"/>
                </a:solidFill>
              </a:rPr>
              <a:t>স্টক </a:t>
            </a:r>
            <a:r>
              <a:rPr lang="as-IN" sz="5400" dirty="0" smtClean="0">
                <a:solidFill>
                  <a:srgbClr val="7030A0"/>
                </a:solidFill>
              </a:rPr>
              <a:t>এক্সচেঞ্জ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কী</a:t>
            </a:r>
            <a:r>
              <a:rPr lang="en-US" sz="5400" dirty="0" smtClean="0">
                <a:solidFill>
                  <a:srgbClr val="7030A0"/>
                </a:solidFill>
              </a:rPr>
              <a:t> ?</a:t>
            </a:r>
            <a:endParaRPr lang="en-US" sz="5400" dirty="0">
              <a:solidFill>
                <a:srgbClr val="7030A0"/>
              </a:solidFill>
            </a:endParaRPr>
          </a:p>
          <a:p>
            <a:pPr algn="l"/>
            <a:endParaRPr lang="en-US" sz="5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4650" cy="5614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0"/>
            <a:ext cx="5467350" cy="561498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228975" y="5614988"/>
            <a:ext cx="5314950" cy="12430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C000"/>
                </a:solidFill>
              </a:rPr>
              <a:t>ক্ষুদ্র</a:t>
            </a:r>
            <a:r>
              <a:rPr lang="en-US" sz="6600" dirty="0" smtClean="0">
                <a:solidFill>
                  <a:srgbClr val="FFC000"/>
                </a:solidFill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</a:rPr>
              <a:t>ঋণ</a:t>
            </a:r>
            <a:endParaRPr lang="en-US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161</Words>
  <Application>Microsoft Office PowerPoint</Application>
  <PresentationFormat>Widescreen</PresentationFormat>
  <Paragraphs>58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শুভ সকাল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মূল্যায়ন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তোমাদের সকলকে ধন্যবাদ।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ACER</dc:creator>
  <cp:lastModifiedBy>kishore</cp:lastModifiedBy>
  <cp:revision>113</cp:revision>
  <dcterms:created xsi:type="dcterms:W3CDTF">2019-08-04T13:57:12Z</dcterms:created>
  <dcterms:modified xsi:type="dcterms:W3CDTF">2020-05-07T08:48:36Z</dcterms:modified>
</cp:coreProperties>
</file>