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0" r:id="rId3"/>
    <p:sldId id="263" r:id="rId4"/>
    <p:sldId id="262" r:id="rId5"/>
    <p:sldId id="259" r:id="rId6"/>
    <p:sldId id="257" r:id="rId7"/>
    <p:sldId id="266" r:id="rId8"/>
    <p:sldId id="265" r:id="rId9"/>
    <p:sldId id="267" r:id="rId10"/>
    <p:sldId id="268" r:id="rId11"/>
    <p:sldId id="269" r:id="rId12"/>
    <p:sldId id="258" r:id="rId13"/>
    <p:sldId id="264" r:id="rId14"/>
    <p:sldId id="25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02B64-5325-4E02-9C29-90B4913E38A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BF8F2-E63E-4EA9-917C-FBBC72B6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4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7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7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D03F-40E3-489A-A4F7-1AFA7E7447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6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1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C94A-8F16-48A9-8BE2-2ED116412EA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EF0D-FC56-4E8F-B35E-71C850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7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C94A-8F16-48A9-8BE2-2ED116412EA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EF0D-FC56-4E8F-B35E-71C850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C94A-8F16-48A9-8BE2-2ED116412EA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EF0D-FC56-4E8F-B35E-71C850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C94A-8F16-48A9-8BE2-2ED116412EA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EF0D-FC56-4E8F-B35E-71C850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C94A-8F16-48A9-8BE2-2ED116412EA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EF0D-FC56-4E8F-B35E-71C850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C94A-8F16-48A9-8BE2-2ED116412EA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EF0D-FC56-4E8F-B35E-71C850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7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C94A-8F16-48A9-8BE2-2ED116412EA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EF0D-FC56-4E8F-B35E-71C850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1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C94A-8F16-48A9-8BE2-2ED116412EA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EF0D-FC56-4E8F-B35E-71C850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5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C94A-8F16-48A9-8BE2-2ED116412EA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EF0D-FC56-4E8F-B35E-71C850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8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C94A-8F16-48A9-8BE2-2ED116412EA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EF0D-FC56-4E8F-B35E-71C850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7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C94A-8F16-48A9-8BE2-2ED116412EA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EF0D-FC56-4E8F-B35E-71C850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1C94A-8F16-48A9-8BE2-2ED116412EA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5EF0D-FC56-4E8F-B35E-71C850D14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</a:rPr>
              <a:t>শুভ</a:t>
            </a:r>
            <a:r>
              <a:rPr lang="en-US" sz="8800" dirty="0" smtClean="0">
                <a:solidFill>
                  <a:schemeClr val="bg1"/>
                </a:solidFill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</a:rPr>
              <a:t>সকাল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7375"/>
            <a:ext cx="10515599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69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3343275" y="0"/>
            <a:ext cx="5972175" cy="1300163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C000"/>
                </a:solidFill>
              </a:rPr>
              <a:t>কর্মী</a:t>
            </a:r>
            <a:r>
              <a:rPr lang="en-US" sz="6000" dirty="0" smtClean="0">
                <a:solidFill>
                  <a:srgbClr val="FFC000"/>
                </a:solidFill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</a:rPr>
              <a:t>নিয়োগ</a:t>
            </a:r>
            <a:endParaRPr lang="en-US" sz="60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2119312"/>
            <a:ext cx="3971924" cy="429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471612"/>
            <a:ext cx="7605713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914650" y="128588"/>
            <a:ext cx="5614988" cy="1300162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C000"/>
                </a:solidFill>
              </a:rPr>
              <a:t>প্রশিক্ষণ</a:t>
            </a:r>
            <a:endParaRPr lang="en-US" sz="60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52562"/>
            <a:ext cx="4743450" cy="5405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1" y="1428750"/>
            <a:ext cx="7553324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e-Dismis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696182"/>
            <a:ext cx="3048000" cy="30094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 descr="career-lad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2" y="207744"/>
            <a:ext cx="3733799" cy="24852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transf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768" y="152400"/>
            <a:ext cx="3534032" cy="2514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unfair-dismiss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733800"/>
            <a:ext cx="2895600" cy="2895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Left-Right Arrow 6"/>
          <p:cNvSpPr/>
          <p:nvPr/>
        </p:nvSpPr>
        <p:spPr>
          <a:xfrm>
            <a:off x="5257800" y="4572000"/>
            <a:ext cx="1752600" cy="5334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4600" y="2819402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পদোন্নতি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2819401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বদলি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334001"/>
            <a:ext cx="1600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ছাঁটাই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8" y="3057525"/>
            <a:ext cx="12192000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400" dirty="0">
                <a:solidFill>
                  <a:srgbClr val="0070C0"/>
                </a:solidFill>
              </a:rPr>
              <a:t>ক. কর্মীসংস্থান কী ?</a:t>
            </a:r>
          </a:p>
          <a:p>
            <a:r>
              <a:rPr lang="as-IN" sz="4400" dirty="0">
                <a:solidFill>
                  <a:srgbClr val="0070C0"/>
                </a:solidFill>
              </a:rPr>
              <a:t>খ. ইনটার্নশিপ বলতে কী বোঝায় ?</a:t>
            </a:r>
          </a:p>
          <a:p>
            <a:r>
              <a:rPr lang="as-IN" sz="4400" dirty="0">
                <a:solidFill>
                  <a:srgbClr val="0070C0"/>
                </a:solidFill>
              </a:rPr>
              <a:t>গ. নিয়োগ কী ?</a:t>
            </a:r>
          </a:p>
          <a:p>
            <a:r>
              <a:rPr lang="as-IN" sz="4400" dirty="0">
                <a:solidFill>
                  <a:srgbClr val="0070C0"/>
                </a:solidFill>
              </a:rPr>
              <a:t>ঘ. পদোন্নতির ভিত্তিগুলো কি কি ?</a:t>
            </a:r>
          </a:p>
          <a:p>
            <a:r>
              <a:rPr lang="as-IN" sz="4400" dirty="0">
                <a:solidFill>
                  <a:srgbClr val="0070C0"/>
                </a:solidFill>
              </a:rPr>
              <a:t>ঙ. “সুখী কর্মীরা কঠোর পরিশ্রম করে”- কার উক্তি?</a:t>
            </a:r>
          </a:p>
        </p:txBody>
      </p:sp>
      <p:sp>
        <p:nvSpPr>
          <p:cNvPr id="3" name="Oval 2"/>
          <p:cNvSpPr/>
          <p:nvPr/>
        </p:nvSpPr>
        <p:spPr>
          <a:xfrm>
            <a:off x="2443164" y="471488"/>
            <a:ext cx="69723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মূল্যায়ন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288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913" y="2025908"/>
            <a:ext cx="10715625" cy="4832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রুপা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ফাউন্ডেশন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তাদের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কর্মীদের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কাজে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নিযুক্ত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আগে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বিভিন্নভাবে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হাতে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কলমে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শিক্ষা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দেয়</a:t>
            </a:r>
            <a:r>
              <a:rPr lang="en-US" sz="2800" dirty="0" smtClean="0">
                <a:solidFill>
                  <a:srgbClr val="7030A0"/>
                </a:solidFill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</a:rPr>
              <a:t>তাদের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প্রতিষ্ঠানের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কাজ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উপযুক্ত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তোলে</a:t>
            </a:r>
            <a:r>
              <a:rPr lang="en-US" sz="2800" dirty="0" smtClean="0">
                <a:solidFill>
                  <a:srgbClr val="7030A0"/>
                </a:solidFill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</a:rPr>
              <a:t>এতে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কর্মীদের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কারিগরি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জ্ঞান</a:t>
            </a:r>
            <a:r>
              <a:rPr lang="en-US" sz="2800" dirty="0">
                <a:solidFill>
                  <a:srgbClr val="7030A0"/>
                </a:solidFill>
              </a:rPr>
              <a:t> ও </a:t>
            </a:r>
            <a:r>
              <a:rPr lang="en-US" sz="2800" dirty="0" err="1">
                <a:solidFill>
                  <a:srgbClr val="7030A0"/>
                </a:solidFill>
              </a:rPr>
              <a:t>দক্ষতা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বৃদ্ধি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পায়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এবং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প্রতিষ্ঠানটি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অল্পদিনে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খ্যাতি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অর্জন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করে</a:t>
            </a:r>
            <a:r>
              <a:rPr lang="en-US" sz="2800" dirty="0">
                <a:solidFill>
                  <a:srgbClr val="7030A0"/>
                </a:solidFill>
              </a:rPr>
              <a:t>।</a:t>
            </a:r>
          </a:p>
          <a:p>
            <a:r>
              <a:rPr lang="en-US" sz="2800" dirty="0">
                <a:solidFill>
                  <a:srgbClr val="7030A0"/>
                </a:solidFill>
              </a:rPr>
              <a:t> </a:t>
            </a:r>
          </a:p>
          <a:p>
            <a:endParaRPr lang="as-IN" sz="2800" dirty="0">
              <a:solidFill>
                <a:srgbClr val="7030A0"/>
              </a:solidFill>
            </a:endParaRPr>
          </a:p>
          <a:p>
            <a:r>
              <a:rPr lang="as-IN" sz="2800" dirty="0">
                <a:solidFill>
                  <a:srgbClr val="7030A0"/>
                </a:solidFill>
              </a:rPr>
              <a:t>ক. কর্মী সংগ্রহ কী?</a:t>
            </a:r>
          </a:p>
          <a:p>
            <a:r>
              <a:rPr lang="as-IN" sz="2800" dirty="0">
                <a:solidFill>
                  <a:srgbClr val="7030A0"/>
                </a:solidFill>
              </a:rPr>
              <a:t>খ. কর্মী নির্বাচনে কোন পদ্ধতিটি উত্তম?</a:t>
            </a:r>
          </a:p>
          <a:p>
            <a:r>
              <a:rPr lang="as-IN" sz="2800" dirty="0">
                <a:solidFill>
                  <a:srgbClr val="7030A0"/>
                </a:solidFill>
              </a:rPr>
              <a:t>গ. উদ্দীপকে বর্ণিত প্রতিষ্ঠানে প্রশিক্ষণের কোন পদ্ধতি ব্যবহারের কথা বলা হয়েছে?</a:t>
            </a:r>
          </a:p>
          <a:p>
            <a:r>
              <a:rPr lang="as-IN" sz="2800" dirty="0">
                <a:solidFill>
                  <a:srgbClr val="7030A0"/>
                </a:solidFill>
              </a:rPr>
              <a:t>ঘ. “প্রশিক্ষণই এই প্রতিষ্ঠানের সাফল্যের মূল কারণ” যুক্তি </a:t>
            </a:r>
            <a:r>
              <a:rPr lang="as-IN" sz="2800" dirty="0" smtClean="0">
                <a:solidFill>
                  <a:srgbClr val="7030A0"/>
                </a:solidFill>
              </a:rPr>
              <a:t>দে</a:t>
            </a:r>
            <a:r>
              <a:rPr lang="en-US" sz="2800" dirty="0" err="1" smtClean="0">
                <a:solidFill>
                  <a:srgbClr val="7030A0"/>
                </a:solidFill>
              </a:rPr>
              <a:t>খা</a:t>
            </a:r>
            <a:r>
              <a:rPr lang="as-IN" sz="2800" dirty="0" smtClean="0">
                <a:solidFill>
                  <a:srgbClr val="7030A0"/>
                </a:solidFill>
              </a:rPr>
              <a:t>ও</a:t>
            </a:r>
            <a:r>
              <a:rPr lang="as-IN" sz="2800" dirty="0">
                <a:solidFill>
                  <a:srgbClr val="7030A0"/>
                </a:solidFill>
              </a:rPr>
              <a:t>। </a:t>
            </a:r>
          </a:p>
          <a:p>
            <a:endParaRPr lang="as-IN" sz="2800" dirty="0"/>
          </a:p>
        </p:txBody>
      </p:sp>
      <p:sp>
        <p:nvSpPr>
          <p:cNvPr id="7" name="Oval Callout 6"/>
          <p:cNvSpPr/>
          <p:nvPr/>
        </p:nvSpPr>
        <p:spPr>
          <a:xfrm>
            <a:off x="5214938" y="0"/>
            <a:ext cx="6286500" cy="1757363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04" y="157162"/>
            <a:ext cx="3824287" cy="1443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757988" y="328613"/>
            <a:ext cx="3357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</a:rPr>
              <a:t>বাড়ির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কাজ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dirty="0" smtClean="0"/>
              <a:t>           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সকলকে</a:t>
            </a:r>
            <a:r>
              <a:rPr 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ধন্যবাদ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41478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7925" y="1323973"/>
            <a:ext cx="5473032" cy="5213350"/>
          </a:xfr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বৈরাগী</a:t>
            </a:r>
            <a:endParaRPr lang="en-US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solidFill>
                  <a:srgbClr val="00B0F0"/>
                </a:solidFill>
              </a:rPr>
              <a:t>শরণখোলা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সরকারি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কলেজ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শরণখোলা,বাগেরহাট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01726599725</a:t>
            </a:r>
          </a:p>
          <a:p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Email:kishorebairagee@gmail.com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0" y="1323973"/>
            <a:ext cx="5055936" cy="52133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8280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269" y="2764175"/>
            <a:ext cx="10329862" cy="359217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কর্মীসংস্থান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কর্মীসংস্থান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8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334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382137" y="1690404"/>
            <a:ext cx="11259403" cy="418623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1585913" y="0"/>
            <a:ext cx="7829550" cy="157162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/>
              <a:t>শিখনফল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791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7" y="185737"/>
            <a:ext cx="504348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কর্মীসংস্থান</a:t>
            </a:r>
            <a:endParaRPr lang="en-US" sz="8000" dirty="0">
              <a:solidFill>
                <a:srgbClr val="00206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363" y="2528888"/>
            <a:ext cx="11958637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F0"/>
                </a:solidFill>
              </a:rPr>
              <a:t>প্রতিষ্ঠানের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জন্য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দক্ষ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জনবল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সৃষ্টি</a:t>
            </a:r>
            <a:r>
              <a:rPr lang="en-US" sz="6600" dirty="0" smtClean="0">
                <a:solidFill>
                  <a:srgbClr val="00B0F0"/>
                </a:solidFill>
              </a:rPr>
              <a:t> ও </a:t>
            </a:r>
            <a:r>
              <a:rPr lang="en-US" sz="6600" dirty="0" err="1" smtClean="0">
                <a:solidFill>
                  <a:srgbClr val="00B0F0"/>
                </a:solidFill>
              </a:rPr>
              <a:t>সংরক্ষণের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লক্ষ্যে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কর্মী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সংগ্রহ</a:t>
            </a:r>
            <a:r>
              <a:rPr lang="en-US" sz="6600" dirty="0" smtClean="0">
                <a:solidFill>
                  <a:srgbClr val="00B0F0"/>
                </a:solidFill>
              </a:rPr>
              <a:t>, </a:t>
            </a:r>
            <a:r>
              <a:rPr lang="en-US" sz="6600" dirty="0" err="1" smtClean="0">
                <a:solidFill>
                  <a:srgbClr val="00B0F0"/>
                </a:solidFill>
              </a:rPr>
              <a:t>নির্বাচন</a:t>
            </a:r>
            <a:r>
              <a:rPr lang="en-US" sz="6600" dirty="0" smtClean="0">
                <a:solidFill>
                  <a:srgbClr val="00B0F0"/>
                </a:solidFill>
              </a:rPr>
              <a:t>, </a:t>
            </a:r>
            <a:r>
              <a:rPr lang="en-US" sz="6600" dirty="0" err="1" smtClean="0">
                <a:solidFill>
                  <a:srgbClr val="00B0F0"/>
                </a:solidFill>
              </a:rPr>
              <a:t>নিয়োগ</a:t>
            </a:r>
            <a:r>
              <a:rPr lang="en-US" sz="6600" dirty="0" smtClean="0">
                <a:solidFill>
                  <a:srgbClr val="00B0F0"/>
                </a:solidFill>
              </a:rPr>
              <a:t>, </a:t>
            </a:r>
            <a:r>
              <a:rPr lang="en-US" sz="6600" dirty="0" err="1" smtClean="0">
                <a:solidFill>
                  <a:srgbClr val="00B0F0"/>
                </a:solidFill>
              </a:rPr>
              <a:t>প্রশিক্ষণ</a:t>
            </a:r>
            <a:r>
              <a:rPr lang="en-US" sz="6600" dirty="0" smtClean="0">
                <a:solidFill>
                  <a:srgbClr val="00B0F0"/>
                </a:solidFill>
              </a:rPr>
              <a:t> ও </a:t>
            </a:r>
            <a:r>
              <a:rPr lang="en-US" sz="6600" dirty="0" err="1" smtClean="0">
                <a:solidFill>
                  <a:srgbClr val="00B0F0"/>
                </a:solidFill>
              </a:rPr>
              <a:t>উন্নয়নের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কাজকে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কর্মীসংস্থান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</a:rPr>
              <a:t>বলে</a:t>
            </a:r>
            <a:r>
              <a:rPr lang="en-US" sz="6600" dirty="0" smtClean="0">
                <a:solidFill>
                  <a:srgbClr val="00B0F0"/>
                </a:solidFill>
              </a:rPr>
              <a:t> ।</a:t>
            </a:r>
            <a:endParaRPr lang="en-US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d1f93e51b35c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3892153"/>
            <a:ext cx="5457825" cy="231951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Kershaw-Leonard-Recruitment-Agency-Dubai-U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1687" y="64471"/>
            <a:ext cx="6067426" cy="304508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 descr="staffing collec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471"/>
            <a:ext cx="5457825" cy="304508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57175" y="3245822"/>
            <a:ext cx="18621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omputer-Training-at-CBR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51" y="3861376"/>
            <a:ext cx="5900738" cy="228873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086600" y="327660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67938" y="3109555"/>
            <a:ext cx="17335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নির্বাচন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5" y="6211669"/>
            <a:ext cx="18621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নিয়োগ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20313" y="6150114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3287" y="6287870"/>
            <a:ext cx="48768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কর্মীসংস্থান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7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7716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</a:rPr>
              <a:t>একক</a:t>
            </a:r>
            <a:r>
              <a:rPr lang="en-US" sz="8000" dirty="0" smtClean="0">
                <a:solidFill>
                  <a:schemeClr val="bg1"/>
                </a:solidFill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</a:rPr>
              <a:t>মূল্যায়ন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rgbClr val="7030A0"/>
                </a:solidFill>
              </a:rPr>
              <a:t>১</a:t>
            </a:r>
            <a:r>
              <a:rPr lang="en-US" sz="5400" dirty="0" smtClean="0">
                <a:solidFill>
                  <a:srgbClr val="7030A0"/>
                </a:solidFill>
              </a:rPr>
              <a:t>। </a:t>
            </a:r>
            <a:r>
              <a:rPr lang="en-US" sz="5400" dirty="0" err="1" smtClean="0">
                <a:solidFill>
                  <a:srgbClr val="7030A0"/>
                </a:solidFill>
              </a:rPr>
              <a:t>কর্মীসংস্থান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কী</a:t>
            </a:r>
            <a:r>
              <a:rPr lang="en-US" sz="5400" dirty="0" smtClean="0">
                <a:solidFill>
                  <a:srgbClr val="7030A0"/>
                </a:solidFill>
              </a:rPr>
              <a:t> ?</a:t>
            </a:r>
          </a:p>
          <a:p>
            <a:pPr algn="l"/>
            <a:r>
              <a:rPr lang="en-US" sz="5400" dirty="0" smtClean="0">
                <a:solidFill>
                  <a:srgbClr val="7030A0"/>
                </a:solidFill>
              </a:rPr>
              <a:t>২।কর্মীসংস্থানের </a:t>
            </a:r>
            <a:r>
              <a:rPr lang="en-US" sz="5400" dirty="0" err="1" smtClean="0">
                <a:solidFill>
                  <a:srgbClr val="7030A0"/>
                </a:solidFill>
              </a:rPr>
              <a:t>ধাপ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গুলো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কি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</a:rPr>
              <a:t>কি</a:t>
            </a:r>
            <a:r>
              <a:rPr lang="en-US" sz="5400" dirty="0" smtClean="0">
                <a:solidFill>
                  <a:srgbClr val="7030A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372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107406" y="0"/>
            <a:ext cx="6872287" cy="1843088"/>
          </a:xfrm>
          <a:prstGeom prst="fram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C000"/>
                </a:solidFill>
              </a:rPr>
              <a:t>কর্মী</a:t>
            </a:r>
            <a:r>
              <a:rPr lang="en-US" sz="8000" dirty="0" smtClean="0">
                <a:solidFill>
                  <a:srgbClr val="FFC000"/>
                </a:solidFill>
              </a:rPr>
              <a:t> </a:t>
            </a:r>
            <a:r>
              <a:rPr lang="en-US" sz="8000" dirty="0" err="1" smtClean="0">
                <a:solidFill>
                  <a:srgbClr val="FFC000"/>
                </a:solidFill>
              </a:rPr>
              <a:t>সংগ্রহ</a:t>
            </a:r>
            <a:endParaRPr lang="en-US" sz="80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96" y="1843088"/>
            <a:ext cx="7508082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4288" y="0"/>
            <a:ext cx="3714751" cy="1300162"/>
          </a:xfrm>
          <a:prstGeom prst="fra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C000"/>
                </a:solidFill>
              </a:rPr>
              <a:t>কর্মী</a:t>
            </a:r>
            <a:r>
              <a:rPr lang="en-US" sz="5400" dirty="0" smtClean="0">
                <a:solidFill>
                  <a:srgbClr val="FFC000"/>
                </a:solidFill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</a:rPr>
              <a:t>নির্বাচন</a:t>
            </a:r>
            <a:endParaRPr lang="en-US" sz="54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9495"/>
            <a:ext cx="5000625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0"/>
            <a:ext cx="4371975" cy="3611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21920"/>
            <a:ext cx="5715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189</Words>
  <Application>Microsoft Office PowerPoint</Application>
  <PresentationFormat>Widescreen</PresentationFormat>
  <Paragraphs>50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শুভ সকাল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মূল্যায়ন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kishore</cp:lastModifiedBy>
  <cp:revision>55</cp:revision>
  <dcterms:created xsi:type="dcterms:W3CDTF">2019-08-08T12:32:48Z</dcterms:created>
  <dcterms:modified xsi:type="dcterms:W3CDTF">2020-05-07T08:56:50Z</dcterms:modified>
</cp:coreProperties>
</file>