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5" r:id="rId3"/>
    <p:sldId id="287" r:id="rId4"/>
    <p:sldId id="302" r:id="rId5"/>
    <p:sldId id="289" r:id="rId6"/>
    <p:sldId id="290" r:id="rId7"/>
    <p:sldId id="288" r:id="rId8"/>
    <p:sldId id="291" r:id="rId9"/>
    <p:sldId id="293" r:id="rId10"/>
    <p:sldId id="294" r:id="rId11"/>
    <p:sldId id="295" r:id="rId12"/>
    <p:sldId id="296" r:id="rId13"/>
    <p:sldId id="297" r:id="rId14"/>
    <p:sldId id="299" r:id="rId15"/>
    <p:sldId id="300" r:id="rId16"/>
    <p:sldId id="301" r:id="rId17"/>
    <p:sldId id="25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8BA"/>
    <a:srgbClr val="CC0000"/>
    <a:srgbClr val="D61AC9"/>
    <a:srgbClr val="6EF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6C78B-1D38-4442-8593-AB04350B0CFA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3C847-64B3-44A6-9CA7-1A8A608C0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7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5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68B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495800"/>
            <a:ext cx="8534400" cy="178328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304800" y="457200"/>
            <a:ext cx="8001000" cy="4191000"/>
            <a:chOff x="1752600" y="457200"/>
            <a:chExt cx="8001000" cy="4191000"/>
          </a:xfrm>
        </p:grpSpPr>
        <p:sp>
          <p:nvSpPr>
            <p:cNvPr id="12" name="Oval 11"/>
            <p:cNvSpPr/>
            <p:nvPr/>
          </p:nvSpPr>
          <p:spPr>
            <a:xfrm>
              <a:off x="3733800" y="1676400"/>
              <a:ext cx="6019800" cy="25908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করোনার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বৈশ্বিক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মহামারীতে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স্বাগতম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2600" y="457200"/>
              <a:ext cx="4191000" cy="4191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E21C6D8-978E-4130-A789-00318FAD8A4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447800" y="838200"/>
            <a:chExt cx="6248400" cy="3962400"/>
          </a:xfrm>
          <a:solidFill>
            <a:srgbClr val="C00000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6DF209-9187-447F-BDD5-6A52D448A447}"/>
                </a:ext>
              </a:extLst>
            </p:cNvPr>
            <p:cNvSpPr/>
            <p:nvPr/>
          </p:nvSpPr>
          <p:spPr>
            <a:xfrm>
              <a:off x="1447800" y="838200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170BBB-F2CE-48E7-8957-702A643F6B94}"/>
                </a:ext>
              </a:extLst>
            </p:cNvPr>
            <p:cNvSpPr/>
            <p:nvPr/>
          </p:nvSpPr>
          <p:spPr>
            <a:xfrm>
              <a:off x="1447800" y="4692227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9715B8-6B16-4F02-B2F3-D6E1542A70BC}"/>
                </a:ext>
              </a:extLst>
            </p:cNvPr>
            <p:cNvSpPr/>
            <p:nvPr/>
          </p:nvSpPr>
          <p:spPr>
            <a:xfrm>
              <a:off x="144780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4FCF7C-022F-49F3-BE4A-5A4A81A76EA2}"/>
                </a:ext>
              </a:extLst>
            </p:cNvPr>
            <p:cNvSpPr/>
            <p:nvPr/>
          </p:nvSpPr>
          <p:spPr>
            <a:xfrm>
              <a:off x="751967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047731" y="170931"/>
            <a:ext cx="3620005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64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95400" y="304800"/>
            <a:ext cx="6781800" cy="1461520"/>
            <a:chOff x="1295400" y="3956122"/>
            <a:chExt cx="6781800" cy="14615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7720FA-F72E-48F0-B780-CE1562B8649A}"/>
                </a:ext>
              </a:extLst>
            </p:cNvPr>
            <p:cNvGrpSpPr/>
            <p:nvPr/>
          </p:nvGrpSpPr>
          <p:grpSpPr>
            <a:xfrm>
              <a:off x="1295400" y="4648201"/>
              <a:ext cx="6781800" cy="769441"/>
              <a:chOff x="1295400" y="1211759"/>
              <a:chExt cx="6781800" cy="70632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2A1094-99BE-43B9-B70B-CCAD24AAB2C7}"/>
                  </a:ext>
                </a:extLst>
              </p:cNvPr>
              <p:cNvSpPr/>
              <p:nvPr/>
            </p:nvSpPr>
            <p:spPr>
              <a:xfrm>
                <a:off x="1295400" y="1447800"/>
                <a:ext cx="6781800" cy="762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4B035FC-5F80-4C56-865A-FE3D2C87E2E7}"/>
                  </a:ext>
                </a:extLst>
              </p:cNvPr>
              <p:cNvSpPr/>
              <p:nvPr/>
            </p:nvSpPr>
            <p:spPr>
              <a:xfrm>
                <a:off x="1295400" y="1676400"/>
                <a:ext cx="6781800" cy="76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1F9D88-F6BD-4C49-8D6A-5A04742CB146}"/>
                  </a:ext>
                </a:extLst>
              </p:cNvPr>
              <p:cNvSpPr txBox="1"/>
              <p:nvPr/>
            </p:nvSpPr>
            <p:spPr>
              <a:xfrm>
                <a:off x="2590800" y="1211759"/>
                <a:ext cx="3886200" cy="706322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শিক্ষকের জিজ্ঞাসা</a:t>
                </a:r>
                <a:endParaRPr lang="en-US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8A1F6A-E5C9-477C-A13A-9904FF04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200" y="3956122"/>
              <a:ext cx="1353280" cy="10657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143000" y="2527518"/>
            <a:ext cx="699208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ছবি বা প্রতিমা তোমরা কোথায় কোথায় দেখেছে?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ছবি কি তোমরা চিনতে পেরেছ?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এসব ছবির কয়েকজনের নাম বলতে পারবে?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495800"/>
            <a:ext cx="8534400" cy="178328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E21C6D8-978E-4130-A789-00318FAD8A4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447800" y="838200"/>
            <a:chExt cx="6248400" cy="3962400"/>
          </a:xfrm>
          <a:solidFill>
            <a:srgbClr val="00B0F0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D6DF209-9187-447F-BDD5-6A52D448A447}"/>
                </a:ext>
              </a:extLst>
            </p:cNvPr>
            <p:cNvSpPr/>
            <p:nvPr/>
          </p:nvSpPr>
          <p:spPr>
            <a:xfrm>
              <a:off x="1447800" y="838200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170BBB-F2CE-48E7-8957-702A643F6B94}"/>
                </a:ext>
              </a:extLst>
            </p:cNvPr>
            <p:cNvSpPr/>
            <p:nvPr/>
          </p:nvSpPr>
          <p:spPr>
            <a:xfrm>
              <a:off x="1447800" y="4692227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A9715B8-6B16-4F02-B2F3-D6E1542A70BC}"/>
                </a:ext>
              </a:extLst>
            </p:cNvPr>
            <p:cNvSpPr/>
            <p:nvPr/>
          </p:nvSpPr>
          <p:spPr>
            <a:xfrm>
              <a:off x="144780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4FCF7C-022F-49F3-BE4A-5A4A81A76EA2}"/>
                </a:ext>
              </a:extLst>
            </p:cNvPr>
            <p:cNvSpPr/>
            <p:nvPr/>
          </p:nvSpPr>
          <p:spPr>
            <a:xfrm>
              <a:off x="751967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335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2791" y="457200"/>
            <a:ext cx="7010400" cy="4854043"/>
            <a:chOff x="1066800" y="4413322"/>
            <a:chExt cx="7010400" cy="485404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7720FA-F72E-48F0-B780-CE1562B8649A}"/>
                </a:ext>
              </a:extLst>
            </p:cNvPr>
            <p:cNvGrpSpPr/>
            <p:nvPr/>
          </p:nvGrpSpPr>
          <p:grpSpPr>
            <a:xfrm>
              <a:off x="1066800" y="4413322"/>
              <a:ext cx="7010400" cy="1446550"/>
              <a:chOff x="1066800" y="996148"/>
              <a:chExt cx="7010400" cy="132788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2A1094-99BE-43B9-B70B-CCAD24AAB2C7}"/>
                  </a:ext>
                </a:extLst>
              </p:cNvPr>
              <p:cNvSpPr/>
              <p:nvPr/>
            </p:nvSpPr>
            <p:spPr>
              <a:xfrm flipV="1">
                <a:off x="1066800" y="1485792"/>
                <a:ext cx="6968319" cy="67096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4B035FC-5F80-4C56-865A-FE3D2C87E2E7}"/>
                  </a:ext>
                </a:extLst>
              </p:cNvPr>
              <p:cNvSpPr/>
              <p:nvPr/>
            </p:nvSpPr>
            <p:spPr>
              <a:xfrm flipV="1">
                <a:off x="1066800" y="1752599"/>
                <a:ext cx="7010400" cy="8293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1F9D88-F6BD-4C49-8D6A-5A04742CB146}"/>
                  </a:ext>
                </a:extLst>
              </p:cNvPr>
              <p:cNvSpPr txBox="1"/>
              <p:nvPr/>
            </p:nvSpPr>
            <p:spPr>
              <a:xfrm>
                <a:off x="2209800" y="996148"/>
                <a:ext cx="4800600" cy="1327886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দেবতা বা দেব-দেবী </a:t>
                </a:r>
              </a:p>
              <a:p>
                <a:pPr algn="ctr"/>
                <a:r>
                  <a:rPr lang="bn-IN" sz="4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বলিতে কি বুঝ? </a:t>
                </a:r>
                <a:endParaRPr lang="en-US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8A1F6A-E5C9-477C-A13A-9904FF04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2200" y="8667290"/>
              <a:ext cx="762000" cy="60007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267200"/>
            <a:ext cx="8534400" cy="1783289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830" y="2357954"/>
            <a:ext cx="7459235" cy="1724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E21C6D8-978E-4130-A789-00318FAD8A4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447800" y="838200"/>
            <a:chExt cx="6248400" cy="3962400"/>
          </a:xfrm>
          <a:solidFill>
            <a:srgbClr val="C00000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6DF209-9187-447F-BDD5-6A52D448A447}"/>
                </a:ext>
              </a:extLst>
            </p:cNvPr>
            <p:cNvSpPr/>
            <p:nvPr/>
          </p:nvSpPr>
          <p:spPr>
            <a:xfrm>
              <a:off x="1447800" y="838200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170BBB-F2CE-48E7-8957-702A643F6B94}"/>
                </a:ext>
              </a:extLst>
            </p:cNvPr>
            <p:cNvSpPr/>
            <p:nvPr/>
          </p:nvSpPr>
          <p:spPr>
            <a:xfrm>
              <a:off x="1447800" y="4692227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A9715B8-6B16-4F02-B2F3-D6E1542A70BC}"/>
                </a:ext>
              </a:extLst>
            </p:cNvPr>
            <p:cNvSpPr/>
            <p:nvPr/>
          </p:nvSpPr>
          <p:spPr>
            <a:xfrm>
              <a:off x="144780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4FCF7C-022F-49F3-BE4A-5A4A81A76EA2}"/>
                </a:ext>
              </a:extLst>
            </p:cNvPr>
            <p:cNvSpPr/>
            <p:nvPr/>
          </p:nvSpPr>
          <p:spPr>
            <a:xfrm>
              <a:off x="751967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5473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00200" y="533400"/>
            <a:ext cx="6781800" cy="4876800"/>
            <a:chOff x="1295400" y="304800"/>
            <a:chExt cx="6781800" cy="4876800"/>
          </a:xfrm>
        </p:grpSpPr>
        <p:grpSp>
          <p:nvGrpSpPr>
            <p:cNvPr id="2" name="Group 1"/>
            <p:cNvGrpSpPr/>
            <p:nvPr/>
          </p:nvGrpSpPr>
          <p:grpSpPr>
            <a:xfrm>
              <a:off x="1295400" y="304800"/>
              <a:ext cx="6781800" cy="1461520"/>
              <a:chOff x="1295400" y="3956122"/>
              <a:chExt cx="6781800" cy="146152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8E7720FA-F72E-48F0-B780-CE1562B8649A}"/>
                  </a:ext>
                </a:extLst>
              </p:cNvPr>
              <p:cNvGrpSpPr/>
              <p:nvPr/>
            </p:nvGrpSpPr>
            <p:grpSpPr>
              <a:xfrm>
                <a:off x="1295400" y="4648201"/>
                <a:ext cx="6781800" cy="769441"/>
                <a:chOff x="1295400" y="1211759"/>
                <a:chExt cx="6781800" cy="706322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82A1094-99BE-43B9-B70B-CCAD24AAB2C7}"/>
                    </a:ext>
                  </a:extLst>
                </p:cNvPr>
                <p:cNvSpPr/>
                <p:nvPr/>
              </p:nvSpPr>
              <p:spPr>
                <a:xfrm>
                  <a:off x="1295400" y="1447800"/>
                  <a:ext cx="6781800" cy="76200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4B035FC-5F80-4C56-865A-FE3D2C87E2E7}"/>
                    </a:ext>
                  </a:extLst>
                </p:cNvPr>
                <p:cNvSpPr/>
                <p:nvPr/>
              </p:nvSpPr>
              <p:spPr>
                <a:xfrm>
                  <a:off x="1295400" y="1676400"/>
                  <a:ext cx="6781800" cy="7620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B1F9D88-F6BD-4C49-8D6A-5A04742CB146}"/>
                    </a:ext>
                  </a:extLst>
                </p:cNvPr>
                <p:cNvSpPr txBox="1"/>
                <p:nvPr/>
              </p:nvSpPr>
              <p:spPr>
                <a:xfrm>
                  <a:off x="2590800" y="1211759"/>
                  <a:ext cx="3886200" cy="706322"/>
                </a:xfrm>
                <a:prstGeom prst="rect">
                  <a:avLst/>
                </a:prstGeom>
                <a:solidFill>
                  <a:srgbClr val="00206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4400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আলোচনা পদ্ধতি</a:t>
                  </a:r>
                  <a:endParaRPr lang="en-US" sz="4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78A1F6A-E5C9-477C-A13A-9904FF044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53200" y="3956122"/>
                <a:ext cx="1353280" cy="1065708"/>
              </a:xfrm>
              <a:prstGeom prst="rect">
                <a:avLst/>
              </a:prstGeom>
            </p:spPr>
          </p:pic>
        </p:grpSp>
        <p:sp>
          <p:nvSpPr>
            <p:cNvPr id="8" name="Oval 7"/>
            <p:cNvSpPr/>
            <p:nvPr/>
          </p:nvSpPr>
          <p:spPr>
            <a:xfrm>
              <a:off x="1752600" y="1981200"/>
              <a:ext cx="5562600" cy="32004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শিক্ষার্থীকেন্দ্রিক উন্মুক্ত আলোচনার মাধ্যমে শিক্ষক শিক্ষার্থীদের পাঠের সারমর্ম বুঝিয়ে দেবেন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4864" y="2685531"/>
            <a:ext cx="3620005" cy="381053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E21C6D8-978E-4130-A789-00318FAD8A4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447800" y="838200"/>
            <a:chExt cx="6248400" cy="3962400"/>
          </a:xfrm>
          <a:solidFill>
            <a:srgbClr val="002060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D6DF209-9187-447F-BDD5-6A52D448A447}"/>
                </a:ext>
              </a:extLst>
            </p:cNvPr>
            <p:cNvSpPr/>
            <p:nvPr/>
          </p:nvSpPr>
          <p:spPr>
            <a:xfrm>
              <a:off x="1447800" y="838200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170BBB-F2CE-48E7-8957-702A643F6B94}"/>
                </a:ext>
              </a:extLst>
            </p:cNvPr>
            <p:cNvSpPr/>
            <p:nvPr/>
          </p:nvSpPr>
          <p:spPr>
            <a:xfrm>
              <a:off x="1447800" y="4692227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A9715B8-6B16-4F02-B2F3-D6E1542A70BC}"/>
                </a:ext>
              </a:extLst>
            </p:cNvPr>
            <p:cNvSpPr/>
            <p:nvPr/>
          </p:nvSpPr>
          <p:spPr>
            <a:xfrm>
              <a:off x="144780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4FCF7C-022F-49F3-BE4A-5A4A81A76EA2}"/>
                </a:ext>
              </a:extLst>
            </p:cNvPr>
            <p:cNvSpPr/>
            <p:nvPr/>
          </p:nvSpPr>
          <p:spPr>
            <a:xfrm>
              <a:off x="751967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612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E7720FA-F72E-48F0-B780-CE1562B8649A}"/>
              </a:ext>
            </a:extLst>
          </p:cNvPr>
          <p:cNvGrpSpPr/>
          <p:nvPr/>
        </p:nvGrpSpPr>
        <p:grpSpPr>
          <a:xfrm>
            <a:off x="914400" y="457200"/>
            <a:ext cx="6781800" cy="769441"/>
            <a:chOff x="1295400" y="1211759"/>
            <a:chExt cx="6781800" cy="7063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2A1094-99BE-43B9-B70B-CCAD24AAB2C7}"/>
                </a:ext>
              </a:extLst>
            </p:cNvPr>
            <p:cNvSpPr/>
            <p:nvPr/>
          </p:nvSpPr>
          <p:spPr>
            <a:xfrm>
              <a:off x="1295400" y="1447800"/>
              <a:ext cx="6781800" cy="76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B035FC-5F80-4C56-865A-FE3D2C87E2E7}"/>
                </a:ext>
              </a:extLst>
            </p:cNvPr>
            <p:cNvSpPr/>
            <p:nvPr/>
          </p:nvSpPr>
          <p:spPr>
            <a:xfrm>
              <a:off x="1295400" y="1676400"/>
              <a:ext cx="6781800" cy="762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1F9D88-F6BD-4C49-8D6A-5A04742CB146}"/>
                </a:ext>
              </a:extLst>
            </p:cNvPr>
            <p:cNvSpPr txBox="1"/>
            <p:nvPr/>
          </p:nvSpPr>
          <p:spPr>
            <a:xfrm>
              <a:off x="1905000" y="1211759"/>
              <a:ext cx="5410200" cy="706322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এসো দেবতাদের চিনে নেই</a:t>
              </a:r>
              <a:endPara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69531" y="1599083"/>
            <a:ext cx="4800600" cy="4213086"/>
            <a:chOff x="1828800" y="1617688"/>
            <a:chExt cx="5294194" cy="46527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8800" y="1617688"/>
              <a:ext cx="5267325" cy="40211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828800" y="5562600"/>
              <a:ext cx="5294194" cy="7078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ব্রহ্মা          বিষ্ণু        শিব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41020" y="1539481"/>
            <a:ext cx="5495448" cy="4291216"/>
            <a:chOff x="1295400" y="1278732"/>
            <a:chExt cx="5099131" cy="3889233"/>
          </a:xfrm>
        </p:grpSpPr>
        <p:grpSp>
          <p:nvGrpSpPr>
            <p:cNvPr id="13" name="Group 12"/>
            <p:cNvGrpSpPr/>
            <p:nvPr/>
          </p:nvGrpSpPr>
          <p:grpSpPr>
            <a:xfrm>
              <a:off x="1295400" y="1278732"/>
              <a:ext cx="5090735" cy="3321843"/>
              <a:chOff x="1295400" y="1278732"/>
              <a:chExt cx="5090735" cy="332184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5400" y="1295400"/>
                <a:ext cx="2648617" cy="330517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77804" y="1278732"/>
                <a:ext cx="2508331" cy="332184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1295400" y="4582180"/>
              <a:ext cx="5099131" cy="58578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লক্ষ্ণী</a:t>
              </a:r>
              <a:r>
                <a:rPr lang="en-US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 </a:t>
              </a:r>
              <a:r>
                <a:rPr lang="bn-IN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সরস্ব</a:t>
              </a:r>
              <a:r>
                <a:rPr lang="bn-IN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তী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99739" y="1539481"/>
            <a:ext cx="5740071" cy="4310329"/>
            <a:chOff x="1828800" y="1600200"/>
            <a:chExt cx="5486400" cy="4104620"/>
          </a:xfrm>
        </p:grpSpPr>
        <p:grpSp>
          <p:nvGrpSpPr>
            <p:cNvPr id="18" name="Group 17"/>
            <p:cNvGrpSpPr/>
            <p:nvPr/>
          </p:nvGrpSpPr>
          <p:grpSpPr>
            <a:xfrm>
              <a:off x="1828800" y="1600200"/>
              <a:ext cx="5486400" cy="3733800"/>
              <a:chOff x="1828800" y="1600200"/>
              <a:chExt cx="5486400" cy="3733800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8800" y="1600200"/>
                <a:ext cx="2656090" cy="37338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61142" y="1600200"/>
                <a:ext cx="2854058" cy="3722684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1828800" y="5181600"/>
              <a:ext cx="548640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/>
                <a:t>দুর্গা                     কালী</a:t>
              </a:r>
              <a:endParaRPr lang="en-US" sz="2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2055" y="1505484"/>
            <a:ext cx="5847969" cy="4495800"/>
            <a:chOff x="1524000" y="1432505"/>
            <a:chExt cx="5247442" cy="4075981"/>
          </a:xfrm>
        </p:grpSpPr>
        <p:grpSp>
          <p:nvGrpSpPr>
            <p:cNvPr id="23" name="Group 22"/>
            <p:cNvGrpSpPr/>
            <p:nvPr/>
          </p:nvGrpSpPr>
          <p:grpSpPr>
            <a:xfrm>
              <a:off x="1524000" y="1432505"/>
              <a:ext cx="5247442" cy="3444295"/>
              <a:chOff x="1524000" y="1432505"/>
              <a:chExt cx="5247442" cy="3444295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0" y="1447800"/>
                <a:ext cx="2829758" cy="34290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67200" y="1432505"/>
                <a:ext cx="2504242" cy="344429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1524000" y="4800600"/>
              <a:ext cx="5247442" cy="707886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শিব               গনেশ</a:t>
              </a:r>
              <a:endPara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510" y="1014761"/>
            <a:ext cx="5118424" cy="58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2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7720FA-F72E-48F0-B780-CE1562B8649A}"/>
              </a:ext>
            </a:extLst>
          </p:cNvPr>
          <p:cNvGrpSpPr/>
          <p:nvPr/>
        </p:nvGrpSpPr>
        <p:grpSpPr>
          <a:xfrm>
            <a:off x="1371600" y="304800"/>
            <a:ext cx="6781800" cy="769441"/>
            <a:chOff x="1295400" y="1211759"/>
            <a:chExt cx="6781800" cy="7063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2A1094-99BE-43B9-B70B-CCAD24AAB2C7}"/>
                </a:ext>
              </a:extLst>
            </p:cNvPr>
            <p:cNvSpPr/>
            <p:nvPr/>
          </p:nvSpPr>
          <p:spPr>
            <a:xfrm>
              <a:off x="1295400" y="1447800"/>
              <a:ext cx="6781800" cy="76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B035FC-5F80-4C56-865A-FE3D2C87E2E7}"/>
                </a:ext>
              </a:extLst>
            </p:cNvPr>
            <p:cNvSpPr/>
            <p:nvPr/>
          </p:nvSpPr>
          <p:spPr>
            <a:xfrm>
              <a:off x="1295400" y="1676400"/>
              <a:ext cx="6781800" cy="762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1F9D88-F6BD-4C49-8D6A-5A04742CB146}"/>
                </a:ext>
              </a:extLst>
            </p:cNvPr>
            <p:cNvSpPr txBox="1"/>
            <p:nvPr/>
          </p:nvSpPr>
          <p:spPr>
            <a:xfrm>
              <a:off x="1905000" y="1211759"/>
              <a:ext cx="5410200" cy="70632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এসো দেবতা সম্পর্কে জানি</a:t>
              </a:r>
              <a:endPara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5800" y="1371600"/>
            <a:ext cx="7795109" cy="3749040"/>
            <a:chOff x="685800" y="1508760"/>
            <a:chExt cx="7795109" cy="3749040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4071878"/>
              <a:ext cx="7795109" cy="118592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8400" y="1508760"/>
              <a:ext cx="4343400" cy="260604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998511"/>
            <a:ext cx="8534400" cy="178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98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7720FA-F72E-48F0-B780-CE1562B8649A}"/>
              </a:ext>
            </a:extLst>
          </p:cNvPr>
          <p:cNvGrpSpPr/>
          <p:nvPr/>
        </p:nvGrpSpPr>
        <p:grpSpPr>
          <a:xfrm>
            <a:off x="1143000" y="304800"/>
            <a:ext cx="6781800" cy="769441"/>
            <a:chOff x="1295400" y="1211759"/>
            <a:chExt cx="6781800" cy="7063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2A1094-99BE-43B9-B70B-CCAD24AAB2C7}"/>
                </a:ext>
              </a:extLst>
            </p:cNvPr>
            <p:cNvSpPr/>
            <p:nvPr/>
          </p:nvSpPr>
          <p:spPr>
            <a:xfrm>
              <a:off x="1295400" y="1447800"/>
              <a:ext cx="6781800" cy="76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B035FC-5F80-4C56-865A-FE3D2C87E2E7}"/>
                </a:ext>
              </a:extLst>
            </p:cNvPr>
            <p:cNvSpPr/>
            <p:nvPr/>
          </p:nvSpPr>
          <p:spPr>
            <a:xfrm>
              <a:off x="1295400" y="1676400"/>
              <a:ext cx="6781800" cy="762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1F9D88-F6BD-4C49-8D6A-5A04742CB146}"/>
                </a:ext>
              </a:extLst>
            </p:cNvPr>
            <p:cNvSpPr txBox="1"/>
            <p:nvPr/>
          </p:nvSpPr>
          <p:spPr>
            <a:xfrm>
              <a:off x="2438400" y="1211759"/>
              <a:ext cx="4419600" cy="706322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 ও মূল্যায়ন</a:t>
              </a:r>
              <a:endPara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76400" y="1295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ঈশ্বরের দেবতারূপে কে কি করেন?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48954" y="2133600"/>
            <a:ext cx="6080646" cy="3857006"/>
            <a:chOff x="1676400" y="2315194"/>
            <a:chExt cx="6080646" cy="3857006"/>
          </a:xfrm>
        </p:grpSpPr>
        <p:sp>
          <p:nvSpPr>
            <p:cNvPr id="7" name="TextBox 6"/>
            <p:cNvSpPr txBox="1"/>
            <p:nvPr/>
          </p:nvSpPr>
          <p:spPr>
            <a:xfrm>
              <a:off x="1676400" y="3166408"/>
              <a:ext cx="2895600" cy="19389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দল-১      ব্রহ্মা</a:t>
              </a:r>
            </a:p>
            <a:p>
              <a:pPr algn="ctr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দল-২     বিষ্ণু</a:t>
              </a:r>
            </a:p>
            <a:p>
              <a:pPr algn="ctr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দল-৩     শিব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0294" y="2315194"/>
              <a:ext cx="3186752" cy="385700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1064" y="2609331"/>
            <a:ext cx="3620005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10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7720FA-F72E-48F0-B780-CE1562B8649A}"/>
              </a:ext>
            </a:extLst>
          </p:cNvPr>
          <p:cNvGrpSpPr/>
          <p:nvPr/>
        </p:nvGrpSpPr>
        <p:grpSpPr>
          <a:xfrm>
            <a:off x="1143000" y="602159"/>
            <a:ext cx="6781800" cy="769441"/>
            <a:chOff x="1295400" y="1211759"/>
            <a:chExt cx="6781800" cy="7063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2A1094-99BE-43B9-B70B-CCAD24AAB2C7}"/>
                </a:ext>
              </a:extLst>
            </p:cNvPr>
            <p:cNvSpPr/>
            <p:nvPr/>
          </p:nvSpPr>
          <p:spPr>
            <a:xfrm>
              <a:off x="1295400" y="1447800"/>
              <a:ext cx="6781800" cy="76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4B035FC-5F80-4C56-865A-FE3D2C87E2E7}"/>
                </a:ext>
              </a:extLst>
            </p:cNvPr>
            <p:cNvSpPr/>
            <p:nvPr/>
          </p:nvSpPr>
          <p:spPr>
            <a:xfrm>
              <a:off x="1295400" y="1676400"/>
              <a:ext cx="6781800" cy="762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1F9D88-F6BD-4C49-8D6A-5A04742CB146}"/>
                </a:ext>
              </a:extLst>
            </p:cNvPr>
            <p:cNvSpPr txBox="1"/>
            <p:nvPr/>
          </p:nvSpPr>
          <p:spPr>
            <a:xfrm>
              <a:off x="2667000" y="1211759"/>
              <a:ext cx="4191000" cy="70632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ও মূল্যায়ন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07827" y="1815405"/>
            <a:ext cx="7250373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করঃ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দেবতা বা দেব-দেবী ঈশ্বরের_________ রূপ।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ঈশ্বরের কোন গুণ বা ক্ষমতা আকার পেলে তাকে _______ 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535740"/>
            <a:ext cx="60960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দাওঃ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তিনজন দেব-দেবীর নাম লিখ।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 কোন দেবতারূপে জীবকে সৃষ্টি করেন?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29CF1D-8CE5-4F9F-AAC2-2FDCFA82BF5D}"/>
              </a:ext>
            </a:extLst>
          </p:cNvPr>
          <p:cNvGrpSpPr/>
          <p:nvPr/>
        </p:nvGrpSpPr>
        <p:grpSpPr>
          <a:xfrm>
            <a:off x="152400" y="381000"/>
            <a:ext cx="6629400" cy="6400800"/>
            <a:chOff x="228600" y="457200"/>
            <a:chExt cx="6629400" cy="6400800"/>
          </a:xfrm>
        </p:grpSpPr>
        <p:sp>
          <p:nvSpPr>
            <p:cNvPr id="10" name="Minus Sign 13">
              <a:extLst>
                <a:ext uri="{FF2B5EF4-FFF2-40B4-BE49-F238E27FC236}">
                  <a16:creationId xmlns:a16="http://schemas.microsoft.com/office/drawing/2014/main" id="{A8A01EC0-184F-4E16-BC61-35D67C811174}"/>
                </a:ext>
              </a:extLst>
            </p:cNvPr>
            <p:cNvSpPr/>
            <p:nvPr/>
          </p:nvSpPr>
          <p:spPr>
            <a:xfrm rot="16200000">
              <a:off x="-1752601" y="4038600"/>
              <a:ext cx="5410200" cy="228600"/>
            </a:xfrm>
            <a:prstGeom prst="mathMinu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3BD1B83-F5EB-4F7E-A319-B766D2E35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230339">
              <a:off x="631926" y="4548017"/>
              <a:ext cx="1971675" cy="2000250"/>
            </a:xfrm>
            <a:prstGeom prst="rect">
              <a:avLst/>
            </a:prstGeom>
          </p:spPr>
        </p:pic>
        <p:sp>
          <p:nvSpPr>
            <p:cNvPr id="12" name="Minus Sign 15">
              <a:extLst>
                <a:ext uri="{FF2B5EF4-FFF2-40B4-BE49-F238E27FC236}">
                  <a16:creationId xmlns:a16="http://schemas.microsoft.com/office/drawing/2014/main" id="{4ABD3B27-42CB-44DE-8DBA-593E2EFFED5C}"/>
                </a:ext>
              </a:extLst>
            </p:cNvPr>
            <p:cNvSpPr/>
            <p:nvPr/>
          </p:nvSpPr>
          <p:spPr>
            <a:xfrm>
              <a:off x="228600" y="6019800"/>
              <a:ext cx="5410200" cy="228600"/>
            </a:xfrm>
            <a:prstGeom prst="mathMinu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0CC8EB6-30A6-419F-B901-86967CB4D826}"/>
                </a:ext>
              </a:extLst>
            </p:cNvPr>
            <p:cNvGrpSpPr/>
            <p:nvPr/>
          </p:nvGrpSpPr>
          <p:grpSpPr>
            <a:xfrm>
              <a:off x="419100" y="457200"/>
              <a:ext cx="6438900" cy="6172200"/>
              <a:chOff x="419100" y="457200"/>
              <a:chExt cx="6438900" cy="6172200"/>
            </a:xfrm>
          </p:grpSpPr>
          <p:sp>
            <p:nvSpPr>
              <p:cNvPr id="14" name="Minus Sign 17">
                <a:extLst>
                  <a:ext uri="{FF2B5EF4-FFF2-40B4-BE49-F238E27FC236}">
                    <a16:creationId xmlns:a16="http://schemas.microsoft.com/office/drawing/2014/main" id="{F89A8286-CEF6-425E-970B-43211CF8C057}"/>
                  </a:ext>
                </a:extLst>
              </p:cNvPr>
              <p:cNvSpPr/>
              <p:nvPr/>
            </p:nvSpPr>
            <p:spPr>
              <a:xfrm rot="16200000">
                <a:off x="-1523999" y="3048000"/>
                <a:ext cx="5410200" cy="228600"/>
              </a:xfrm>
              <a:prstGeom prst="mathMin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Minus Sign 18">
                <a:extLst>
                  <a:ext uri="{FF2B5EF4-FFF2-40B4-BE49-F238E27FC236}">
                    <a16:creationId xmlns:a16="http://schemas.microsoft.com/office/drawing/2014/main" id="{4A207017-4023-42F8-8E8B-CBA64FAE3189}"/>
                  </a:ext>
                </a:extLst>
              </p:cNvPr>
              <p:cNvSpPr/>
              <p:nvPr/>
            </p:nvSpPr>
            <p:spPr>
              <a:xfrm>
                <a:off x="1447800" y="5791200"/>
                <a:ext cx="5410200" cy="228600"/>
              </a:xfrm>
              <a:prstGeom prst="mathMin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Minus Sign 19">
                <a:extLst>
                  <a:ext uri="{FF2B5EF4-FFF2-40B4-BE49-F238E27FC236}">
                    <a16:creationId xmlns:a16="http://schemas.microsoft.com/office/drawing/2014/main" id="{819F02F8-2263-4107-A189-A60DE2C2344E}"/>
                  </a:ext>
                </a:extLst>
              </p:cNvPr>
              <p:cNvSpPr/>
              <p:nvPr/>
            </p:nvSpPr>
            <p:spPr>
              <a:xfrm rot="16200000">
                <a:off x="-1143001" y="4648199"/>
                <a:ext cx="3733800" cy="228601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Minus Sign 20">
                <a:extLst>
                  <a:ext uri="{FF2B5EF4-FFF2-40B4-BE49-F238E27FC236}">
                    <a16:creationId xmlns:a16="http://schemas.microsoft.com/office/drawing/2014/main" id="{6258AC7A-EFCB-4BE9-8D86-E455ABB62A4A}"/>
                  </a:ext>
                </a:extLst>
              </p:cNvPr>
              <p:cNvSpPr/>
              <p:nvPr/>
            </p:nvSpPr>
            <p:spPr>
              <a:xfrm flipV="1">
                <a:off x="419100" y="6248400"/>
                <a:ext cx="4000500" cy="228600"/>
              </a:xfrm>
              <a:prstGeom prst="mathMinu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21C6D8-978E-4130-A789-00318FAD8A4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447800" y="838200"/>
            <a:chExt cx="6248400" cy="3962400"/>
          </a:xfrm>
          <a:solidFill>
            <a:srgbClr val="FFFF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D6DF209-9187-447F-BDD5-6A52D448A447}"/>
                </a:ext>
              </a:extLst>
            </p:cNvPr>
            <p:cNvSpPr/>
            <p:nvPr/>
          </p:nvSpPr>
          <p:spPr>
            <a:xfrm>
              <a:off x="1447800" y="838200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D170BBB-F2CE-48E7-8957-702A643F6B94}"/>
                </a:ext>
              </a:extLst>
            </p:cNvPr>
            <p:cNvSpPr/>
            <p:nvPr/>
          </p:nvSpPr>
          <p:spPr>
            <a:xfrm>
              <a:off x="1447800" y="4692227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9715B8-6B16-4F02-B2F3-D6E1542A70BC}"/>
                </a:ext>
              </a:extLst>
            </p:cNvPr>
            <p:cNvSpPr/>
            <p:nvPr/>
          </p:nvSpPr>
          <p:spPr>
            <a:xfrm>
              <a:off x="144780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4FCF7C-022F-49F3-BE4A-5A4A81A76EA2}"/>
                </a:ext>
              </a:extLst>
            </p:cNvPr>
            <p:cNvSpPr/>
            <p:nvPr/>
          </p:nvSpPr>
          <p:spPr>
            <a:xfrm>
              <a:off x="751967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26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2868" y="143001"/>
            <a:ext cx="8230132" cy="6858000"/>
            <a:chOff x="494768" y="143001"/>
            <a:chExt cx="8230132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90031" y="2724137"/>
              <a:ext cx="3620005" cy="3810532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1600200" y="2209800"/>
              <a:ext cx="5257800" cy="272440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সবাই ভাল থাকো</a:t>
              </a:r>
            </a:p>
            <a:p>
              <a:pPr algn="ctr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করোনাকে দূরে রাখো।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3750" y="143001"/>
              <a:ext cx="5391150" cy="68580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E7720FA-F72E-48F0-B780-CE1562B8649A}"/>
                </a:ext>
              </a:extLst>
            </p:cNvPr>
            <p:cNvGrpSpPr/>
            <p:nvPr/>
          </p:nvGrpSpPr>
          <p:grpSpPr>
            <a:xfrm>
              <a:off x="1219200" y="685800"/>
              <a:ext cx="6781800" cy="769441"/>
              <a:chOff x="1295400" y="1211759"/>
              <a:chExt cx="6781800" cy="70632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82A1094-99BE-43B9-B70B-CCAD24AAB2C7}"/>
                  </a:ext>
                </a:extLst>
              </p:cNvPr>
              <p:cNvSpPr/>
              <p:nvPr/>
            </p:nvSpPr>
            <p:spPr>
              <a:xfrm>
                <a:off x="1295400" y="1447800"/>
                <a:ext cx="6781800" cy="762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4B035FC-5F80-4C56-865A-FE3D2C87E2E7}"/>
                  </a:ext>
                </a:extLst>
              </p:cNvPr>
              <p:cNvSpPr/>
              <p:nvPr/>
            </p:nvSpPr>
            <p:spPr>
              <a:xfrm>
                <a:off x="1295400" y="1676400"/>
                <a:ext cx="6781800" cy="76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1F9D88-F6BD-4C49-8D6A-5A04742CB146}"/>
                  </a:ext>
                </a:extLst>
              </p:cNvPr>
              <p:cNvSpPr txBox="1"/>
              <p:nvPr/>
            </p:nvSpPr>
            <p:spPr>
              <a:xfrm>
                <a:off x="2743200" y="1211759"/>
                <a:ext cx="3886200" cy="706322"/>
              </a:xfrm>
              <a:prstGeom prst="rect">
                <a:avLst/>
              </a:prstGeom>
              <a:solidFill>
                <a:srgbClr val="CC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ধন্যবাদ</a:t>
                </a:r>
                <a:endParaRPr lang="en-US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21C6D8-978E-4130-A789-00318FAD8A4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447800" y="838200"/>
            <a:chExt cx="6248400" cy="3962400"/>
          </a:xfrm>
          <a:solidFill>
            <a:srgbClr val="C00000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6DF209-9187-447F-BDD5-6A52D448A447}"/>
                </a:ext>
              </a:extLst>
            </p:cNvPr>
            <p:cNvSpPr/>
            <p:nvPr/>
          </p:nvSpPr>
          <p:spPr>
            <a:xfrm>
              <a:off x="1447800" y="838200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170BBB-F2CE-48E7-8957-702A643F6B94}"/>
                </a:ext>
              </a:extLst>
            </p:cNvPr>
            <p:cNvSpPr/>
            <p:nvPr/>
          </p:nvSpPr>
          <p:spPr>
            <a:xfrm>
              <a:off x="1447800" y="4692227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9715B8-6B16-4F02-B2F3-D6E1542A70BC}"/>
                </a:ext>
              </a:extLst>
            </p:cNvPr>
            <p:cNvSpPr/>
            <p:nvPr/>
          </p:nvSpPr>
          <p:spPr>
            <a:xfrm>
              <a:off x="144780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4FCF7C-022F-49F3-BE4A-5A4A81A76EA2}"/>
                </a:ext>
              </a:extLst>
            </p:cNvPr>
            <p:cNvSpPr/>
            <p:nvPr/>
          </p:nvSpPr>
          <p:spPr>
            <a:xfrm>
              <a:off x="751967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603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8D7496-AEDB-4B17-B818-B5D4AD56CCF9}"/>
              </a:ext>
            </a:extLst>
          </p:cNvPr>
          <p:cNvGrpSpPr/>
          <p:nvPr/>
        </p:nvGrpSpPr>
        <p:grpSpPr>
          <a:xfrm>
            <a:off x="1981200" y="152400"/>
            <a:ext cx="5562600" cy="2590800"/>
            <a:chOff x="2286000" y="990600"/>
            <a:chExt cx="5562600" cy="25908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F49605D-A04B-4054-B65A-46A91061CF89}"/>
                </a:ext>
              </a:extLst>
            </p:cNvPr>
            <p:cNvGrpSpPr/>
            <p:nvPr/>
          </p:nvGrpSpPr>
          <p:grpSpPr>
            <a:xfrm>
              <a:off x="3124200" y="990600"/>
              <a:ext cx="990600" cy="1981200"/>
              <a:chOff x="3124200" y="990600"/>
              <a:chExt cx="990600" cy="19812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38A172A-0E0A-4B02-8808-FB0D24F44946}"/>
                  </a:ext>
                </a:extLst>
              </p:cNvPr>
              <p:cNvSpPr/>
              <p:nvPr/>
            </p:nvSpPr>
            <p:spPr>
              <a:xfrm>
                <a:off x="3124200" y="990600"/>
                <a:ext cx="990600" cy="19812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Star: 5 Points 8">
                <a:extLst>
                  <a:ext uri="{FF2B5EF4-FFF2-40B4-BE49-F238E27FC236}">
                    <a16:creationId xmlns:a16="http://schemas.microsoft.com/office/drawing/2014/main" id="{A0E98DC0-3915-40EA-9DA1-43766CA72B3E}"/>
                  </a:ext>
                </a:extLst>
              </p:cNvPr>
              <p:cNvSpPr/>
              <p:nvPr/>
            </p:nvSpPr>
            <p:spPr>
              <a:xfrm>
                <a:off x="3124200" y="990600"/>
                <a:ext cx="914400" cy="838200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16E7E9-C077-4FA1-BCFA-6E436F63DB61}"/>
                </a:ext>
              </a:extLst>
            </p:cNvPr>
            <p:cNvSpPr txBox="1"/>
            <p:nvPr/>
          </p:nvSpPr>
          <p:spPr>
            <a:xfrm>
              <a:off x="3048000" y="1365409"/>
              <a:ext cx="17526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E01C80-7B6C-45B7-94FA-AE799A42C1CC}"/>
                </a:ext>
              </a:extLst>
            </p:cNvPr>
            <p:cNvSpPr txBox="1"/>
            <p:nvPr/>
          </p:nvSpPr>
          <p:spPr>
            <a:xfrm>
              <a:off x="4038600" y="2133600"/>
              <a:ext cx="2209800" cy="83099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রিচিতি</a:t>
              </a:r>
              <a:endPara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Minus Sign 5">
              <a:extLst>
                <a:ext uri="{FF2B5EF4-FFF2-40B4-BE49-F238E27FC236}">
                  <a16:creationId xmlns:a16="http://schemas.microsoft.com/office/drawing/2014/main" id="{D30171DF-5015-4783-ACC4-AFC28C1FD200}"/>
                </a:ext>
              </a:extLst>
            </p:cNvPr>
            <p:cNvSpPr/>
            <p:nvPr/>
          </p:nvSpPr>
          <p:spPr>
            <a:xfrm>
              <a:off x="2286000" y="2971800"/>
              <a:ext cx="4876800" cy="312003"/>
            </a:xfrm>
            <a:prstGeom prst="mathMin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inus Sign 6">
              <a:extLst>
                <a:ext uri="{FF2B5EF4-FFF2-40B4-BE49-F238E27FC236}">
                  <a16:creationId xmlns:a16="http://schemas.microsoft.com/office/drawing/2014/main" id="{4794C35E-1230-464B-AB42-96D00EE66C6D}"/>
                </a:ext>
              </a:extLst>
            </p:cNvPr>
            <p:cNvSpPr/>
            <p:nvPr/>
          </p:nvSpPr>
          <p:spPr>
            <a:xfrm>
              <a:off x="3429000" y="3200400"/>
              <a:ext cx="4419600" cy="221397"/>
            </a:xfrm>
            <a:prstGeom prst="mathMin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53E8A01-8C2F-4F0A-9189-DFAA71F5A1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2472898"/>
            <a:ext cx="2895600" cy="31701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6" name="Group 15"/>
          <p:cNvGrpSpPr/>
          <p:nvPr/>
        </p:nvGrpSpPr>
        <p:grpSpPr>
          <a:xfrm>
            <a:off x="3962400" y="2023110"/>
            <a:ext cx="4648200" cy="3536990"/>
            <a:chOff x="3962400" y="2023110"/>
            <a:chExt cx="4648200" cy="353699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1938D4-AFEF-4FD7-B800-A1211A2ADFC8}"/>
                </a:ext>
              </a:extLst>
            </p:cNvPr>
            <p:cNvSpPr txBox="1"/>
            <p:nvPr/>
          </p:nvSpPr>
          <p:spPr>
            <a:xfrm>
              <a:off x="3962400" y="2667000"/>
              <a:ext cx="4648200" cy="28931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গনেশ</a:t>
              </a:r>
              <a:r>
                <a:rPr lang="bn-IN" sz="44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কুমার </a:t>
              </a:r>
              <a:r>
                <a:rPr lang="bn-IN" sz="44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পাল</a:t>
              </a:r>
              <a:r>
                <a:rPr lang="en-US" sz="4400" b="1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দীপু</a:t>
              </a:r>
              <a:endPara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শিক্ষক</a:t>
              </a:r>
            </a:p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আম্বরখানা কলোনী সরকারী প্রাথমিক বিদ্যালয়</a:t>
              </a:r>
            </a:p>
            <a:p>
              <a:pPr algn="ctr"/>
              <a:r>
                <a:rPr lang="bn-IN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সদর সিলেট।</a:t>
              </a:r>
              <a:endPara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781800" y="2023110"/>
              <a:ext cx="1676400" cy="720090"/>
              <a:chOff x="6781800" y="527209"/>
              <a:chExt cx="1676400" cy="720090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F5C6EDD-84FA-4875-8447-EC985CE28D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81800" y="527209"/>
                <a:ext cx="914400" cy="72009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8CEA3A9-F11F-43FA-86BA-AB5C471E4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43800" y="527209"/>
                <a:ext cx="914400" cy="720090"/>
              </a:xfrm>
              <a:prstGeom prst="rect">
                <a:avLst/>
              </a:prstGeom>
            </p:spPr>
          </p:pic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9531" y="3066531"/>
            <a:ext cx="3620005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2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E21C6D8-978E-4130-A789-00318FAD8A4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447800" y="838200"/>
            <a:chExt cx="6248400" cy="3962400"/>
          </a:xfrm>
          <a:solidFill>
            <a:srgbClr val="00206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6DF209-9187-447F-BDD5-6A52D448A447}"/>
                </a:ext>
              </a:extLst>
            </p:cNvPr>
            <p:cNvSpPr/>
            <p:nvPr/>
          </p:nvSpPr>
          <p:spPr>
            <a:xfrm>
              <a:off x="1447800" y="838200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170BBB-F2CE-48E7-8957-702A643F6B94}"/>
                </a:ext>
              </a:extLst>
            </p:cNvPr>
            <p:cNvSpPr/>
            <p:nvPr/>
          </p:nvSpPr>
          <p:spPr>
            <a:xfrm>
              <a:off x="1447800" y="4692227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9715B8-6B16-4F02-B2F3-D6E1542A70BC}"/>
                </a:ext>
              </a:extLst>
            </p:cNvPr>
            <p:cNvSpPr/>
            <p:nvPr/>
          </p:nvSpPr>
          <p:spPr>
            <a:xfrm>
              <a:off x="144780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4FCF7C-022F-49F3-BE4A-5A4A81A76EA2}"/>
                </a:ext>
              </a:extLst>
            </p:cNvPr>
            <p:cNvSpPr/>
            <p:nvPr/>
          </p:nvSpPr>
          <p:spPr>
            <a:xfrm>
              <a:off x="751967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15D7AB-0FDA-46F9-8DB0-7BBEC3FB5F82}"/>
              </a:ext>
            </a:extLst>
          </p:cNvPr>
          <p:cNvGrpSpPr/>
          <p:nvPr/>
        </p:nvGrpSpPr>
        <p:grpSpPr>
          <a:xfrm>
            <a:off x="1219200" y="152400"/>
            <a:ext cx="6781800" cy="1634888"/>
            <a:chOff x="1219200" y="727312"/>
            <a:chExt cx="6781800" cy="163488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7720FA-F72E-48F0-B780-CE1562B8649A}"/>
                </a:ext>
              </a:extLst>
            </p:cNvPr>
            <p:cNvGrpSpPr/>
            <p:nvPr/>
          </p:nvGrpSpPr>
          <p:grpSpPr>
            <a:xfrm>
              <a:off x="1219200" y="1592759"/>
              <a:ext cx="6781800" cy="769441"/>
              <a:chOff x="1295400" y="1211759"/>
              <a:chExt cx="6781800" cy="76944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82A1094-99BE-43B9-B70B-CCAD24AAB2C7}"/>
                  </a:ext>
                </a:extLst>
              </p:cNvPr>
              <p:cNvSpPr/>
              <p:nvPr/>
            </p:nvSpPr>
            <p:spPr>
              <a:xfrm>
                <a:off x="1295400" y="1447800"/>
                <a:ext cx="6781800" cy="762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4B035FC-5F80-4C56-865A-FE3D2C87E2E7}"/>
                  </a:ext>
                </a:extLst>
              </p:cNvPr>
              <p:cNvSpPr/>
              <p:nvPr/>
            </p:nvSpPr>
            <p:spPr>
              <a:xfrm>
                <a:off x="1295400" y="1676400"/>
                <a:ext cx="6781800" cy="76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1F9D88-F6BD-4C49-8D6A-5A04742CB146}"/>
                  </a:ext>
                </a:extLst>
              </p:cNvPr>
              <p:cNvSpPr txBox="1"/>
              <p:nvPr/>
            </p:nvSpPr>
            <p:spPr>
              <a:xfrm>
                <a:off x="2590800" y="1211759"/>
                <a:ext cx="3886200" cy="769441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 পরিচিতি</a:t>
                </a:r>
                <a:endParaRPr lang="en-US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6" name="Picture 15" descr="red-butterfly-source_hwl.gif">
              <a:extLst>
                <a:ext uri="{FF2B5EF4-FFF2-40B4-BE49-F238E27FC236}">
                  <a16:creationId xmlns:a16="http://schemas.microsoft.com/office/drawing/2014/main" id="{5626D6CF-B996-4239-A9E2-EA9BAF3D7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6825" y="727312"/>
              <a:ext cx="1095375" cy="1634888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112892" y="1936130"/>
            <a:ext cx="6888108" cy="3626470"/>
            <a:chOff x="1112892" y="1936130"/>
            <a:chExt cx="6888108" cy="362647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FF77AE-EF4F-4CDA-8D22-1D9A77A2F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828" y="1936130"/>
              <a:ext cx="914400" cy="72009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67502E5-E915-4FF0-9836-2CF03371F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892" y="4464145"/>
              <a:ext cx="914400" cy="720090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1219200" y="2340114"/>
              <a:ext cx="6781800" cy="3222486"/>
              <a:chOff x="1265292" y="2209800"/>
              <a:chExt cx="6781800" cy="322248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BE970EA-E8E5-431E-9AD1-B9548366E446}"/>
                  </a:ext>
                </a:extLst>
              </p:cNvPr>
              <p:cNvGrpSpPr/>
              <p:nvPr/>
            </p:nvGrpSpPr>
            <p:grpSpPr>
              <a:xfrm>
                <a:off x="1447800" y="2209800"/>
                <a:ext cx="6172200" cy="2332888"/>
                <a:chOff x="990600" y="2819400"/>
                <a:chExt cx="6858000" cy="2519350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2DF6AF0F-AA49-4075-9952-F1378F073FDC}"/>
                    </a:ext>
                  </a:extLst>
                </p:cNvPr>
                <p:cNvGrpSpPr/>
                <p:nvPr/>
              </p:nvGrpSpPr>
              <p:grpSpPr>
                <a:xfrm>
                  <a:off x="1066800" y="2819400"/>
                  <a:ext cx="6781800" cy="697991"/>
                  <a:chOff x="1295400" y="1211759"/>
                  <a:chExt cx="6781800" cy="697991"/>
                </a:xfrm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267D734D-0575-4055-A475-FC35BF25809C}"/>
                      </a:ext>
                    </a:extLst>
                  </p:cNvPr>
                  <p:cNvSpPr/>
                  <p:nvPr/>
                </p:nvSpPr>
                <p:spPr>
                  <a:xfrm>
                    <a:off x="1295400" y="1447800"/>
                    <a:ext cx="6781800" cy="76200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8C2C3CE0-DA00-47EA-BBA8-8257B30A9F5C}"/>
                      </a:ext>
                    </a:extLst>
                  </p:cNvPr>
                  <p:cNvSpPr/>
                  <p:nvPr/>
                </p:nvSpPr>
                <p:spPr>
                  <a:xfrm>
                    <a:off x="1295400" y="1676400"/>
                    <a:ext cx="6781800" cy="76200"/>
                  </a:xfrm>
                  <a:prstGeom prst="rect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3A8B6627-9992-40D0-B31B-1F8ECBEA6720}"/>
                      </a:ext>
                    </a:extLst>
                  </p:cNvPr>
                  <p:cNvSpPr txBox="1"/>
                  <p:nvPr/>
                </p:nvSpPr>
                <p:spPr>
                  <a:xfrm>
                    <a:off x="2590800" y="1211759"/>
                    <a:ext cx="3886200" cy="697991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IN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শ্রেণিঃ </a:t>
                    </a:r>
                    <a:r>
                      <a:rPr lang="bn-IN" sz="360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৩য়</a:t>
                    </a:r>
                    <a:endParaRPr lang="en-US" sz="36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089FA1CD-6FFA-4620-A2E7-A53109C06304}"/>
                    </a:ext>
                  </a:extLst>
                </p:cNvPr>
                <p:cNvGrpSpPr/>
                <p:nvPr/>
              </p:nvGrpSpPr>
              <p:grpSpPr>
                <a:xfrm>
                  <a:off x="1066800" y="3726359"/>
                  <a:ext cx="6781800" cy="697991"/>
                  <a:chOff x="1295400" y="1211759"/>
                  <a:chExt cx="6781800" cy="697991"/>
                </a:xfrm>
                <a:solidFill>
                  <a:schemeClr val="tx2"/>
                </a:solidFill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26E095AC-0B63-4456-BCE0-5ACCC8E1CD95}"/>
                      </a:ext>
                    </a:extLst>
                  </p:cNvPr>
                  <p:cNvSpPr/>
                  <p:nvPr/>
                </p:nvSpPr>
                <p:spPr>
                  <a:xfrm>
                    <a:off x="1295400" y="1447800"/>
                    <a:ext cx="6781800" cy="762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E421A036-B02B-4C99-BAE7-63C0A61959CE}"/>
                      </a:ext>
                    </a:extLst>
                  </p:cNvPr>
                  <p:cNvSpPr/>
                  <p:nvPr/>
                </p:nvSpPr>
                <p:spPr>
                  <a:xfrm>
                    <a:off x="1295400" y="1676400"/>
                    <a:ext cx="6781800" cy="76200"/>
                  </a:xfrm>
                  <a:prstGeom prst="rect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945BBF10-46EF-4DAD-9843-529C8562DF1F}"/>
                      </a:ext>
                    </a:extLst>
                  </p:cNvPr>
                  <p:cNvSpPr txBox="1"/>
                  <p:nvPr/>
                </p:nvSpPr>
                <p:spPr>
                  <a:xfrm>
                    <a:off x="1752600" y="1211759"/>
                    <a:ext cx="5867400" cy="697991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IN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বিষয়ঃ </a:t>
                    </a:r>
                    <a:r>
                      <a:rPr lang="bn-IN" sz="360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হিন্দু ধর্ম ও নৈতিক শিক্ষা</a:t>
                    </a:r>
                    <a:endParaRPr lang="en-US" sz="36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9A52449D-1BFC-4B34-B0F0-574D6C762A2C}"/>
                    </a:ext>
                  </a:extLst>
                </p:cNvPr>
                <p:cNvGrpSpPr/>
                <p:nvPr/>
              </p:nvGrpSpPr>
              <p:grpSpPr>
                <a:xfrm>
                  <a:off x="990600" y="4640759"/>
                  <a:ext cx="6781800" cy="697991"/>
                  <a:chOff x="1295400" y="1211759"/>
                  <a:chExt cx="6781800" cy="697991"/>
                </a:xfrm>
                <a:solidFill>
                  <a:schemeClr val="tx2"/>
                </a:solidFill>
              </p:grpSpPr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D2BA96B8-EBB7-4BC1-A7D1-EABEEEBE14C5}"/>
                      </a:ext>
                    </a:extLst>
                  </p:cNvPr>
                  <p:cNvSpPr/>
                  <p:nvPr/>
                </p:nvSpPr>
                <p:spPr>
                  <a:xfrm>
                    <a:off x="1295400" y="1447800"/>
                    <a:ext cx="6781800" cy="76200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E4043416-963E-40BC-BDA8-64165877D80F}"/>
                      </a:ext>
                    </a:extLst>
                  </p:cNvPr>
                  <p:cNvSpPr/>
                  <p:nvPr/>
                </p:nvSpPr>
                <p:spPr>
                  <a:xfrm>
                    <a:off x="1295400" y="1676400"/>
                    <a:ext cx="6781800" cy="762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B386A94E-4234-4A72-ACCA-791C2442076F}"/>
                      </a:ext>
                    </a:extLst>
                  </p:cNvPr>
                  <p:cNvSpPr txBox="1"/>
                  <p:nvPr/>
                </p:nvSpPr>
                <p:spPr>
                  <a:xfrm>
                    <a:off x="2819400" y="1211759"/>
                    <a:ext cx="3733800" cy="697991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IN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পাঠঃ </a:t>
                    </a:r>
                    <a:r>
                      <a:rPr lang="bn-IN" sz="360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অধ্যায় ২</a:t>
                    </a:r>
                    <a:endParaRPr lang="en-US" sz="36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E7720FA-F72E-48F0-B780-CE1562B8649A}"/>
                  </a:ext>
                </a:extLst>
              </p:cNvPr>
              <p:cNvGrpSpPr/>
              <p:nvPr/>
            </p:nvGrpSpPr>
            <p:grpSpPr>
              <a:xfrm>
                <a:off x="1265292" y="4724400"/>
                <a:ext cx="6781800" cy="707886"/>
                <a:chOff x="1295400" y="1211759"/>
                <a:chExt cx="6781800" cy="707886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82A1094-99BE-43B9-B70B-CCAD24AAB2C7}"/>
                    </a:ext>
                  </a:extLst>
                </p:cNvPr>
                <p:cNvSpPr/>
                <p:nvPr/>
              </p:nvSpPr>
              <p:spPr>
                <a:xfrm>
                  <a:off x="1295400" y="1447800"/>
                  <a:ext cx="6781800" cy="76200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64B035FC-5F80-4C56-865A-FE3D2C87E2E7}"/>
                    </a:ext>
                  </a:extLst>
                </p:cNvPr>
                <p:cNvSpPr/>
                <p:nvPr/>
              </p:nvSpPr>
              <p:spPr>
                <a:xfrm>
                  <a:off x="1295400" y="1676400"/>
                  <a:ext cx="6781800" cy="7620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B1F9D88-F6BD-4C49-8D6A-5A04742CB146}"/>
                    </a:ext>
                  </a:extLst>
                </p:cNvPr>
                <p:cNvSpPr txBox="1"/>
                <p:nvPr/>
              </p:nvSpPr>
              <p:spPr>
                <a:xfrm>
                  <a:off x="2590800" y="1211759"/>
                  <a:ext cx="3886200" cy="707886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4000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দেব-দেবী ও পূজা</a:t>
                  </a:r>
                  <a:endParaRPr lang="en-US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6838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2400" y="4038600"/>
            <a:ext cx="8610600" cy="2231229"/>
            <a:chOff x="333507" y="3987582"/>
            <a:chExt cx="8610600" cy="223122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3BD1B83-F5EB-4F7E-A319-B766D2E35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39113">
              <a:off x="1999530" y="3987582"/>
              <a:ext cx="1971675" cy="200025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507" y="4419600"/>
              <a:ext cx="8610600" cy="179921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133600" y="533400"/>
            <a:ext cx="6096000" cy="5338703"/>
            <a:chOff x="2133600" y="520770"/>
            <a:chExt cx="6096000" cy="53387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879447-3DF7-4A27-9834-48910D8EE1AA}"/>
                </a:ext>
              </a:extLst>
            </p:cNvPr>
            <p:cNvSpPr txBox="1"/>
            <p:nvPr/>
          </p:nvSpPr>
          <p:spPr>
            <a:xfrm>
              <a:off x="2895600" y="3797370"/>
              <a:ext cx="53340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চলো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ভিডিও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দেখি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ই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লে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133600" y="520770"/>
              <a:ext cx="5802679" cy="2221012"/>
              <a:chOff x="2133600" y="520770"/>
              <a:chExt cx="5802679" cy="222101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42A39CB-12C5-4EDB-9BF4-1F9C949070B2}"/>
                  </a:ext>
                </a:extLst>
              </p:cNvPr>
              <p:cNvGrpSpPr/>
              <p:nvPr/>
            </p:nvGrpSpPr>
            <p:grpSpPr>
              <a:xfrm>
                <a:off x="2133600" y="520770"/>
                <a:ext cx="5802679" cy="2221012"/>
                <a:chOff x="2191719" y="938212"/>
                <a:chExt cx="7179585" cy="2568046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3E40DECD-D66C-4D63-8877-2228DFC9E776}"/>
                    </a:ext>
                  </a:extLst>
                </p:cNvPr>
                <p:cNvGrpSpPr/>
                <p:nvPr/>
              </p:nvGrpSpPr>
              <p:grpSpPr>
                <a:xfrm>
                  <a:off x="2971800" y="938212"/>
                  <a:ext cx="1143000" cy="2033588"/>
                  <a:chOff x="2971800" y="938212"/>
                  <a:chExt cx="1143000" cy="2033588"/>
                </a:xfrm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448EFCCF-0D24-42E4-9B77-C23079A70FFC}"/>
                      </a:ext>
                    </a:extLst>
                  </p:cNvPr>
                  <p:cNvSpPr/>
                  <p:nvPr/>
                </p:nvSpPr>
                <p:spPr>
                  <a:xfrm>
                    <a:off x="2971800" y="938212"/>
                    <a:ext cx="1143000" cy="2033588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190500" dist="228600" dir="270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glow" dir="t">
                      <a:rot lat="0" lon="0" rev="4800000"/>
                    </a:lightRig>
                  </a:scene3d>
                  <a:sp3d prstMaterial="matte">
                    <a:bevelT w="127000"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Star: 5 Points 10">
                    <a:extLst>
                      <a:ext uri="{FF2B5EF4-FFF2-40B4-BE49-F238E27FC236}">
                        <a16:creationId xmlns:a16="http://schemas.microsoft.com/office/drawing/2014/main" id="{3075CD40-904B-494E-90E6-745F9BE330A6}"/>
                      </a:ext>
                    </a:extLst>
                  </p:cNvPr>
                  <p:cNvSpPr/>
                  <p:nvPr/>
                </p:nvSpPr>
                <p:spPr>
                  <a:xfrm>
                    <a:off x="3068662" y="1083784"/>
                    <a:ext cx="914400" cy="838200"/>
                  </a:xfrm>
                  <a:prstGeom prst="star5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375802D-41E6-472F-AE3E-CF17506BC550}"/>
                    </a:ext>
                  </a:extLst>
                </p:cNvPr>
                <p:cNvSpPr txBox="1"/>
                <p:nvPr/>
              </p:nvSpPr>
              <p:spPr>
                <a:xfrm>
                  <a:off x="2890434" y="1732614"/>
                  <a:ext cx="1752600" cy="1672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8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</a:t>
                  </a:r>
                  <a:endParaRPr lang="en-US" sz="8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3272489-7EF2-458C-96EF-4172A1EC613F}"/>
                    </a:ext>
                  </a:extLst>
                </p:cNvPr>
                <p:cNvSpPr txBox="1"/>
                <p:nvPr/>
              </p:nvSpPr>
              <p:spPr>
                <a:xfrm>
                  <a:off x="4130298" y="1995487"/>
                  <a:ext cx="2209800" cy="960839"/>
                </a:xfrm>
                <a:prstGeom prst="rect">
                  <a:avLst/>
                </a:prstGeom>
                <a:solidFill>
                  <a:srgbClr val="FF00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4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বেগ সৃষ্টি</a:t>
                  </a:r>
                  <a:endParaRPr lang="en-US" sz="4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6" name="Minus Sign 7">
                  <a:extLst>
                    <a:ext uri="{FF2B5EF4-FFF2-40B4-BE49-F238E27FC236}">
                      <a16:creationId xmlns:a16="http://schemas.microsoft.com/office/drawing/2014/main" id="{D5E59355-7704-456A-A63B-74053E856DC5}"/>
                    </a:ext>
                  </a:extLst>
                </p:cNvPr>
                <p:cNvSpPr/>
                <p:nvPr/>
              </p:nvSpPr>
              <p:spPr>
                <a:xfrm>
                  <a:off x="2191719" y="2997936"/>
                  <a:ext cx="5845444" cy="278923"/>
                </a:xfrm>
                <a:prstGeom prst="mathMinus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Minus Sign 8">
                  <a:extLst>
                    <a:ext uri="{FF2B5EF4-FFF2-40B4-BE49-F238E27FC236}">
                      <a16:creationId xmlns:a16="http://schemas.microsoft.com/office/drawing/2014/main" id="{BC4CF6D2-B20E-4EF0-924B-7F8C20776386}"/>
                    </a:ext>
                  </a:extLst>
                </p:cNvPr>
                <p:cNvSpPr/>
                <p:nvPr/>
              </p:nvSpPr>
              <p:spPr>
                <a:xfrm>
                  <a:off x="3525862" y="3227335"/>
                  <a:ext cx="5845442" cy="278923"/>
                </a:xfrm>
                <a:prstGeom prst="mathMinus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401B2D6-25A0-4086-804C-CBDE72EE0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17297" y="1680399"/>
                <a:ext cx="914400" cy="720090"/>
              </a:xfrm>
              <a:prstGeom prst="rect">
                <a:avLst/>
              </a:prstGeom>
            </p:spPr>
          </p:pic>
        </p:grpSp>
      </p:grp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844171"/>
              </p:ext>
            </p:extLst>
          </p:nvPr>
        </p:nvGraphicFramePr>
        <p:xfrm>
          <a:off x="1312863" y="2895600"/>
          <a:ext cx="68992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6" imgW="4869720" imgH="437760" progId="Package">
                  <p:embed/>
                </p:oleObj>
              </mc:Choice>
              <mc:Fallback>
                <p:oleObj name="Packager Shell Object" showAsIcon="1" r:id="rId6" imgW="48697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12863" y="2895600"/>
                        <a:ext cx="6899275" cy="620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FE21C6D8-978E-4130-A789-00318FAD8A4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447800" y="838200"/>
            <a:chExt cx="6248400" cy="3962400"/>
          </a:xfrm>
          <a:solidFill>
            <a:srgbClr val="FF0000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D6DF209-9187-447F-BDD5-6A52D448A447}"/>
                </a:ext>
              </a:extLst>
            </p:cNvPr>
            <p:cNvSpPr/>
            <p:nvPr/>
          </p:nvSpPr>
          <p:spPr>
            <a:xfrm>
              <a:off x="1447800" y="838200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170BBB-F2CE-48E7-8957-702A643F6B94}"/>
                </a:ext>
              </a:extLst>
            </p:cNvPr>
            <p:cNvSpPr/>
            <p:nvPr/>
          </p:nvSpPr>
          <p:spPr>
            <a:xfrm>
              <a:off x="1447800" y="4692227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A9715B8-6B16-4F02-B2F3-D6E1542A70BC}"/>
                </a:ext>
              </a:extLst>
            </p:cNvPr>
            <p:cNvSpPr/>
            <p:nvPr/>
          </p:nvSpPr>
          <p:spPr>
            <a:xfrm>
              <a:off x="144780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84FCF7C-022F-49F3-BE4A-5A4A81A76EA2}"/>
                </a:ext>
              </a:extLst>
            </p:cNvPr>
            <p:cNvSpPr/>
            <p:nvPr/>
          </p:nvSpPr>
          <p:spPr>
            <a:xfrm>
              <a:off x="751967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26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14400" y="276603"/>
            <a:ext cx="7315200" cy="2771397"/>
            <a:chOff x="685800" y="276603"/>
            <a:chExt cx="7315200" cy="277139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7630754-87C4-4495-85D7-26282430585F}"/>
                </a:ext>
              </a:extLst>
            </p:cNvPr>
            <p:cNvGrpSpPr/>
            <p:nvPr/>
          </p:nvGrpSpPr>
          <p:grpSpPr>
            <a:xfrm>
              <a:off x="685800" y="865447"/>
              <a:ext cx="7315200" cy="769441"/>
              <a:chOff x="762000" y="1211759"/>
              <a:chExt cx="7315200" cy="76944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D08DAC-0CD3-4172-805C-FE8F1313DF55}"/>
                  </a:ext>
                </a:extLst>
              </p:cNvPr>
              <p:cNvSpPr/>
              <p:nvPr/>
            </p:nvSpPr>
            <p:spPr>
              <a:xfrm>
                <a:off x="762000" y="1447800"/>
                <a:ext cx="7315200" cy="762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D4B467-CDD8-4DEF-8B15-42A1BDBC64B4}"/>
                  </a:ext>
                </a:extLst>
              </p:cNvPr>
              <p:cNvSpPr/>
              <p:nvPr/>
            </p:nvSpPr>
            <p:spPr>
              <a:xfrm>
                <a:off x="762000" y="1676400"/>
                <a:ext cx="7315200" cy="76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45C986-D85E-4544-AD01-5110D2DCF038}"/>
                  </a:ext>
                </a:extLst>
              </p:cNvPr>
              <p:cNvSpPr txBox="1"/>
              <p:nvPr/>
            </p:nvSpPr>
            <p:spPr>
              <a:xfrm>
                <a:off x="3352800" y="1211759"/>
                <a:ext cx="3886200" cy="76944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 শিরোনাম</a:t>
                </a:r>
                <a:endParaRPr lang="en-US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BCC282B-919D-45F1-BA57-AD487680A7B9}"/>
                </a:ext>
              </a:extLst>
            </p:cNvPr>
            <p:cNvSpPr/>
            <p:nvPr/>
          </p:nvSpPr>
          <p:spPr>
            <a:xfrm>
              <a:off x="1981200" y="2133600"/>
              <a:ext cx="5562600" cy="9144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দেব-দেবী ও পূজা</a:t>
              </a:r>
              <a:endPara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3000" y="276603"/>
              <a:ext cx="1981200" cy="19812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914400" y="3276600"/>
            <a:ext cx="7620000" cy="2743598"/>
            <a:chOff x="838200" y="3241912"/>
            <a:chExt cx="7620000" cy="274359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7248B98-2363-4D07-AA8B-26BFB0C5EA45}"/>
                </a:ext>
              </a:extLst>
            </p:cNvPr>
            <p:cNvGrpSpPr/>
            <p:nvPr/>
          </p:nvGrpSpPr>
          <p:grpSpPr>
            <a:xfrm>
              <a:off x="1219200" y="4031159"/>
              <a:ext cx="6781800" cy="769441"/>
              <a:chOff x="1295400" y="1211759"/>
              <a:chExt cx="6781800" cy="76944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ACEE977-15A3-4CE7-9A8E-AC75BEBA7A71}"/>
                  </a:ext>
                </a:extLst>
              </p:cNvPr>
              <p:cNvSpPr/>
              <p:nvPr/>
            </p:nvSpPr>
            <p:spPr>
              <a:xfrm>
                <a:off x="1295400" y="1447800"/>
                <a:ext cx="6781800" cy="762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D5B248E-24AE-4524-9903-354D61209B63}"/>
                  </a:ext>
                </a:extLst>
              </p:cNvPr>
              <p:cNvSpPr/>
              <p:nvPr/>
            </p:nvSpPr>
            <p:spPr>
              <a:xfrm>
                <a:off x="1295400" y="1676400"/>
                <a:ext cx="6781800" cy="76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D3B418-C4A7-47A3-8868-85723747FC95}"/>
                  </a:ext>
                </a:extLst>
              </p:cNvPr>
              <p:cNvSpPr txBox="1"/>
              <p:nvPr/>
            </p:nvSpPr>
            <p:spPr>
              <a:xfrm>
                <a:off x="2590800" y="1211759"/>
                <a:ext cx="3886200" cy="769441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পাঠ্যাংশঃ</a:t>
                </a:r>
                <a:endParaRPr lang="en-US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23910B1-DD35-4DB4-909D-F8594CA84DF4}"/>
                </a:ext>
              </a:extLst>
            </p:cNvPr>
            <p:cNvSpPr/>
            <p:nvPr/>
          </p:nvSpPr>
          <p:spPr>
            <a:xfrm>
              <a:off x="838200" y="4953000"/>
              <a:ext cx="7620000" cy="103251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ঈশ্বর এক ও অদ্বিতীয়-------তার নাম শিব</a:t>
              </a:r>
              <a:endPara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E0F5C3-9A81-421D-BBB0-160F5189E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1939" y="3657600"/>
              <a:ext cx="914400" cy="720090"/>
            </a:xfrm>
            <a:prstGeom prst="rect">
              <a:avLst/>
            </a:prstGeom>
          </p:spPr>
        </p:pic>
        <p:pic>
          <p:nvPicPr>
            <p:cNvPr id="19" name="Picture 18" descr="red-butterfly-source_hwl.gif">
              <a:extLst>
                <a:ext uri="{FF2B5EF4-FFF2-40B4-BE49-F238E27FC236}">
                  <a16:creationId xmlns:a16="http://schemas.microsoft.com/office/drawing/2014/main" id="{888882AB-9D23-4D70-AEA0-BE9C2A0BE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6825" y="3241912"/>
              <a:ext cx="1095375" cy="163488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21C6D8-978E-4130-A789-00318FAD8A4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447800" y="838200"/>
            <a:chExt cx="6248400" cy="3962400"/>
          </a:xfrm>
          <a:solidFill>
            <a:schemeClr val="accent6">
              <a:lumMod val="50000"/>
            </a:scheme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D6DF209-9187-447F-BDD5-6A52D448A447}"/>
                </a:ext>
              </a:extLst>
            </p:cNvPr>
            <p:cNvSpPr/>
            <p:nvPr/>
          </p:nvSpPr>
          <p:spPr>
            <a:xfrm>
              <a:off x="1447800" y="838200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D170BBB-F2CE-48E7-8957-702A643F6B94}"/>
                </a:ext>
              </a:extLst>
            </p:cNvPr>
            <p:cNvSpPr/>
            <p:nvPr/>
          </p:nvSpPr>
          <p:spPr>
            <a:xfrm>
              <a:off x="1447800" y="4692227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9715B8-6B16-4F02-B2F3-D6E1542A70BC}"/>
                </a:ext>
              </a:extLst>
            </p:cNvPr>
            <p:cNvSpPr/>
            <p:nvPr/>
          </p:nvSpPr>
          <p:spPr>
            <a:xfrm>
              <a:off x="144780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84FCF7C-022F-49F3-BE4A-5A4A81A76EA2}"/>
                </a:ext>
              </a:extLst>
            </p:cNvPr>
            <p:cNvSpPr/>
            <p:nvPr/>
          </p:nvSpPr>
          <p:spPr>
            <a:xfrm>
              <a:off x="751967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249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89379" y="304800"/>
            <a:ext cx="8373622" cy="6400800"/>
            <a:chOff x="762000" y="838200"/>
            <a:chExt cx="7291954" cy="53340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2CC5EC9-7F43-4104-80CB-2C2286E77965}"/>
                </a:ext>
              </a:extLst>
            </p:cNvPr>
            <p:cNvSpPr/>
            <p:nvPr/>
          </p:nvSpPr>
          <p:spPr>
            <a:xfrm>
              <a:off x="762000" y="838200"/>
              <a:ext cx="7291954" cy="522157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626F6B7-4202-452A-B7FD-24A0841D1F10}"/>
                </a:ext>
              </a:extLst>
            </p:cNvPr>
            <p:cNvGrpSpPr/>
            <p:nvPr/>
          </p:nvGrpSpPr>
          <p:grpSpPr>
            <a:xfrm>
              <a:off x="950958" y="1676400"/>
              <a:ext cx="2770972" cy="4495800"/>
              <a:chOff x="609598" y="457200"/>
              <a:chExt cx="4020147" cy="6400800"/>
            </a:xfrm>
            <a:grpFill/>
          </p:grpSpPr>
          <p:sp>
            <p:nvSpPr>
              <p:cNvPr id="40" name="Minus Sign 4">
                <a:extLst>
                  <a:ext uri="{FF2B5EF4-FFF2-40B4-BE49-F238E27FC236}">
                    <a16:creationId xmlns:a16="http://schemas.microsoft.com/office/drawing/2014/main" id="{CCA62E3F-F1FE-42E0-8BC3-5C0237CC597A}"/>
                  </a:ext>
                </a:extLst>
              </p:cNvPr>
              <p:cNvSpPr/>
              <p:nvPr/>
            </p:nvSpPr>
            <p:spPr>
              <a:xfrm rot="16200000">
                <a:off x="-1752601" y="4038600"/>
                <a:ext cx="5410200" cy="228600"/>
              </a:xfrm>
              <a:prstGeom prst="mathMinu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BDA048D-8911-4EE9-AB02-766E8C94D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2343">
                <a:off x="2530179" y="4118898"/>
                <a:ext cx="2099566" cy="1878406"/>
              </a:xfrm>
              <a:prstGeom prst="rect">
                <a:avLst/>
              </a:prstGeom>
              <a:grpFill/>
            </p:spPr>
          </p:pic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DEC7129-287D-4156-B64D-D011725D7FE4}"/>
                  </a:ext>
                </a:extLst>
              </p:cNvPr>
              <p:cNvGrpSpPr/>
              <p:nvPr/>
            </p:nvGrpSpPr>
            <p:grpSpPr>
              <a:xfrm>
                <a:off x="609598" y="457200"/>
                <a:ext cx="685803" cy="6172200"/>
                <a:chOff x="609598" y="457200"/>
                <a:chExt cx="685803" cy="6172200"/>
              </a:xfrm>
              <a:grpFill/>
            </p:grpSpPr>
            <p:sp>
              <p:nvSpPr>
                <p:cNvPr id="44" name="Minus Sign 8">
                  <a:extLst>
                    <a:ext uri="{FF2B5EF4-FFF2-40B4-BE49-F238E27FC236}">
                      <a16:creationId xmlns:a16="http://schemas.microsoft.com/office/drawing/2014/main" id="{4FF53808-014E-4E10-B424-BD0772B61718}"/>
                    </a:ext>
                  </a:extLst>
                </p:cNvPr>
                <p:cNvSpPr/>
                <p:nvPr/>
              </p:nvSpPr>
              <p:spPr>
                <a:xfrm rot="16200000">
                  <a:off x="-1523999" y="3048000"/>
                  <a:ext cx="5410200" cy="228600"/>
                </a:xfrm>
                <a:prstGeom prst="mathMinus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Minus Sign 10">
                  <a:extLst>
                    <a:ext uri="{FF2B5EF4-FFF2-40B4-BE49-F238E27FC236}">
                      <a16:creationId xmlns:a16="http://schemas.microsoft.com/office/drawing/2014/main" id="{C95A716E-3778-4B41-84E7-BE5887173DB6}"/>
                    </a:ext>
                  </a:extLst>
                </p:cNvPr>
                <p:cNvSpPr/>
                <p:nvPr/>
              </p:nvSpPr>
              <p:spPr>
                <a:xfrm rot="16200000">
                  <a:off x="-1143001" y="4648199"/>
                  <a:ext cx="3733800" cy="228601"/>
                </a:xfrm>
                <a:prstGeom prst="mathMinus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1459103" y="76200"/>
            <a:ext cx="7012184" cy="3732550"/>
            <a:chOff x="1459103" y="76200"/>
            <a:chExt cx="7012184" cy="373255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9C11650-BB9A-4ADF-B890-89D935F3E6E3}"/>
                </a:ext>
              </a:extLst>
            </p:cNvPr>
            <p:cNvGrpSpPr/>
            <p:nvPr/>
          </p:nvGrpSpPr>
          <p:grpSpPr>
            <a:xfrm>
              <a:off x="1852767" y="76200"/>
              <a:ext cx="5791698" cy="2149651"/>
              <a:chOff x="2032807" y="936263"/>
              <a:chExt cx="7166002" cy="2485534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E3B195D2-E451-43CA-8003-CF720E83E473}"/>
                  </a:ext>
                </a:extLst>
              </p:cNvPr>
              <p:cNvGrpSpPr/>
              <p:nvPr/>
            </p:nvGrpSpPr>
            <p:grpSpPr>
              <a:xfrm>
                <a:off x="3028625" y="936263"/>
                <a:ext cx="1143000" cy="2035537"/>
                <a:chOff x="3028625" y="936263"/>
                <a:chExt cx="1143000" cy="2035537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72FC3BC1-196A-46F9-9674-37490E6BB4C3}"/>
                    </a:ext>
                  </a:extLst>
                </p:cNvPr>
                <p:cNvSpPr/>
                <p:nvPr/>
              </p:nvSpPr>
              <p:spPr>
                <a:xfrm>
                  <a:off x="3028625" y="936263"/>
                  <a:ext cx="1143000" cy="203553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Star: 5 Points 19">
                  <a:extLst>
                    <a:ext uri="{FF2B5EF4-FFF2-40B4-BE49-F238E27FC236}">
                      <a16:creationId xmlns:a16="http://schemas.microsoft.com/office/drawing/2014/main" id="{87552624-5930-48B5-B9BC-C1E108D76D79}"/>
                    </a:ext>
                  </a:extLst>
                </p:cNvPr>
                <p:cNvSpPr/>
                <p:nvPr/>
              </p:nvSpPr>
              <p:spPr>
                <a:xfrm>
                  <a:off x="3068662" y="1069179"/>
                  <a:ext cx="914400" cy="838200"/>
                </a:xfrm>
                <a:prstGeom prst="star5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9292097-F194-46DC-9FBC-1CB0A181304E}"/>
                  </a:ext>
                </a:extLst>
              </p:cNvPr>
              <p:cNvSpPr txBox="1"/>
              <p:nvPr/>
            </p:nvSpPr>
            <p:spPr>
              <a:xfrm>
                <a:off x="2890434" y="1732614"/>
                <a:ext cx="1752600" cy="1672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8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</a:t>
                </a:r>
                <a:endParaRPr lang="en-US" sz="8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BC9D6C9-1FA5-415F-9528-B5FD07D812BC}"/>
                  </a:ext>
                </a:extLst>
              </p:cNvPr>
              <p:cNvSpPr txBox="1"/>
              <p:nvPr/>
            </p:nvSpPr>
            <p:spPr>
              <a:xfrm>
                <a:off x="4038600" y="2286000"/>
                <a:ext cx="2209800" cy="96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খনফল</a:t>
                </a:r>
                <a:endParaRPr lang="en-US" sz="4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2" name="Minus Sign 16">
                <a:extLst>
                  <a:ext uri="{FF2B5EF4-FFF2-40B4-BE49-F238E27FC236}">
                    <a16:creationId xmlns:a16="http://schemas.microsoft.com/office/drawing/2014/main" id="{2D3A15E0-110E-4ABD-AB75-1CCCC62E58A1}"/>
                  </a:ext>
                </a:extLst>
              </p:cNvPr>
              <p:cNvSpPr/>
              <p:nvPr/>
            </p:nvSpPr>
            <p:spPr>
              <a:xfrm>
                <a:off x="2032807" y="3016015"/>
                <a:ext cx="6004355" cy="230827"/>
              </a:xfrm>
              <a:prstGeom prst="mathMinu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Minus Sign 17">
                <a:extLst>
                  <a:ext uri="{FF2B5EF4-FFF2-40B4-BE49-F238E27FC236}">
                    <a16:creationId xmlns:a16="http://schemas.microsoft.com/office/drawing/2014/main" id="{0A3AAF72-1C13-45F2-946F-34016126F1C3}"/>
                  </a:ext>
                </a:extLst>
              </p:cNvPr>
              <p:cNvSpPr/>
              <p:nvPr/>
            </p:nvSpPr>
            <p:spPr>
              <a:xfrm>
                <a:off x="3428999" y="3246840"/>
                <a:ext cx="5769810" cy="174957"/>
              </a:xfrm>
              <a:prstGeom prst="mathMinus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3918AD1-0807-4641-B549-0B0A1A85E4D0}"/>
                </a:ext>
              </a:extLst>
            </p:cNvPr>
            <p:cNvGrpSpPr/>
            <p:nvPr/>
          </p:nvGrpSpPr>
          <p:grpSpPr>
            <a:xfrm>
              <a:off x="1459103" y="2362200"/>
              <a:ext cx="7012184" cy="1446550"/>
              <a:chOff x="1752600" y="3581162"/>
              <a:chExt cx="6548608" cy="1446550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38B2F0E-655C-489B-BE8A-C0C6E2826570}"/>
                  </a:ext>
                </a:extLst>
              </p:cNvPr>
              <p:cNvSpPr txBox="1"/>
              <p:nvPr/>
            </p:nvSpPr>
            <p:spPr>
              <a:xfrm>
                <a:off x="2362200" y="3581162"/>
                <a:ext cx="593900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২.১.১দেবতা কাকে বলে তা বলতে পারবে</a:t>
                </a:r>
                <a:r>
                  <a:rPr lang="bn-IN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8" name="Cross 57">
                <a:extLst>
                  <a:ext uri="{FF2B5EF4-FFF2-40B4-BE49-F238E27FC236}">
                    <a16:creationId xmlns:a16="http://schemas.microsoft.com/office/drawing/2014/main" id="{B7DB616B-8DDA-45A0-A3DE-88E6C20C1A7B}"/>
                  </a:ext>
                </a:extLst>
              </p:cNvPr>
              <p:cNvSpPr/>
              <p:nvPr/>
            </p:nvSpPr>
            <p:spPr>
              <a:xfrm>
                <a:off x="1752600" y="3733801"/>
                <a:ext cx="533400" cy="457199"/>
              </a:xfrm>
              <a:prstGeom prst="plus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78A1F6A-E5C9-477C-A13A-9904FF04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2988" y="977403"/>
              <a:ext cx="1353280" cy="1065708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4495800"/>
            <a:ext cx="8534400" cy="178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86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21C6D8-978E-4130-A789-00318FAD8A4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447800" y="838200"/>
            <a:chExt cx="6248400" cy="3962400"/>
          </a:xfrm>
          <a:solidFill>
            <a:srgbClr val="00206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D6DF209-9187-447F-BDD5-6A52D448A447}"/>
                </a:ext>
              </a:extLst>
            </p:cNvPr>
            <p:cNvSpPr/>
            <p:nvPr/>
          </p:nvSpPr>
          <p:spPr>
            <a:xfrm>
              <a:off x="1447800" y="838200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D170BBB-F2CE-48E7-8957-702A643F6B94}"/>
                </a:ext>
              </a:extLst>
            </p:cNvPr>
            <p:cNvSpPr/>
            <p:nvPr/>
          </p:nvSpPr>
          <p:spPr>
            <a:xfrm>
              <a:off x="1447800" y="4692227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9715B8-6B16-4F02-B2F3-D6E1542A70BC}"/>
                </a:ext>
              </a:extLst>
            </p:cNvPr>
            <p:cNvSpPr/>
            <p:nvPr/>
          </p:nvSpPr>
          <p:spPr>
            <a:xfrm>
              <a:off x="144780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4FCF7C-022F-49F3-BE4A-5A4A81A76EA2}"/>
                </a:ext>
              </a:extLst>
            </p:cNvPr>
            <p:cNvSpPr/>
            <p:nvPr/>
          </p:nvSpPr>
          <p:spPr>
            <a:xfrm>
              <a:off x="751967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615D7AB-0FDA-46F9-8DB0-7BBEC3FB5F82}"/>
              </a:ext>
            </a:extLst>
          </p:cNvPr>
          <p:cNvGrpSpPr/>
          <p:nvPr/>
        </p:nvGrpSpPr>
        <p:grpSpPr>
          <a:xfrm>
            <a:off x="1219200" y="152400"/>
            <a:ext cx="6781800" cy="1634888"/>
            <a:chOff x="1219200" y="727312"/>
            <a:chExt cx="6781800" cy="163488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7720FA-F72E-48F0-B780-CE1562B8649A}"/>
                </a:ext>
              </a:extLst>
            </p:cNvPr>
            <p:cNvGrpSpPr/>
            <p:nvPr/>
          </p:nvGrpSpPr>
          <p:grpSpPr>
            <a:xfrm>
              <a:off x="1219200" y="1592759"/>
              <a:ext cx="6781800" cy="769441"/>
              <a:chOff x="1295400" y="1211759"/>
              <a:chExt cx="6781800" cy="76944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82A1094-99BE-43B9-B70B-CCAD24AAB2C7}"/>
                  </a:ext>
                </a:extLst>
              </p:cNvPr>
              <p:cNvSpPr/>
              <p:nvPr/>
            </p:nvSpPr>
            <p:spPr>
              <a:xfrm>
                <a:off x="1295400" y="1447800"/>
                <a:ext cx="6781800" cy="762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4B035FC-5F80-4C56-865A-FE3D2C87E2E7}"/>
                  </a:ext>
                </a:extLst>
              </p:cNvPr>
              <p:cNvSpPr/>
              <p:nvPr/>
            </p:nvSpPr>
            <p:spPr>
              <a:xfrm>
                <a:off x="1295400" y="1676400"/>
                <a:ext cx="6781800" cy="76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1F9D88-F6BD-4C49-8D6A-5A04742CB146}"/>
                  </a:ext>
                </a:extLst>
              </p:cNvPr>
              <p:cNvSpPr txBox="1"/>
              <p:nvPr/>
            </p:nvSpPr>
            <p:spPr>
              <a:xfrm>
                <a:off x="2590800" y="1211759"/>
                <a:ext cx="3886200" cy="769441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এসো কিছু ছবি দেখি</a:t>
                </a:r>
                <a:endParaRPr lang="en-US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0" name="Picture 9" descr="red-butterfly-source_hwl.gif">
              <a:extLst>
                <a:ext uri="{FF2B5EF4-FFF2-40B4-BE49-F238E27FC236}">
                  <a16:creationId xmlns:a16="http://schemas.microsoft.com/office/drawing/2014/main" id="{5626D6CF-B996-4239-A9E2-EA9BAF3D7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6825" y="727312"/>
              <a:ext cx="1095375" cy="163488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828800" y="2341003"/>
            <a:ext cx="5465883" cy="3622428"/>
            <a:chOff x="1981200" y="2341003"/>
            <a:chExt cx="5465883" cy="362242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1200" y="2364844"/>
              <a:ext cx="2476500" cy="357875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7700" y="2341003"/>
              <a:ext cx="2989383" cy="362242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291" y="2223604"/>
            <a:ext cx="5729417" cy="38216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8" name="Group 17"/>
          <p:cNvGrpSpPr/>
          <p:nvPr/>
        </p:nvGrpSpPr>
        <p:grpSpPr>
          <a:xfrm>
            <a:off x="1422181" y="2180480"/>
            <a:ext cx="6032495" cy="3933825"/>
            <a:chOff x="1676400" y="1828800"/>
            <a:chExt cx="6032495" cy="393382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6400" y="1828800"/>
              <a:ext cx="2970439" cy="393382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1828800"/>
              <a:ext cx="3136895" cy="391449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1309374" y="2134148"/>
            <a:ext cx="6157783" cy="4137850"/>
            <a:chOff x="1600200" y="1447800"/>
            <a:chExt cx="5791200" cy="392595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0200" y="1447800"/>
              <a:ext cx="3009900" cy="392595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099" y="1447800"/>
              <a:ext cx="2781301" cy="390981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1266825" y="2092541"/>
            <a:ext cx="6312022" cy="4206737"/>
            <a:chOff x="1529410" y="1737429"/>
            <a:chExt cx="6090834" cy="402834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9410" y="1737429"/>
              <a:ext cx="3193902" cy="402834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3312" y="1737429"/>
              <a:ext cx="2896932" cy="398439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814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F8CA87C2-2227-47F0-A511-0A04B6B3ED3E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447800" y="838200"/>
            <a:chExt cx="6248400" cy="3962400"/>
          </a:xfrm>
          <a:solidFill>
            <a:srgbClr val="C00000"/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1172D4E-A026-43DC-ABC1-1E58AF9E25DE}"/>
                </a:ext>
              </a:extLst>
            </p:cNvPr>
            <p:cNvSpPr/>
            <p:nvPr/>
          </p:nvSpPr>
          <p:spPr>
            <a:xfrm>
              <a:off x="1447800" y="838200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E25F5F3-919D-446D-90A2-8A145C7A8810}"/>
                </a:ext>
              </a:extLst>
            </p:cNvPr>
            <p:cNvSpPr/>
            <p:nvPr/>
          </p:nvSpPr>
          <p:spPr>
            <a:xfrm>
              <a:off x="1447800" y="4692227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5B59002-8D9B-4A89-A987-554D433280E1}"/>
                </a:ext>
              </a:extLst>
            </p:cNvPr>
            <p:cNvSpPr/>
            <p:nvPr/>
          </p:nvSpPr>
          <p:spPr>
            <a:xfrm>
              <a:off x="144780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26F9C92-EC02-48D5-9BD9-CEDD10D6D071}"/>
                </a:ext>
              </a:extLst>
            </p:cNvPr>
            <p:cNvSpPr/>
            <p:nvPr/>
          </p:nvSpPr>
          <p:spPr>
            <a:xfrm>
              <a:off x="751967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71600" y="533400"/>
            <a:ext cx="6781800" cy="3318729"/>
            <a:chOff x="1371600" y="533400"/>
            <a:chExt cx="6781800" cy="331872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E5ECDD2-FA8F-4E77-83C6-29A2A12F1CAC}"/>
                </a:ext>
              </a:extLst>
            </p:cNvPr>
            <p:cNvGrpSpPr/>
            <p:nvPr/>
          </p:nvGrpSpPr>
          <p:grpSpPr>
            <a:xfrm>
              <a:off x="1371600" y="2209800"/>
              <a:ext cx="6781800" cy="1642329"/>
              <a:chOff x="1219200" y="727312"/>
              <a:chExt cx="6781800" cy="164232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6FE913DB-4EDC-42F0-ADA1-D9D5BB05CABC}"/>
                  </a:ext>
                </a:extLst>
              </p:cNvPr>
              <p:cNvGrpSpPr/>
              <p:nvPr/>
            </p:nvGrpSpPr>
            <p:grpSpPr>
              <a:xfrm>
                <a:off x="1219200" y="1600200"/>
                <a:ext cx="6781800" cy="769441"/>
                <a:chOff x="1295400" y="1219200"/>
                <a:chExt cx="6781800" cy="769441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2EFCCC7-DC7A-4EEA-BB8C-750B3AD28883}"/>
                    </a:ext>
                  </a:extLst>
                </p:cNvPr>
                <p:cNvSpPr/>
                <p:nvPr/>
              </p:nvSpPr>
              <p:spPr>
                <a:xfrm>
                  <a:off x="1295400" y="1447800"/>
                  <a:ext cx="6781800" cy="76200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A2E6001-9FC3-4135-98E4-849E9D36F630}"/>
                    </a:ext>
                  </a:extLst>
                </p:cNvPr>
                <p:cNvSpPr/>
                <p:nvPr/>
              </p:nvSpPr>
              <p:spPr>
                <a:xfrm>
                  <a:off x="1295400" y="1676400"/>
                  <a:ext cx="6781800" cy="76200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86D71BB-A149-4790-B0B9-3B25640FCFD5}"/>
                    </a:ext>
                  </a:extLst>
                </p:cNvPr>
                <p:cNvSpPr txBox="1"/>
                <p:nvPr/>
              </p:nvSpPr>
              <p:spPr>
                <a:xfrm>
                  <a:off x="2590800" y="1219200"/>
                  <a:ext cx="3886200" cy="769441"/>
                </a:xfrm>
                <a:prstGeom prst="rect">
                  <a:avLst/>
                </a:prstGeom>
                <a:solidFill>
                  <a:srgbClr val="C00000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44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পাঠ ঘোষনা</a:t>
                  </a:r>
                  <a:endParaRPr lang="en-US" sz="4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pic>
            <p:nvPicPr>
              <p:cNvPr id="36" name="Picture 35" descr="red-butterfly-source_hwl.gif">
                <a:extLst>
                  <a:ext uri="{FF2B5EF4-FFF2-40B4-BE49-F238E27FC236}">
                    <a16:creationId xmlns:a16="http://schemas.microsoft.com/office/drawing/2014/main" id="{53302EEA-E895-430A-A83B-B86B61E9F4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66825" y="727312"/>
                <a:ext cx="1095375" cy="1634888"/>
              </a:xfrm>
              <a:prstGeom prst="rect">
                <a:avLst/>
              </a:prstGeom>
            </p:spPr>
          </p:pic>
        </p:grpSp>
        <p:sp>
          <p:nvSpPr>
            <p:cNvPr id="2" name="Trapezoid 1"/>
            <p:cNvSpPr/>
            <p:nvPr/>
          </p:nvSpPr>
          <p:spPr>
            <a:xfrm>
              <a:off x="3200400" y="533400"/>
              <a:ext cx="2895600" cy="2438401"/>
            </a:xfrm>
            <a:prstGeom prst="trapezoid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প্রশ্ন</a:t>
              </a:r>
            </a:p>
            <a:p>
              <a:pPr algn="ctr"/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উত্তরের</a:t>
              </a:r>
            </a:p>
            <a:p>
              <a:pPr algn="ctr"/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95400" y="3956122"/>
            <a:ext cx="6781800" cy="1461520"/>
            <a:chOff x="1295400" y="3956122"/>
            <a:chExt cx="6781800" cy="146152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E7720FA-F72E-48F0-B780-CE1562B8649A}"/>
                </a:ext>
              </a:extLst>
            </p:cNvPr>
            <p:cNvGrpSpPr/>
            <p:nvPr/>
          </p:nvGrpSpPr>
          <p:grpSpPr>
            <a:xfrm>
              <a:off x="1295400" y="4648201"/>
              <a:ext cx="6781800" cy="769441"/>
              <a:chOff x="1295400" y="1211759"/>
              <a:chExt cx="6781800" cy="706322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82A1094-99BE-43B9-B70B-CCAD24AAB2C7}"/>
                  </a:ext>
                </a:extLst>
              </p:cNvPr>
              <p:cNvSpPr/>
              <p:nvPr/>
            </p:nvSpPr>
            <p:spPr>
              <a:xfrm>
                <a:off x="1295400" y="1447800"/>
                <a:ext cx="6781800" cy="762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4B035FC-5F80-4C56-865A-FE3D2C87E2E7}"/>
                  </a:ext>
                </a:extLst>
              </p:cNvPr>
              <p:cNvSpPr/>
              <p:nvPr/>
            </p:nvSpPr>
            <p:spPr>
              <a:xfrm>
                <a:off x="1295400" y="1676400"/>
                <a:ext cx="6781800" cy="76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B1F9D88-F6BD-4C49-8D6A-5A04742CB146}"/>
                  </a:ext>
                </a:extLst>
              </p:cNvPr>
              <p:cNvSpPr txBox="1"/>
              <p:nvPr/>
            </p:nvSpPr>
            <p:spPr>
              <a:xfrm>
                <a:off x="2590800" y="1211759"/>
                <a:ext cx="3886200" cy="706322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4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দেব-দেবী ও পূজা</a:t>
                </a:r>
                <a:endParaRPr lang="en-US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78A1F6A-E5C9-477C-A13A-9904FF04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3200" y="3956122"/>
              <a:ext cx="1353280" cy="10657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63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de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FC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219200" y="1981200"/>
            <a:ext cx="6582042" cy="4255511"/>
            <a:chOff x="1371600" y="2145289"/>
            <a:chExt cx="6582042" cy="425551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822A61F-C32E-4261-9F12-B33879F0C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6842" y="2145289"/>
              <a:ext cx="1066800" cy="840105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2972198"/>
              <a:ext cx="6400800" cy="34286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6" name="Group 25"/>
          <p:cNvGrpSpPr/>
          <p:nvPr/>
        </p:nvGrpSpPr>
        <p:grpSpPr>
          <a:xfrm>
            <a:off x="990600" y="304800"/>
            <a:ext cx="6781800" cy="2168436"/>
            <a:chOff x="990600" y="510253"/>
            <a:chExt cx="6781800" cy="216843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1D54AA1-9CCB-43AA-9247-05C7765BEAFA}"/>
                </a:ext>
              </a:extLst>
            </p:cNvPr>
            <p:cNvGrpSpPr/>
            <p:nvPr/>
          </p:nvGrpSpPr>
          <p:grpSpPr>
            <a:xfrm>
              <a:off x="990600" y="1039421"/>
              <a:ext cx="6781800" cy="769441"/>
              <a:chOff x="1295400" y="1161949"/>
              <a:chExt cx="6781800" cy="76944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59A0C34-D9CA-41A9-818E-F4E6421BAC17}"/>
                  </a:ext>
                </a:extLst>
              </p:cNvPr>
              <p:cNvSpPr/>
              <p:nvPr/>
            </p:nvSpPr>
            <p:spPr>
              <a:xfrm>
                <a:off x="1295400" y="1447800"/>
                <a:ext cx="6781800" cy="7620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4E02F79-25FF-4C9A-80B9-436DFD4C0AA9}"/>
                  </a:ext>
                </a:extLst>
              </p:cNvPr>
              <p:cNvSpPr/>
              <p:nvPr/>
            </p:nvSpPr>
            <p:spPr>
              <a:xfrm>
                <a:off x="1295400" y="1676400"/>
                <a:ext cx="6781800" cy="76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EBDF9B-6847-4066-BCFA-4F18E58C6B4F}"/>
                  </a:ext>
                </a:extLst>
              </p:cNvPr>
              <p:cNvSpPr txBox="1"/>
              <p:nvPr/>
            </p:nvSpPr>
            <p:spPr>
              <a:xfrm>
                <a:off x="3910165" y="1161949"/>
                <a:ext cx="3386137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এসো পড়ি</a:t>
                </a:r>
                <a:endParaRPr lang="en-US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0490" y="510253"/>
              <a:ext cx="1671882" cy="216843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962400" y="1981200"/>
              <a:ext cx="2095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পৃষ্ঠা-৫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21C6D8-978E-4130-A789-00318FAD8A4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1447800" y="838200"/>
            <a:chExt cx="6248400" cy="3962400"/>
          </a:xfrm>
          <a:solidFill>
            <a:srgbClr val="FFC000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6DF209-9187-447F-BDD5-6A52D448A447}"/>
                </a:ext>
              </a:extLst>
            </p:cNvPr>
            <p:cNvSpPr/>
            <p:nvPr/>
          </p:nvSpPr>
          <p:spPr>
            <a:xfrm>
              <a:off x="1447800" y="838200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170BBB-F2CE-48E7-8957-702A643F6B94}"/>
                </a:ext>
              </a:extLst>
            </p:cNvPr>
            <p:cNvSpPr/>
            <p:nvPr/>
          </p:nvSpPr>
          <p:spPr>
            <a:xfrm>
              <a:off x="1447800" y="4692227"/>
              <a:ext cx="6248400" cy="1083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A9715B8-6B16-4F02-B2F3-D6E1542A70BC}"/>
                </a:ext>
              </a:extLst>
            </p:cNvPr>
            <p:cNvSpPr/>
            <p:nvPr/>
          </p:nvSpPr>
          <p:spPr>
            <a:xfrm>
              <a:off x="144780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84FCF7C-022F-49F3-BE4A-5A4A81A76EA2}"/>
                </a:ext>
              </a:extLst>
            </p:cNvPr>
            <p:cNvSpPr/>
            <p:nvPr/>
          </p:nvSpPr>
          <p:spPr>
            <a:xfrm>
              <a:off x="7519670" y="838200"/>
              <a:ext cx="176530" cy="3962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161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225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279</cp:revision>
  <dcterms:created xsi:type="dcterms:W3CDTF">2006-08-16T00:00:00Z</dcterms:created>
  <dcterms:modified xsi:type="dcterms:W3CDTF">2020-05-07T09:10:53Z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13839914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