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80" r:id="rId4"/>
    <p:sldId id="285" r:id="rId5"/>
    <p:sldId id="275" r:id="rId6"/>
    <p:sldId id="270" r:id="rId7"/>
    <p:sldId id="279" r:id="rId8"/>
    <p:sldId id="271" r:id="rId9"/>
    <p:sldId id="267" r:id="rId10"/>
    <p:sldId id="272" r:id="rId11"/>
    <p:sldId id="268" r:id="rId12"/>
    <p:sldId id="269" r:id="rId13"/>
    <p:sldId id="276" r:id="rId14"/>
    <p:sldId id="281" r:id="rId15"/>
    <p:sldId id="273" r:id="rId16"/>
    <p:sldId id="274" r:id="rId17"/>
    <p:sldId id="277" r:id="rId18"/>
    <p:sldId id="278" r:id="rId19"/>
    <p:sldId id="264" r:id="rId20"/>
    <p:sldId id="265" r:id="rId21"/>
    <p:sldId id="284" r:id="rId22"/>
    <p:sldId id="266" r:id="rId23"/>
    <p:sldId id="282" r:id="rId24"/>
    <p:sldId id="283" r:id="rId25"/>
    <p:sldId id="258" r:id="rId26"/>
    <p:sldId id="259" r:id="rId27"/>
    <p:sldId id="260" r:id="rId28"/>
    <p:sldId id="261" r:id="rId29"/>
    <p:sldId id="286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85534-FD3F-48C9-945B-D3744213AB8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02F3C-13FF-4EBD-80EA-AFA39A572ED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 </a:t>
          </a:r>
          <a:r>
            <a:rPr lang="en-US" sz="28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পূর্ব-বাংলার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জনগনের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93E17B-584E-4D15-BD0E-5299676B37E9}" type="parTrans" cxnId="{5DA90952-6574-469B-8974-93A00BAA80EA}">
      <dgm:prSet/>
      <dgm:spPr/>
      <dgm:t>
        <a:bodyPr/>
        <a:lstStyle/>
        <a:p>
          <a:endParaRPr lang="en-US"/>
        </a:p>
      </dgm:t>
    </dgm:pt>
    <dgm:pt modelId="{AF59E7C4-A09C-4792-A28F-12D9BCEECCEB}" type="sibTrans" cxnId="{5DA90952-6574-469B-8974-93A00BAA80EA}">
      <dgm:prSet/>
      <dgm:spPr/>
      <dgm:t>
        <a:bodyPr/>
        <a:lstStyle/>
        <a:p>
          <a:endParaRPr lang="en-US"/>
        </a:p>
      </dgm:t>
    </dgm:pt>
    <dgm:pt modelId="{E8A05BE7-EFC9-4824-827D-3EC0BEA9DF4D}">
      <dgm:prSet phldrT="[Text]" custT="1"/>
      <dgm:spPr>
        <a:solidFill>
          <a:schemeClr val="accent2"/>
        </a:solidFill>
      </dgm:spPr>
      <dgm:t>
        <a:bodyPr/>
        <a:lstStyle/>
        <a:p>
          <a:endParaRPr lang="en-US" sz="2400" dirty="0" smtClean="0">
            <a:solidFill>
              <a:schemeClr val="bg2">
                <a:lumMod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 </a:t>
          </a:r>
          <a:r>
            <a:rPr lang="en-US" sz="24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বাংগালী</a:t>
          </a:r>
          <a:r>
            <a: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জাতীয়তাবাদের</a:t>
          </a:r>
          <a:r>
            <a: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সুদৃড়</a:t>
          </a:r>
          <a:r>
            <a: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dirty="0">
            <a:solidFill>
              <a:schemeClr val="bg2">
                <a:lumMod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B102C-5EE2-41D2-A770-98875863D409}" type="parTrans" cxnId="{0FE0DACD-D411-4C9E-B86F-A2702FD39DC3}">
      <dgm:prSet/>
      <dgm:spPr/>
      <dgm:t>
        <a:bodyPr/>
        <a:lstStyle/>
        <a:p>
          <a:endParaRPr lang="en-US"/>
        </a:p>
      </dgm:t>
    </dgm:pt>
    <dgm:pt modelId="{871607C8-5AF2-49A7-A7D0-5410DDC99BFE}" type="sibTrans" cxnId="{0FE0DACD-D411-4C9E-B86F-A2702FD39DC3}">
      <dgm:prSet/>
      <dgm:spPr/>
      <dgm:t>
        <a:bodyPr/>
        <a:lstStyle/>
        <a:p>
          <a:endParaRPr lang="en-US"/>
        </a:p>
      </dgm:t>
    </dgm:pt>
    <dgm:pt modelId="{3779D317-3274-4823-B1F3-8CE17D5D686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.৩।  </a:t>
          </a:r>
          <a:r>
            <a:rPr lang="en-US" sz="28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বঙ্গবুন্ধর</a:t>
          </a:r>
          <a:r>
            <a: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স্বীকৃত</a:t>
          </a:r>
          <a:r>
            <a: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49FA55-6E0C-4AEA-9C6C-6845BFE29AF9}" type="parTrans" cxnId="{B221C22F-0483-42F0-9A0A-6E227FBABB14}">
      <dgm:prSet/>
      <dgm:spPr/>
      <dgm:t>
        <a:bodyPr/>
        <a:lstStyle/>
        <a:p>
          <a:endParaRPr lang="en-US"/>
        </a:p>
      </dgm:t>
    </dgm:pt>
    <dgm:pt modelId="{A98E8DAD-D28F-4D51-9424-C33E7B831CF9}" type="sibTrans" cxnId="{B221C22F-0483-42F0-9A0A-6E227FBABB14}">
      <dgm:prSet/>
      <dgm:spPr/>
      <dgm:t>
        <a:bodyPr/>
        <a:lstStyle/>
        <a:p>
          <a:endParaRPr lang="en-US"/>
        </a:p>
      </dgm:t>
    </dgm:pt>
    <dgm:pt modelId="{6EFAB6BD-7C3F-4692-B3F8-191CCF66539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4।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পাকিস্তানের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সঙ্ঘতি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সংকট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F4E89-CB40-4F09-A69D-DAC51C14FF8E}" type="parTrans" cxnId="{EFE45886-4C8E-41F2-AEE0-C30C29318B1C}">
      <dgm:prSet/>
      <dgm:spPr/>
      <dgm:t>
        <a:bodyPr/>
        <a:lstStyle/>
        <a:p>
          <a:endParaRPr lang="en-US"/>
        </a:p>
      </dgm:t>
    </dgm:pt>
    <dgm:pt modelId="{6E66D92F-84DF-437B-BE56-1B3A860E8F68}" type="sibTrans" cxnId="{EFE45886-4C8E-41F2-AEE0-C30C29318B1C}">
      <dgm:prSet/>
      <dgm:spPr/>
      <dgm:t>
        <a:bodyPr/>
        <a:lstStyle/>
        <a:p>
          <a:endParaRPr lang="en-US"/>
        </a:p>
      </dgm:t>
    </dgm:pt>
    <dgm:pt modelId="{41FE267F-E363-41B0-8C09-6C2638C6385C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 ৬ </a:t>
          </a:r>
          <a:r>
            <a:rPr lang="en-US" sz="2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দফার</a:t>
          </a:r>
          <a:r>
            <a: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স্বীকৃতি</a:t>
          </a:r>
          <a:r>
            <a: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7AD501-78BA-4913-BC12-A9C20A5811F9}" type="parTrans" cxnId="{73E8F865-7B8E-4C1F-A137-575F015F6A77}">
      <dgm:prSet/>
      <dgm:spPr/>
      <dgm:t>
        <a:bodyPr/>
        <a:lstStyle/>
        <a:p>
          <a:endParaRPr lang="en-US"/>
        </a:p>
      </dgm:t>
    </dgm:pt>
    <dgm:pt modelId="{C88319E0-3B28-4486-8748-A4D6E5E8422C}" type="sibTrans" cxnId="{73E8F865-7B8E-4C1F-A137-575F015F6A77}">
      <dgm:prSet/>
      <dgm:spPr/>
      <dgm:t>
        <a:bodyPr/>
        <a:lstStyle/>
        <a:p>
          <a:endParaRPr lang="en-US"/>
        </a:p>
      </dgm:t>
    </dgm:pt>
    <dgm:pt modelId="{0E0279EA-2305-49FD-A4E0-B1A22FFEC14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6। </a:t>
          </a:r>
          <a:r>
            <a:rPr lang="en-US" sz="28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বাংগালীর</a:t>
          </a:r>
          <a:r>
            <a: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মুক্তির</a:t>
          </a:r>
          <a:r>
            <a: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8FD91B-E6A2-4DD8-89B5-9E3F182CF8EE}" type="parTrans" cxnId="{03400619-8153-4C03-8CBA-99601B05DCFF}">
      <dgm:prSet/>
      <dgm:spPr/>
      <dgm:t>
        <a:bodyPr/>
        <a:lstStyle/>
        <a:p>
          <a:endParaRPr lang="en-US"/>
        </a:p>
      </dgm:t>
    </dgm:pt>
    <dgm:pt modelId="{83764E53-8B52-4170-8772-BD3782A3DB9B}" type="sibTrans" cxnId="{03400619-8153-4C03-8CBA-99601B05DCFF}">
      <dgm:prSet/>
      <dgm:spPr/>
      <dgm:t>
        <a:bodyPr/>
        <a:lstStyle/>
        <a:p>
          <a:endParaRPr lang="en-US"/>
        </a:p>
      </dgm:t>
    </dgm:pt>
    <dgm:pt modelId="{202E4C25-6379-4B62-9A60-0CABAD48213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 </a:t>
          </a:r>
          <a:r>
            <a:rPr lang="en-US" sz="2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পাকিস্তানের</a:t>
          </a:r>
          <a:r>
            <a: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89821-EA59-4AF4-9397-E0DF7908218C}" type="parTrans" cxnId="{73B825A2-F206-4D99-B68F-3DD628DA4F79}">
      <dgm:prSet/>
      <dgm:spPr/>
      <dgm:t>
        <a:bodyPr/>
        <a:lstStyle/>
        <a:p>
          <a:endParaRPr lang="en-US"/>
        </a:p>
      </dgm:t>
    </dgm:pt>
    <dgm:pt modelId="{41131E5A-A8C7-4BE6-8ED7-A281EAAA0CB2}" type="sibTrans" cxnId="{73B825A2-F206-4D99-B68F-3DD628DA4F79}">
      <dgm:prSet/>
      <dgm:spPr/>
      <dgm:t>
        <a:bodyPr/>
        <a:lstStyle/>
        <a:p>
          <a:endParaRPr lang="en-US"/>
        </a:p>
      </dgm:t>
    </dgm:pt>
    <dgm:pt modelId="{038D058D-58CA-4485-BC21-A4E3AF1D1796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.৮।  </a:t>
          </a:r>
          <a:r>
            <a:rPr lang="en-US" sz="28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গনজাগরনের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49FE6C-BA29-4373-B6F7-9CA3E9475409}" type="parTrans" cxnId="{43D75092-4612-4B34-994C-28B16F936C5C}">
      <dgm:prSet/>
      <dgm:spPr/>
      <dgm:t>
        <a:bodyPr/>
        <a:lstStyle/>
        <a:p>
          <a:endParaRPr lang="en-US"/>
        </a:p>
      </dgm:t>
    </dgm:pt>
    <dgm:pt modelId="{9E28E509-9DB1-4ED5-8C59-00E05D1B5485}" type="sibTrans" cxnId="{43D75092-4612-4B34-994C-28B16F936C5C}">
      <dgm:prSet/>
      <dgm:spPr/>
      <dgm:t>
        <a:bodyPr/>
        <a:lstStyle/>
        <a:p>
          <a:endParaRPr lang="en-US"/>
        </a:p>
      </dgm:t>
    </dgm:pt>
    <dgm:pt modelId="{E085824C-FF2A-411D-B5F2-2D5ECEE03EA9}" type="pres">
      <dgm:prSet presAssocID="{17E85534-FD3F-48C9-945B-D3744213AB8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E1F9C86-D8F8-4EFC-888D-A763C710AA79}" type="pres">
      <dgm:prSet presAssocID="{73302F3C-13FF-4EBD-80EA-AFA39A572EDC}" presName="compNode" presStyleCnt="0"/>
      <dgm:spPr/>
    </dgm:pt>
    <dgm:pt modelId="{2C064A32-2D2C-4087-A31E-EC6C6028B073}" type="pres">
      <dgm:prSet presAssocID="{73302F3C-13FF-4EBD-80EA-AFA39A572EDC}" presName="dummyConnPt" presStyleCnt="0"/>
      <dgm:spPr/>
    </dgm:pt>
    <dgm:pt modelId="{1DB83DC9-D663-4331-9DF2-E3CF57D1DA75}" type="pres">
      <dgm:prSet presAssocID="{73302F3C-13FF-4EBD-80EA-AFA39A572EDC}" presName="node" presStyleLbl="node1" presStyleIdx="0" presStyleCnt="8" custLinFactNeighborX="-38265" custLinFactNeighborY="7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86582-31FE-49EB-A80E-B28137A65032}" type="pres">
      <dgm:prSet presAssocID="{AF59E7C4-A09C-4792-A28F-12D9BCEECCEB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BDADC633-6F6F-4BA8-B504-6E2E55D97A42}" type="pres">
      <dgm:prSet presAssocID="{E8A05BE7-EFC9-4824-827D-3EC0BEA9DF4D}" presName="compNode" presStyleCnt="0"/>
      <dgm:spPr/>
    </dgm:pt>
    <dgm:pt modelId="{720D85FE-1459-4FC8-9EBE-63D72D43F108}" type="pres">
      <dgm:prSet presAssocID="{E8A05BE7-EFC9-4824-827D-3EC0BEA9DF4D}" presName="dummyConnPt" presStyleCnt="0"/>
      <dgm:spPr/>
    </dgm:pt>
    <dgm:pt modelId="{58888221-5154-4B41-B3B8-86F1FD848D08}" type="pres">
      <dgm:prSet presAssocID="{E8A05BE7-EFC9-4824-827D-3EC0BEA9DF4D}" presName="node" presStyleLbl="node1" presStyleIdx="1" presStyleCnt="8" custLinFactNeighborX="-34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2583A-EEAF-4774-861F-A7E7CCC96BD0}" type="pres">
      <dgm:prSet presAssocID="{871607C8-5AF2-49A7-A7D0-5410DDC99BFE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A97FD6FF-B4B4-4C4A-9FB5-0E9CC55D329C}" type="pres">
      <dgm:prSet presAssocID="{3779D317-3274-4823-B1F3-8CE17D5D686A}" presName="compNode" presStyleCnt="0"/>
      <dgm:spPr/>
    </dgm:pt>
    <dgm:pt modelId="{CBB6D915-48E7-4558-B3A7-C9F5CFCE9CCF}" type="pres">
      <dgm:prSet presAssocID="{3779D317-3274-4823-B1F3-8CE17D5D686A}" presName="dummyConnPt" presStyleCnt="0"/>
      <dgm:spPr/>
    </dgm:pt>
    <dgm:pt modelId="{22D2848A-C6F3-4F97-B524-3A1812558105}" type="pres">
      <dgm:prSet presAssocID="{3779D317-3274-4823-B1F3-8CE17D5D686A}" presName="node" presStyleLbl="node1" presStyleIdx="2" presStyleCnt="8" custLinFactNeighborX="-24465" custLinFactNeighborY="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AD3CC-97F5-4024-B439-19F8CB23101F}" type="pres">
      <dgm:prSet presAssocID="{A98E8DAD-D28F-4D51-9424-C33E7B831CF9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6637A5F0-4046-4D8D-9405-1596263BADEB}" type="pres">
      <dgm:prSet presAssocID="{6EFAB6BD-7C3F-4692-B3F8-191CCF665395}" presName="compNode" presStyleCnt="0"/>
      <dgm:spPr/>
    </dgm:pt>
    <dgm:pt modelId="{8627B195-4670-4F6D-8298-207266707E04}" type="pres">
      <dgm:prSet presAssocID="{6EFAB6BD-7C3F-4692-B3F8-191CCF665395}" presName="dummyConnPt" presStyleCnt="0"/>
      <dgm:spPr/>
    </dgm:pt>
    <dgm:pt modelId="{5B73A7DE-686C-433B-9F4A-B340AD5DBAB9}" type="pres">
      <dgm:prSet presAssocID="{6EFAB6BD-7C3F-4692-B3F8-191CCF665395}" presName="node" presStyleLbl="node1" presStyleIdx="3" presStyleCnt="8" custLinFactNeighborX="10037" custLinFactNeighborY="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135BB-CBCB-4E65-82DD-7865E92393DF}" type="pres">
      <dgm:prSet presAssocID="{6E66D92F-84DF-437B-BE56-1B3A860E8F68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B8061199-135D-4C72-97BB-923478099CE8}" type="pres">
      <dgm:prSet presAssocID="{41FE267F-E363-41B0-8C09-6C2638C6385C}" presName="compNode" presStyleCnt="0"/>
      <dgm:spPr/>
    </dgm:pt>
    <dgm:pt modelId="{EC10AEE0-EAC8-40DE-8A01-80668F52A994}" type="pres">
      <dgm:prSet presAssocID="{41FE267F-E363-41B0-8C09-6C2638C6385C}" presName="dummyConnPt" presStyleCnt="0"/>
      <dgm:spPr/>
    </dgm:pt>
    <dgm:pt modelId="{BB24645D-15CF-4174-AA10-B694EB560A28}" type="pres">
      <dgm:prSet presAssocID="{41FE267F-E363-41B0-8C09-6C2638C6385C}" presName="node" presStyleLbl="node1" presStyleIdx="4" presStyleCnt="8" custLinFactNeighborX="6900" custLinFactNeighborY="-3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6A21D-D4ED-48CF-B07C-687D1A71A02E}" type="pres">
      <dgm:prSet presAssocID="{C88319E0-3B28-4486-8748-A4D6E5E8422C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6CBA359E-4215-43D2-B865-75F940E98769}" type="pres">
      <dgm:prSet presAssocID="{0E0279EA-2305-49FD-A4E0-B1A22FFEC140}" presName="compNode" presStyleCnt="0"/>
      <dgm:spPr/>
    </dgm:pt>
    <dgm:pt modelId="{51C52740-3A27-4BBA-A6E3-F488928A967A}" type="pres">
      <dgm:prSet presAssocID="{0E0279EA-2305-49FD-A4E0-B1A22FFEC140}" presName="dummyConnPt" presStyleCnt="0"/>
      <dgm:spPr/>
    </dgm:pt>
    <dgm:pt modelId="{A03728C5-ABBE-419A-9668-CF3489F18D9D}" type="pres">
      <dgm:prSet presAssocID="{0E0279EA-2305-49FD-A4E0-B1A22FFEC140}" presName="node" presStyleLbl="node1" presStyleIdx="5" presStyleCnt="8" custScaleX="101622" custLinFactNeighborX="0" custLinFactNeighborY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E3DA7-06BA-42AF-BD12-062F8411D1C9}" type="pres">
      <dgm:prSet presAssocID="{83764E53-8B52-4170-8772-BD3782A3DB9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092567F0-7812-4D10-82DC-B12AD8C8F8CE}" type="pres">
      <dgm:prSet presAssocID="{202E4C25-6379-4B62-9A60-0CABAD482137}" presName="compNode" presStyleCnt="0"/>
      <dgm:spPr/>
    </dgm:pt>
    <dgm:pt modelId="{175F13C9-D1D0-4560-98E7-826A41E99767}" type="pres">
      <dgm:prSet presAssocID="{202E4C25-6379-4B62-9A60-0CABAD482137}" presName="dummyConnPt" presStyleCnt="0"/>
      <dgm:spPr/>
    </dgm:pt>
    <dgm:pt modelId="{D0AA1B54-7DA4-4F62-9BFE-E6F301B07376}" type="pres">
      <dgm:prSet presAssocID="{202E4C25-6379-4B62-9A60-0CABAD482137}" presName="node" presStyleLbl="node1" presStyleIdx="6" presStyleCnt="8" custLinFactNeighborX="31365" custLinFactNeighborY="-3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72DDF-7E0C-49B7-9270-74B02B5D2BD6}" type="pres">
      <dgm:prSet presAssocID="{41131E5A-A8C7-4BE6-8ED7-A281EAAA0CB2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F72B4105-86F5-43F5-A125-83D4ED04BD1A}" type="pres">
      <dgm:prSet presAssocID="{038D058D-58CA-4485-BC21-A4E3AF1D1796}" presName="compNode" presStyleCnt="0"/>
      <dgm:spPr/>
    </dgm:pt>
    <dgm:pt modelId="{13B076FD-C8ED-4302-8B02-ABFE58976BD8}" type="pres">
      <dgm:prSet presAssocID="{038D058D-58CA-4485-BC21-A4E3AF1D1796}" presName="dummyConnPt" presStyleCnt="0"/>
      <dgm:spPr/>
    </dgm:pt>
    <dgm:pt modelId="{76F54E3D-8341-4E03-9268-682E81726502}" type="pres">
      <dgm:prSet presAssocID="{038D058D-58CA-4485-BC21-A4E3AF1D1796}" presName="node" presStyleLbl="node1" presStyleIdx="7" presStyleCnt="8" custLinFactNeighborX="34501" custLinFactNeighborY="-2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93901-94B7-41B6-B2E0-80C1EFC11023}" type="presOf" srcId="{038D058D-58CA-4485-BC21-A4E3AF1D1796}" destId="{76F54E3D-8341-4E03-9268-682E81726502}" srcOrd="0" destOrd="0" presId="urn:microsoft.com/office/officeart/2005/8/layout/bProcess4"/>
    <dgm:cxn modelId="{5EBFBA65-E7E5-45C3-AC6B-498F06C1368F}" type="presOf" srcId="{E8A05BE7-EFC9-4824-827D-3EC0BEA9DF4D}" destId="{58888221-5154-4B41-B3B8-86F1FD848D08}" srcOrd="0" destOrd="0" presId="urn:microsoft.com/office/officeart/2005/8/layout/bProcess4"/>
    <dgm:cxn modelId="{0C1E8D6D-3697-467A-ACF8-16903C4DA807}" type="presOf" srcId="{0E0279EA-2305-49FD-A4E0-B1A22FFEC140}" destId="{A03728C5-ABBE-419A-9668-CF3489F18D9D}" srcOrd="0" destOrd="0" presId="urn:microsoft.com/office/officeart/2005/8/layout/bProcess4"/>
    <dgm:cxn modelId="{73B825A2-F206-4D99-B68F-3DD628DA4F79}" srcId="{17E85534-FD3F-48C9-945B-D3744213AB8A}" destId="{202E4C25-6379-4B62-9A60-0CABAD482137}" srcOrd="6" destOrd="0" parTransId="{98789821-EA59-4AF4-9397-E0DF7908218C}" sibTransId="{41131E5A-A8C7-4BE6-8ED7-A281EAAA0CB2}"/>
    <dgm:cxn modelId="{EFE45886-4C8E-41F2-AEE0-C30C29318B1C}" srcId="{17E85534-FD3F-48C9-945B-D3744213AB8A}" destId="{6EFAB6BD-7C3F-4692-B3F8-191CCF665395}" srcOrd="3" destOrd="0" parTransId="{A11F4E89-CB40-4F09-A69D-DAC51C14FF8E}" sibTransId="{6E66D92F-84DF-437B-BE56-1B3A860E8F68}"/>
    <dgm:cxn modelId="{9F38AFCF-6180-46D4-8548-27B885797477}" type="presOf" srcId="{A98E8DAD-D28F-4D51-9424-C33E7B831CF9}" destId="{79CAD3CC-97F5-4024-B439-19F8CB23101F}" srcOrd="0" destOrd="0" presId="urn:microsoft.com/office/officeart/2005/8/layout/bProcess4"/>
    <dgm:cxn modelId="{B221C22F-0483-42F0-9A0A-6E227FBABB14}" srcId="{17E85534-FD3F-48C9-945B-D3744213AB8A}" destId="{3779D317-3274-4823-B1F3-8CE17D5D686A}" srcOrd="2" destOrd="0" parTransId="{3D49FA55-6E0C-4AEA-9C6C-6845BFE29AF9}" sibTransId="{A98E8DAD-D28F-4D51-9424-C33E7B831CF9}"/>
    <dgm:cxn modelId="{DE8B088C-6EC8-40EA-8040-FDCEF3D34025}" type="presOf" srcId="{17E85534-FD3F-48C9-945B-D3744213AB8A}" destId="{E085824C-FF2A-411D-B5F2-2D5ECEE03EA9}" srcOrd="0" destOrd="0" presId="urn:microsoft.com/office/officeart/2005/8/layout/bProcess4"/>
    <dgm:cxn modelId="{0F374968-E18E-4DDE-A202-DA143136D27C}" type="presOf" srcId="{871607C8-5AF2-49A7-A7D0-5410DDC99BFE}" destId="{7E62583A-EEAF-4774-861F-A7E7CCC96BD0}" srcOrd="0" destOrd="0" presId="urn:microsoft.com/office/officeart/2005/8/layout/bProcess4"/>
    <dgm:cxn modelId="{65D6BADE-7243-4F3A-A613-FF87385E889F}" type="presOf" srcId="{41FE267F-E363-41B0-8C09-6C2638C6385C}" destId="{BB24645D-15CF-4174-AA10-B694EB560A28}" srcOrd="0" destOrd="0" presId="urn:microsoft.com/office/officeart/2005/8/layout/bProcess4"/>
    <dgm:cxn modelId="{B4CF92C3-0F61-407B-80D9-640F9C46637A}" type="presOf" srcId="{AF59E7C4-A09C-4792-A28F-12D9BCEECCEB}" destId="{44486582-31FE-49EB-A80E-B28137A65032}" srcOrd="0" destOrd="0" presId="urn:microsoft.com/office/officeart/2005/8/layout/bProcess4"/>
    <dgm:cxn modelId="{1937F768-C794-4273-AF3F-7C76FD638E0F}" type="presOf" srcId="{6EFAB6BD-7C3F-4692-B3F8-191CCF665395}" destId="{5B73A7DE-686C-433B-9F4A-B340AD5DBAB9}" srcOrd="0" destOrd="0" presId="urn:microsoft.com/office/officeart/2005/8/layout/bProcess4"/>
    <dgm:cxn modelId="{03400619-8153-4C03-8CBA-99601B05DCFF}" srcId="{17E85534-FD3F-48C9-945B-D3744213AB8A}" destId="{0E0279EA-2305-49FD-A4E0-B1A22FFEC140}" srcOrd="5" destOrd="0" parTransId="{418FD91B-E6A2-4DD8-89B5-9E3F182CF8EE}" sibTransId="{83764E53-8B52-4170-8772-BD3782A3DB9B}"/>
    <dgm:cxn modelId="{43D75092-4612-4B34-994C-28B16F936C5C}" srcId="{17E85534-FD3F-48C9-945B-D3744213AB8A}" destId="{038D058D-58CA-4485-BC21-A4E3AF1D1796}" srcOrd="7" destOrd="0" parTransId="{3149FE6C-BA29-4373-B6F7-9CA3E9475409}" sibTransId="{9E28E509-9DB1-4ED5-8C59-00E05D1B5485}"/>
    <dgm:cxn modelId="{FCDFA8E7-CB52-4153-B989-184214708F51}" type="presOf" srcId="{3779D317-3274-4823-B1F3-8CE17D5D686A}" destId="{22D2848A-C6F3-4F97-B524-3A1812558105}" srcOrd="0" destOrd="0" presId="urn:microsoft.com/office/officeart/2005/8/layout/bProcess4"/>
    <dgm:cxn modelId="{73E8F865-7B8E-4C1F-A137-575F015F6A77}" srcId="{17E85534-FD3F-48C9-945B-D3744213AB8A}" destId="{41FE267F-E363-41B0-8C09-6C2638C6385C}" srcOrd="4" destOrd="0" parTransId="{4C7AD501-78BA-4913-BC12-A9C20A5811F9}" sibTransId="{C88319E0-3B28-4486-8748-A4D6E5E8422C}"/>
    <dgm:cxn modelId="{B2832719-D7C8-4C11-AEFB-F50E70922080}" type="presOf" srcId="{73302F3C-13FF-4EBD-80EA-AFA39A572EDC}" destId="{1DB83DC9-D663-4331-9DF2-E3CF57D1DA75}" srcOrd="0" destOrd="0" presId="urn:microsoft.com/office/officeart/2005/8/layout/bProcess4"/>
    <dgm:cxn modelId="{2E7711F1-DD7D-4EE7-A5EE-A23C1A1EE9FD}" type="presOf" srcId="{6E66D92F-84DF-437B-BE56-1B3A860E8F68}" destId="{4BF135BB-CBCB-4E65-82DD-7865E92393DF}" srcOrd="0" destOrd="0" presId="urn:microsoft.com/office/officeart/2005/8/layout/bProcess4"/>
    <dgm:cxn modelId="{FF7BFA8D-FF70-4941-8EF1-2F906D65FA8D}" type="presOf" srcId="{83764E53-8B52-4170-8772-BD3782A3DB9B}" destId="{8EEE3DA7-06BA-42AF-BD12-062F8411D1C9}" srcOrd="0" destOrd="0" presId="urn:microsoft.com/office/officeart/2005/8/layout/bProcess4"/>
    <dgm:cxn modelId="{2D05CE1F-3666-4B4E-9F2C-A0E8CBFA5348}" type="presOf" srcId="{202E4C25-6379-4B62-9A60-0CABAD482137}" destId="{D0AA1B54-7DA4-4F62-9BFE-E6F301B07376}" srcOrd="0" destOrd="0" presId="urn:microsoft.com/office/officeart/2005/8/layout/bProcess4"/>
    <dgm:cxn modelId="{E103FBD6-EAD6-42FB-BF2E-E4D2E1A1464D}" type="presOf" srcId="{C88319E0-3B28-4486-8748-A4D6E5E8422C}" destId="{A9F6A21D-D4ED-48CF-B07C-687D1A71A02E}" srcOrd="0" destOrd="0" presId="urn:microsoft.com/office/officeart/2005/8/layout/bProcess4"/>
    <dgm:cxn modelId="{0CB3FD61-D625-4D4E-81C4-39655B771651}" type="presOf" srcId="{41131E5A-A8C7-4BE6-8ED7-A281EAAA0CB2}" destId="{FA972DDF-7E0C-49B7-9270-74B02B5D2BD6}" srcOrd="0" destOrd="0" presId="urn:microsoft.com/office/officeart/2005/8/layout/bProcess4"/>
    <dgm:cxn modelId="{0FE0DACD-D411-4C9E-B86F-A2702FD39DC3}" srcId="{17E85534-FD3F-48C9-945B-D3744213AB8A}" destId="{E8A05BE7-EFC9-4824-827D-3EC0BEA9DF4D}" srcOrd="1" destOrd="0" parTransId="{F72B102C-5EE2-41D2-A770-98875863D409}" sibTransId="{871607C8-5AF2-49A7-A7D0-5410DDC99BFE}"/>
    <dgm:cxn modelId="{5DA90952-6574-469B-8974-93A00BAA80EA}" srcId="{17E85534-FD3F-48C9-945B-D3744213AB8A}" destId="{73302F3C-13FF-4EBD-80EA-AFA39A572EDC}" srcOrd="0" destOrd="0" parTransId="{6793E17B-584E-4D15-BD0E-5299676B37E9}" sibTransId="{AF59E7C4-A09C-4792-A28F-12D9BCEECCEB}"/>
    <dgm:cxn modelId="{E393CAAE-F91F-4CCC-937E-CDE2995AD99D}" type="presParOf" srcId="{E085824C-FF2A-411D-B5F2-2D5ECEE03EA9}" destId="{BE1F9C86-D8F8-4EFC-888D-A763C710AA79}" srcOrd="0" destOrd="0" presId="urn:microsoft.com/office/officeart/2005/8/layout/bProcess4"/>
    <dgm:cxn modelId="{306CAA5F-6170-41B8-8275-7F2753FCA6A1}" type="presParOf" srcId="{BE1F9C86-D8F8-4EFC-888D-A763C710AA79}" destId="{2C064A32-2D2C-4087-A31E-EC6C6028B073}" srcOrd="0" destOrd="0" presId="urn:microsoft.com/office/officeart/2005/8/layout/bProcess4"/>
    <dgm:cxn modelId="{671D049E-9DE7-474C-9727-334C2DD0DBBA}" type="presParOf" srcId="{BE1F9C86-D8F8-4EFC-888D-A763C710AA79}" destId="{1DB83DC9-D663-4331-9DF2-E3CF57D1DA75}" srcOrd="1" destOrd="0" presId="urn:microsoft.com/office/officeart/2005/8/layout/bProcess4"/>
    <dgm:cxn modelId="{25FBF951-7221-4163-8174-0035E420EA99}" type="presParOf" srcId="{E085824C-FF2A-411D-B5F2-2D5ECEE03EA9}" destId="{44486582-31FE-49EB-A80E-B28137A65032}" srcOrd="1" destOrd="0" presId="urn:microsoft.com/office/officeart/2005/8/layout/bProcess4"/>
    <dgm:cxn modelId="{C04449BB-ED7B-4ADA-BD96-16B894D80C34}" type="presParOf" srcId="{E085824C-FF2A-411D-B5F2-2D5ECEE03EA9}" destId="{BDADC633-6F6F-4BA8-B504-6E2E55D97A42}" srcOrd="2" destOrd="0" presId="urn:microsoft.com/office/officeart/2005/8/layout/bProcess4"/>
    <dgm:cxn modelId="{36261163-64F9-4A61-9D28-EA4CAA2917CF}" type="presParOf" srcId="{BDADC633-6F6F-4BA8-B504-6E2E55D97A42}" destId="{720D85FE-1459-4FC8-9EBE-63D72D43F108}" srcOrd="0" destOrd="0" presId="urn:microsoft.com/office/officeart/2005/8/layout/bProcess4"/>
    <dgm:cxn modelId="{736EC8A9-DA47-4325-8714-D3284C697B73}" type="presParOf" srcId="{BDADC633-6F6F-4BA8-B504-6E2E55D97A42}" destId="{58888221-5154-4B41-B3B8-86F1FD848D08}" srcOrd="1" destOrd="0" presId="urn:microsoft.com/office/officeart/2005/8/layout/bProcess4"/>
    <dgm:cxn modelId="{F9457382-8E66-4154-BF60-8F30A7051EF6}" type="presParOf" srcId="{E085824C-FF2A-411D-B5F2-2D5ECEE03EA9}" destId="{7E62583A-EEAF-4774-861F-A7E7CCC96BD0}" srcOrd="3" destOrd="0" presId="urn:microsoft.com/office/officeart/2005/8/layout/bProcess4"/>
    <dgm:cxn modelId="{674B418E-9B7F-4B45-A452-C29E4228C66F}" type="presParOf" srcId="{E085824C-FF2A-411D-B5F2-2D5ECEE03EA9}" destId="{A97FD6FF-B4B4-4C4A-9FB5-0E9CC55D329C}" srcOrd="4" destOrd="0" presId="urn:microsoft.com/office/officeart/2005/8/layout/bProcess4"/>
    <dgm:cxn modelId="{9817AF2B-5370-45F9-BC64-519FB76CE543}" type="presParOf" srcId="{A97FD6FF-B4B4-4C4A-9FB5-0E9CC55D329C}" destId="{CBB6D915-48E7-4558-B3A7-C9F5CFCE9CCF}" srcOrd="0" destOrd="0" presId="urn:microsoft.com/office/officeart/2005/8/layout/bProcess4"/>
    <dgm:cxn modelId="{72418D46-C1F4-4514-887D-6428CC6D35B7}" type="presParOf" srcId="{A97FD6FF-B4B4-4C4A-9FB5-0E9CC55D329C}" destId="{22D2848A-C6F3-4F97-B524-3A1812558105}" srcOrd="1" destOrd="0" presId="urn:microsoft.com/office/officeart/2005/8/layout/bProcess4"/>
    <dgm:cxn modelId="{8F286B45-4114-4C2D-A872-443701B3BB2C}" type="presParOf" srcId="{E085824C-FF2A-411D-B5F2-2D5ECEE03EA9}" destId="{79CAD3CC-97F5-4024-B439-19F8CB23101F}" srcOrd="5" destOrd="0" presId="urn:microsoft.com/office/officeart/2005/8/layout/bProcess4"/>
    <dgm:cxn modelId="{6526D59F-DA6E-4974-BA4D-013FBD7EBC64}" type="presParOf" srcId="{E085824C-FF2A-411D-B5F2-2D5ECEE03EA9}" destId="{6637A5F0-4046-4D8D-9405-1596263BADEB}" srcOrd="6" destOrd="0" presId="urn:microsoft.com/office/officeart/2005/8/layout/bProcess4"/>
    <dgm:cxn modelId="{BC053705-5DCA-4117-82BD-AC4509A5A533}" type="presParOf" srcId="{6637A5F0-4046-4D8D-9405-1596263BADEB}" destId="{8627B195-4670-4F6D-8298-207266707E04}" srcOrd="0" destOrd="0" presId="urn:microsoft.com/office/officeart/2005/8/layout/bProcess4"/>
    <dgm:cxn modelId="{4BFD9D30-CF16-49D4-BB0E-4C42877235B3}" type="presParOf" srcId="{6637A5F0-4046-4D8D-9405-1596263BADEB}" destId="{5B73A7DE-686C-433B-9F4A-B340AD5DBAB9}" srcOrd="1" destOrd="0" presId="urn:microsoft.com/office/officeart/2005/8/layout/bProcess4"/>
    <dgm:cxn modelId="{0B80B351-1530-4A3D-81C0-7821556050EE}" type="presParOf" srcId="{E085824C-FF2A-411D-B5F2-2D5ECEE03EA9}" destId="{4BF135BB-CBCB-4E65-82DD-7865E92393DF}" srcOrd="7" destOrd="0" presId="urn:microsoft.com/office/officeart/2005/8/layout/bProcess4"/>
    <dgm:cxn modelId="{FBFEABD3-5090-4CB3-9AEA-9B6A5D9FB1BF}" type="presParOf" srcId="{E085824C-FF2A-411D-B5F2-2D5ECEE03EA9}" destId="{B8061199-135D-4C72-97BB-923478099CE8}" srcOrd="8" destOrd="0" presId="urn:microsoft.com/office/officeart/2005/8/layout/bProcess4"/>
    <dgm:cxn modelId="{6912389B-26F9-4FE8-8902-E3519139DF26}" type="presParOf" srcId="{B8061199-135D-4C72-97BB-923478099CE8}" destId="{EC10AEE0-EAC8-40DE-8A01-80668F52A994}" srcOrd="0" destOrd="0" presId="urn:microsoft.com/office/officeart/2005/8/layout/bProcess4"/>
    <dgm:cxn modelId="{62C4E64D-26E7-49E7-84CB-9206A405803C}" type="presParOf" srcId="{B8061199-135D-4C72-97BB-923478099CE8}" destId="{BB24645D-15CF-4174-AA10-B694EB560A28}" srcOrd="1" destOrd="0" presId="urn:microsoft.com/office/officeart/2005/8/layout/bProcess4"/>
    <dgm:cxn modelId="{4EF60C2C-8806-472B-92EE-8C43C65F8FDA}" type="presParOf" srcId="{E085824C-FF2A-411D-B5F2-2D5ECEE03EA9}" destId="{A9F6A21D-D4ED-48CF-B07C-687D1A71A02E}" srcOrd="9" destOrd="0" presId="urn:microsoft.com/office/officeart/2005/8/layout/bProcess4"/>
    <dgm:cxn modelId="{8AD331B2-8205-4D15-81C7-8E78D414350A}" type="presParOf" srcId="{E085824C-FF2A-411D-B5F2-2D5ECEE03EA9}" destId="{6CBA359E-4215-43D2-B865-75F940E98769}" srcOrd="10" destOrd="0" presId="urn:microsoft.com/office/officeart/2005/8/layout/bProcess4"/>
    <dgm:cxn modelId="{472AD62B-29F7-486C-9FF4-76825F9DE7FD}" type="presParOf" srcId="{6CBA359E-4215-43D2-B865-75F940E98769}" destId="{51C52740-3A27-4BBA-A6E3-F488928A967A}" srcOrd="0" destOrd="0" presId="urn:microsoft.com/office/officeart/2005/8/layout/bProcess4"/>
    <dgm:cxn modelId="{009BA74E-A5E2-4849-AE34-4F2CB056AE4C}" type="presParOf" srcId="{6CBA359E-4215-43D2-B865-75F940E98769}" destId="{A03728C5-ABBE-419A-9668-CF3489F18D9D}" srcOrd="1" destOrd="0" presId="urn:microsoft.com/office/officeart/2005/8/layout/bProcess4"/>
    <dgm:cxn modelId="{29622F13-3891-4C23-B155-8DDC7E02B01F}" type="presParOf" srcId="{E085824C-FF2A-411D-B5F2-2D5ECEE03EA9}" destId="{8EEE3DA7-06BA-42AF-BD12-062F8411D1C9}" srcOrd="11" destOrd="0" presId="urn:microsoft.com/office/officeart/2005/8/layout/bProcess4"/>
    <dgm:cxn modelId="{B9945CED-76A9-443A-AD66-E482B9762F5A}" type="presParOf" srcId="{E085824C-FF2A-411D-B5F2-2D5ECEE03EA9}" destId="{092567F0-7812-4D10-82DC-B12AD8C8F8CE}" srcOrd="12" destOrd="0" presId="urn:microsoft.com/office/officeart/2005/8/layout/bProcess4"/>
    <dgm:cxn modelId="{D8624353-3674-4D7F-BE87-44BD796370FF}" type="presParOf" srcId="{092567F0-7812-4D10-82DC-B12AD8C8F8CE}" destId="{175F13C9-D1D0-4560-98E7-826A41E99767}" srcOrd="0" destOrd="0" presId="urn:microsoft.com/office/officeart/2005/8/layout/bProcess4"/>
    <dgm:cxn modelId="{9E9CE96F-8913-4B37-A78B-E847F7765F6B}" type="presParOf" srcId="{092567F0-7812-4D10-82DC-B12AD8C8F8CE}" destId="{D0AA1B54-7DA4-4F62-9BFE-E6F301B07376}" srcOrd="1" destOrd="0" presId="urn:microsoft.com/office/officeart/2005/8/layout/bProcess4"/>
    <dgm:cxn modelId="{9D2CFBD6-AEA5-4639-BD45-D977B25F2042}" type="presParOf" srcId="{E085824C-FF2A-411D-B5F2-2D5ECEE03EA9}" destId="{FA972DDF-7E0C-49B7-9270-74B02B5D2BD6}" srcOrd="13" destOrd="0" presId="urn:microsoft.com/office/officeart/2005/8/layout/bProcess4"/>
    <dgm:cxn modelId="{0E28AD71-736B-402A-85DC-6B0F4F2FD776}" type="presParOf" srcId="{E085824C-FF2A-411D-B5F2-2D5ECEE03EA9}" destId="{F72B4105-86F5-43F5-A125-83D4ED04BD1A}" srcOrd="14" destOrd="0" presId="urn:microsoft.com/office/officeart/2005/8/layout/bProcess4"/>
    <dgm:cxn modelId="{A7869E79-65B5-408A-BB29-A5694C594AA3}" type="presParOf" srcId="{F72B4105-86F5-43F5-A125-83D4ED04BD1A}" destId="{13B076FD-C8ED-4302-8B02-ABFE58976BD8}" srcOrd="0" destOrd="0" presId="urn:microsoft.com/office/officeart/2005/8/layout/bProcess4"/>
    <dgm:cxn modelId="{873FD34D-416D-4FE7-96BA-80880AE16216}" type="presParOf" srcId="{F72B4105-86F5-43F5-A125-83D4ED04BD1A}" destId="{76F54E3D-8341-4E03-9268-682E8172650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86582-31FE-49EB-A80E-B28137A65032}">
      <dsp:nvSpPr>
        <dsp:cNvPr id="0" name=""/>
        <dsp:cNvSpPr/>
      </dsp:nvSpPr>
      <dsp:spPr>
        <a:xfrm rot="5223716">
          <a:off x="896992" y="1104064"/>
          <a:ext cx="1558268" cy="198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83DC9-D663-4331-9DF2-E3CF57D1DA75}">
      <dsp:nvSpPr>
        <dsp:cNvPr id="0" name=""/>
        <dsp:cNvSpPr/>
      </dsp:nvSpPr>
      <dsp:spPr>
        <a:xfrm>
          <a:off x="1191208" y="98571"/>
          <a:ext cx="2208609" cy="132516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 </a:t>
          </a:r>
          <a:r>
            <a:rPr lang="en-US" sz="28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পূর্ব-বাংলার</a:t>
          </a: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জনগনের</a:t>
          </a: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</a:t>
          </a: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0021" y="137384"/>
        <a:ext cx="2130983" cy="1247539"/>
      </dsp:txXfrm>
    </dsp:sp>
    <dsp:sp modelId="{7E62583A-EEAF-4774-861F-A7E7CCC96BD0}">
      <dsp:nvSpPr>
        <dsp:cNvPr id="0" name=""/>
        <dsp:cNvSpPr/>
      </dsp:nvSpPr>
      <dsp:spPr>
        <a:xfrm rot="4948902">
          <a:off x="993950" y="2712831"/>
          <a:ext cx="1669141" cy="198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88221-5154-4B41-B3B8-86F1FD848D08}">
      <dsp:nvSpPr>
        <dsp:cNvPr id="0" name=""/>
        <dsp:cNvSpPr/>
      </dsp:nvSpPr>
      <dsp:spPr>
        <a:xfrm>
          <a:off x="1274340" y="1658053"/>
          <a:ext cx="2208609" cy="132516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bg2">
                <a:lumMod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 </a:t>
          </a:r>
          <a:r>
            <a:rPr lang="en-US" sz="2400" kern="12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বাংগালী</a:t>
          </a:r>
          <a:r>
            <a:rPr lang="en-US" sz="24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জাতীয়তাবাদের</a:t>
          </a:r>
          <a:r>
            <a:rPr lang="en-US" sz="24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24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সুদৃড়</a:t>
          </a:r>
          <a:r>
            <a:rPr lang="en-US" sz="24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kern="1200" dirty="0">
            <a:solidFill>
              <a:schemeClr val="bg2">
                <a:lumMod val="2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3153" y="1696866"/>
        <a:ext cx="2130983" cy="1247539"/>
      </dsp:txXfrm>
    </dsp:sp>
    <dsp:sp modelId="{79CAD3CC-97F5-4024-B439-19F8CB23101F}">
      <dsp:nvSpPr>
        <dsp:cNvPr id="0" name=""/>
        <dsp:cNvSpPr/>
      </dsp:nvSpPr>
      <dsp:spPr>
        <a:xfrm>
          <a:off x="1944240" y="3540228"/>
          <a:ext cx="3710855" cy="198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2848A-C6F3-4F97-B524-3A1812558105}">
      <dsp:nvSpPr>
        <dsp:cNvPr id="0" name=""/>
        <dsp:cNvSpPr/>
      </dsp:nvSpPr>
      <dsp:spPr>
        <a:xfrm>
          <a:off x="1495996" y="3316106"/>
          <a:ext cx="2208609" cy="132516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.৩।  </a:t>
          </a:r>
          <a:r>
            <a:rPr lang="en-US" sz="28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বঙ্গবুন্ধর</a:t>
          </a:r>
          <a:r>
            <a:rPr lang="en-US" sz="28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28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স্বীকৃত</a:t>
          </a:r>
          <a:r>
            <a:rPr lang="en-US" sz="28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4809" y="3354919"/>
        <a:ext cx="2130983" cy="1247539"/>
      </dsp:txXfrm>
    </dsp:sp>
    <dsp:sp modelId="{4BF135BB-CBCB-4E65-82DD-7865E92393DF}">
      <dsp:nvSpPr>
        <dsp:cNvPr id="0" name=""/>
        <dsp:cNvSpPr/>
      </dsp:nvSpPr>
      <dsp:spPr>
        <a:xfrm rot="16059401">
          <a:off x="4776454" y="2690416"/>
          <a:ext cx="1694519" cy="198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3A7DE-686C-433B-9F4A-B340AD5DBAB9}">
      <dsp:nvSpPr>
        <dsp:cNvPr id="0" name=""/>
        <dsp:cNvSpPr/>
      </dsp:nvSpPr>
      <dsp:spPr>
        <a:xfrm>
          <a:off x="5213373" y="3316106"/>
          <a:ext cx="2208609" cy="132516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4।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পাকিস্তানের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সঙ্ঘতি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সংকট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2186" y="3354919"/>
        <a:ext cx="2130983" cy="1247539"/>
      </dsp:txXfrm>
    </dsp:sp>
    <dsp:sp modelId="{A9F6A21D-D4ED-48CF-B07C-687D1A71A02E}">
      <dsp:nvSpPr>
        <dsp:cNvPr id="0" name=""/>
        <dsp:cNvSpPr/>
      </dsp:nvSpPr>
      <dsp:spPr>
        <a:xfrm rot="15875243">
          <a:off x="4705084" y="1033154"/>
          <a:ext cx="1615581" cy="198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4645D-15CF-4174-AA10-B694EB560A28}">
      <dsp:nvSpPr>
        <dsp:cNvPr id="0" name=""/>
        <dsp:cNvSpPr/>
      </dsp:nvSpPr>
      <dsp:spPr>
        <a:xfrm>
          <a:off x="5144089" y="1616482"/>
          <a:ext cx="2208609" cy="132516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 ৬ </a:t>
          </a:r>
          <a:r>
            <a:rPr lang="en-US" sz="2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দফার</a:t>
          </a:r>
          <a:r>
            <a:rPr lang="en-US" sz="2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স্বীকৃতি</a:t>
          </a:r>
          <a:r>
            <a:rPr lang="en-US" sz="2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82902" y="1655295"/>
        <a:ext cx="2130983" cy="1247539"/>
      </dsp:txXfrm>
    </dsp:sp>
    <dsp:sp modelId="{8EEE3DA7-06BA-42AF-BD12-062F8411D1C9}">
      <dsp:nvSpPr>
        <dsp:cNvPr id="0" name=""/>
        <dsp:cNvSpPr/>
      </dsp:nvSpPr>
      <dsp:spPr>
        <a:xfrm rot="21598506">
          <a:off x="5439991" y="224913"/>
          <a:ext cx="3641518" cy="198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728C5-ABBE-419A-9668-CF3489F18D9D}">
      <dsp:nvSpPr>
        <dsp:cNvPr id="0" name=""/>
        <dsp:cNvSpPr/>
      </dsp:nvSpPr>
      <dsp:spPr>
        <a:xfrm>
          <a:off x="4973783" y="1582"/>
          <a:ext cx="2244433" cy="13251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6। </a:t>
          </a:r>
          <a:r>
            <a:rPr lang="en-US" sz="28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বাংগালীর</a:t>
          </a:r>
          <a:r>
            <a:rPr lang="en-US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মুক্তির</a:t>
          </a:r>
          <a:r>
            <a:rPr lang="en-US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12596" y="40395"/>
        <a:ext cx="2166807" cy="1247539"/>
      </dsp:txXfrm>
    </dsp:sp>
    <dsp:sp modelId="{FA972DDF-7E0C-49B7-9270-74B02B5D2BD6}">
      <dsp:nvSpPr>
        <dsp:cNvPr id="0" name=""/>
        <dsp:cNvSpPr/>
      </dsp:nvSpPr>
      <dsp:spPr>
        <a:xfrm rot="5260627">
          <a:off x="8303560" y="1040924"/>
          <a:ext cx="1628421" cy="19877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A1B54-7DA4-4F62-9BFE-E6F301B07376}">
      <dsp:nvSpPr>
        <dsp:cNvPr id="0" name=""/>
        <dsp:cNvSpPr/>
      </dsp:nvSpPr>
      <dsp:spPr>
        <a:xfrm>
          <a:off x="8639787" y="0"/>
          <a:ext cx="2208609" cy="132516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 </a:t>
          </a:r>
          <a:r>
            <a:rPr lang="en-US" sz="2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পাকিস্তানের</a:t>
          </a:r>
          <a:r>
            <a:rPr lang="en-US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78600" y="38813"/>
        <a:ext cx="2130983" cy="1247539"/>
      </dsp:txXfrm>
    </dsp:sp>
    <dsp:sp modelId="{76F54E3D-8341-4E03-9268-682E81726502}">
      <dsp:nvSpPr>
        <dsp:cNvPr id="0" name=""/>
        <dsp:cNvSpPr/>
      </dsp:nvSpPr>
      <dsp:spPr>
        <a:xfrm>
          <a:off x="8709049" y="1630343"/>
          <a:ext cx="2208609" cy="1325165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.৮।  </a:t>
          </a:r>
          <a:r>
            <a:rPr lang="en-US" sz="28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গনজাগরনের</a:t>
          </a: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47862" y="1669156"/>
        <a:ext cx="2130983" cy="124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6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9220-9824-45A5-A0CF-FEEE7AF20A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9495-CAAB-4375-AD41-6C8922B63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064327"/>
            <a:ext cx="1203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2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87917"/>
            <a:ext cx="11901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চাচ্ছেন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6692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691" y="3244334"/>
            <a:ext cx="12067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5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17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055" y="6273225"/>
            <a:ext cx="1012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236" y="3244334"/>
            <a:ext cx="11790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চাচ্ছেন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8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9709" y="6456217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0"/>
            <a:ext cx="12192000" cy="6827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3244334"/>
            <a:ext cx="11873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ভয়াভহ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4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 ও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12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545" y="3244334"/>
            <a:ext cx="11873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উল্লাস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5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730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673" y="3105835"/>
            <a:ext cx="11485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উল্লাস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7263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2"/>
            <a:ext cx="12192000" cy="6788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783" y="2459504"/>
            <a:ext cx="11499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মৌঃআব্দুল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904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4" y="235527"/>
            <a:ext cx="1050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" y="1981199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তাৎপর্য-বহুল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১৯৭০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অবিভক্ত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বাংগালী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যে,১৯৭০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অনুষ্টিত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হবে।তিনি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ভয়াভয়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অনুষ্টিত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আওয়ামী-লীগ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অভাবনীয়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3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212" y="1172985"/>
            <a:ext cx="5578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80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8800" b="1" i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26" y="3474130"/>
            <a:ext cx="5817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পাকুন্দিয়া,কিশোরগঞ্জ,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</a:t>
            </a:r>
            <a:r>
              <a:rPr lang="bn-BD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856" y="3537650"/>
            <a:ext cx="6082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,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রাজনৈতিক ব্যক্তিত্ব,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চতুর্থ,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১৩/০১/২০২০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00400" cy="343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0" y="19758"/>
            <a:ext cx="3380509" cy="34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9830021"/>
              </p:ext>
            </p:extLst>
          </p:nvPr>
        </p:nvGraphicFramePr>
        <p:xfrm>
          <a:off x="0" y="2216728"/>
          <a:ext cx="12192000" cy="464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727" y="692728"/>
            <a:ext cx="11180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0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83DC9-D663-4331-9DF2-E3CF57D1DA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486582-31FE-49EB-A80E-B28137A6503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8221-5154-4B41-B3B8-86F1FD848D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2583A-EEAF-4774-861F-A7E7CCC96B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2848A-C6F3-4F97-B524-3A18125581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D3CC-97F5-4024-B439-19F8CB2310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A7DE-686C-433B-9F4A-B340AD5DBA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135BB-CBCB-4E65-82DD-7865E92393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4645D-15CF-4174-AA10-B694EB560A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6A21D-D4ED-48CF-B07C-687D1A71A0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728C5-ABBE-419A-9668-CF3489F18D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E3DA7-06BA-42AF-BD12-062F8411D1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AA1B54-7DA4-4F62-9BFE-E6F301B073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72DDF-7E0C-49B7-9270-74B02B5D2B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F54E3D-8341-4E03-9268-682E817265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18"/>
            <a:ext cx="12192000" cy="5278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328" y="346364"/>
            <a:ext cx="1149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বন্টনঃ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443345"/>
            <a:ext cx="1062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45672"/>
            <a:ext cx="12191999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6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3385525"/>
            <a:ext cx="9892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28" y="4585854"/>
            <a:ext cx="11568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১৯৭০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১৯৭০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১৯৭০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3" y="43547"/>
            <a:ext cx="10474037" cy="31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4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99" y="152905"/>
            <a:ext cx="10737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9" y="5777345"/>
            <a:ext cx="1201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কিএবং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1427018"/>
            <a:ext cx="8894618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9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138545"/>
            <a:ext cx="9781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542"/>
            <a:ext cx="12191999" cy="4212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527" y="5458691"/>
            <a:ext cx="1163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ফয়াফল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5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277090"/>
            <a:ext cx="967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385086"/>
            <a:ext cx="12191999" cy="4780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09" y="6317673"/>
            <a:ext cx="1147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110836"/>
            <a:ext cx="1070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4" y="1218832"/>
            <a:ext cx="6179126" cy="482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832"/>
            <a:ext cx="6012874" cy="4821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40580"/>
            <a:ext cx="576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৭০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037" y="6071170"/>
            <a:ext cx="628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৭০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2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072" y="180109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18" y="2230581"/>
            <a:ext cx="11762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৭০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ক,৪টি,                                                       খ,৫টি,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গ,৩টি,                                                       ঘ, ৬টি,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৭০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আওয়ামী-লীগ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১৫৭টি,                                                  খ,১৬০টি,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গ,১৬২টি,                                                    ঘ,১৬১টি,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বাংগালীরা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শাসনাধীনে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২০,                                                      খ,২২,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গ,২৩,                                                        ঘ,২৪,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7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111204"/>
            <a:ext cx="9642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505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273225"/>
            <a:ext cx="1115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4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02873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0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8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653" y="2147455"/>
            <a:ext cx="11554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327" y="2147822"/>
            <a:ext cx="11873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9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09" y="2413337"/>
            <a:ext cx="1159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আওয়ামী-লীগের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4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873" y="3244334"/>
            <a:ext cx="10834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চাচ্ছেন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চাচ্ছেন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4511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616</Words>
  <Application>Microsoft Office PowerPoint</Application>
  <PresentationFormat>Widescreen</PresentationFormat>
  <Paragraphs>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azharul islam</cp:lastModifiedBy>
  <cp:revision>34</cp:revision>
  <dcterms:created xsi:type="dcterms:W3CDTF">2020-04-20T08:16:01Z</dcterms:created>
  <dcterms:modified xsi:type="dcterms:W3CDTF">2020-05-07T08:35:05Z</dcterms:modified>
</cp:coreProperties>
</file>