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D9333-077E-4FC2-BB2D-8E257EA89E3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5C318-2B5D-4242-88A0-E3A4E0BC3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5C318-2B5D-4242-88A0-E3A4E0BC3F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C60C4-BFB5-48A7-8C44-B07202DD8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8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81702-6578-40EF-8797-A243BB94D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9204960" cy="5546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3AC8C-FD24-4682-8A21-74AAB10988FD}"/>
              </a:ext>
            </a:extLst>
          </p:cNvPr>
          <p:cNvSpPr txBox="1"/>
          <p:nvPr/>
        </p:nvSpPr>
        <p:spPr>
          <a:xfrm>
            <a:off x="2286000" y="573502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মাঠে মাঠে চরে গরু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0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E378D-5E1D-4FEC-BCDB-DC1CFCEFA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2042B-E80D-4ED7-828E-D33327B9F3DC}"/>
              </a:ext>
            </a:extLst>
          </p:cNvPr>
          <p:cNvSpPr txBox="1"/>
          <p:nvPr/>
        </p:nvSpPr>
        <p:spPr>
          <a:xfrm>
            <a:off x="2667000" y="5486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 বয়ে যায়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5A2C6-ACD8-4256-AB7A-C7189223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6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3A58D0-C88C-448A-A901-6F5D456144ED}"/>
              </a:ext>
            </a:extLst>
          </p:cNvPr>
          <p:cNvSpPr txBox="1"/>
          <p:nvPr/>
        </p:nvSpPr>
        <p:spPr>
          <a:xfrm>
            <a:off x="1676400" y="572095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জেলে ভাই ধরে মাছ মেঘের ছায়ায়।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28F26A-9F22-4005-9A99-FBD8FBBD2141}"/>
              </a:ext>
            </a:extLst>
          </p:cNvPr>
          <p:cNvSpPr/>
          <p:nvPr/>
        </p:nvSpPr>
        <p:spPr>
          <a:xfrm>
            <a:off x="1685778" y="0"/>
            <a:ext cx="6315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সাধ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(পৃষ্ঠা নং-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4DF53-1AA7-49F3-8AE4-854EE5EC4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28800"/>
            <a:ext cx="4682271" cy="4877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4BCA8-6274-4358-ACA3-B19308FA7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" y="1828799"/>
            <a:ext cx="3962400" cy="48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A13C62-053F-4C15-A56C-727EDB142D3F}"/>
              </a:ext>
            </a:extLst>
          </p:cNvPr>
          <p:cNvSpPr/>
          <p:nvPr/>
        </p:nvSpPr>
        <p:spPr>
          <a:xfrm>
            <a:off x="2672443" y="381000"/>
            <a:ext cx="2996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আবৃত্তি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93A7B-A0E3-4B20-B702-8E0C1743C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3485"/>
            <a:ext cx="9140483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94C52-8F78-429C-B797-B19B54D79434}"/>
              </a:ext>
            </a:extLst>
          </p:cNvPr>
          <p:cNvSpPr txBox="1"/>
          <p:nvPr/>
        </p:nvSpPr>
        <p:spPr>
          <a:xfrm>
            <a:off x="1676400" y="687551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নিই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9616FB-38CC-46F5-83AC-BA7B60D62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43351"/>
              </p:ext>
            </p:extLst>
          </p:nvPr>
        </p:nvGraphicFramePr>
        <p:xfrm>
          <a:off x="493541" y="2364545"/>
          <a:ext cx="8077200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394583342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37378519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r>
                        <a:rPr lang="bn-IN" sz="4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শেফালি</a:t>
                      </a:r>
                      <a:endParaRPr lang="en-US" sz="4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 ধরণের ফুল।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76237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জেলে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যিনি মাছ ধরেন।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602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20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3315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E4F22EB-F53E-48DD-AB9B-815E7CFAA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" y="2222304"/>
            <a:ext cx="8991600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F125013-589A-4DA3-BF97-87C163ECAE0D}"/>
              </a:ext>
            </a:extLst>
          </p:cNvPr>
          <p:cNvGrpSpPr/>
          <p:nvPr/>
        </p:nvGrpSpPr>
        <p:grpSpPr>
          <a:xfrm>
            <a:off x="457200" y="-228600"/>
            <a:ext cx="10972800" cy="6537385"/>
            <a:chOff x="457200" y="-228600"/>
            <a:chExt cx="10972800" cy="65373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4925CC-9BA7-4A46-84A7-484F902DF574}"/>
                </a:ext>
              </a:extLst>
            </p:cNvPr>
            <p:cNvSpPr/>
            <p:nvPr/>
          </p:nvSpPr>
          <p:spPr>
            <a:xfrm>
              <a:off x="3923840" y="2451555"/>
              <a:ext cx="247696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5E5BF7-E443-4DAA-AAB5-A97357DCAFF6}"/>
                </a:ext>
              </a:extLst>
            </p:cNvPr>
            <p:cNvSpPr txBox="1"/>
            <p:nvPr/>
          </p:nvSpPr>
          <p:spPr>
            <a:xfrm>
              <a:off x="2895600" y="4724400"/>
              <a:ext cx="853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দলে আবৃত্তি কর ।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F9CD74-7DFA-4644-BF67-B9CA576A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-228600"/>
              <a:ext cx="6537385" cy="6537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9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095374B-D068-457E-B016-AEDABE4F2DD1}"/>
              </a:ext>
            </a:extLst>
          </p:cNvPr>
          <p:cNvGrpSpPr/>
          <p:nvPr/>
        </p:nvGrpSpPr>
        <p:grpSpPr>
          <a:xfrm>
            <a:off x="304800" y="0"/>
            <a:ext cx="9144000" cy="6286500"/>
            <a:chOff x="762000" y="-381000"/>
            <a:chExt cx="9372600" cy="5715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D15A878-7184-4CAF-8F15-D80B7159064F}"/>
                </a:ext>
              </a:extLst>
            </p:cNvPr>
            <p:cNvSpPr txBox="1"/>
            <p:nvPr/>
          </p:nvSpPr>
          <p:spPr>
            <a:xfrm>
              <a:off x="2667000" y="2415402"/>
              <a:ext cx="541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DD424B-6A63-48B5-A922-AA3208A6E945}"/>
                </a:ext>
              </a:extLst>
            </p:cNvPr>
            <p:cNvSpPr txBox="1"/>
            <p:nvPr/>
          </p:nvSpPr>
          <p:spPr>
            <a:xfrm>
              <a:off x="2667000" y="4419600"/>
              <a:ext cx="746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আবৃত্তি কর।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0FCD3D-29B6-4225-8244-CFADD6BE6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-381000"/>
              <a:ext cx="5715000" cy="571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94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1AC8399-7AB5-49E6-AF54-1B5898602767}"/>
              </a:ext>
            </a:extLst>
          </p:cNvPr>
          <p:cNvGrpSpPr/>
          <p:nvPr/>
        </p:nvGrpSpPr>
        <p:grpSpPr>
          <a:xfrm>
            <a:off x="685800" y="457200"/>
            <a:ext cx="9829800" cy="6096000"/>
            <a:chOff x="685800" y="457200"/>
            <a:chExt cx="9829800" cy="6096000"/>
          </a:xfrm>
        </p:grpSpPr>
        <p:sp>
          <p:nvSpPr>
            <p:cNvPr id="2" name="Scroll: Horizontal 1">
              <a:extLst>
                <a:ext uri="{FF2B5EF4-FFF2-40B4-BE49-F238E27FC236}">
                  <a16:creationId xmlns:a16="http://schemas.microsoft.com/office/drawing/2014/main" id="{FA6D0A35-5878-4E66-98CA-19717451348B}"/>
                </a:ext>
              </a:extLst>
            </p:cNvPr>
            <p:cNvSpPr/>
            <p:nvPr/>
          </p:nvSpPr>
          <p:spPr>
            <a:xfrm>
              <a:off x="685800" y="457200"/>
              <a:ext cx="8001000" cy="6096000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D6E246-98C9-4FF0-8E7B-0C521EAA5F78}"/>
                </a:ext>
              </a:extLst>
            </p:cNvPr>
            <p:cNvSpPr txBox="1"/>
            <p:nvPr/>
          </p:nvSpPr>
          <p:spPr>
            <a:xfrm>
              <a:off x="3429000" y="1149086"/>
              <a:ext cx="579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মূল্যায়ণ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32CD24-A84D-474A-8D5F-EF93C0C9EB3B}"/>
                </a:ext>
              </a:extLst>
            </p:cNvPr>
            <p:cNvSpPr txBox="1"/>
            <p:nvPr/>
          </p:nvSpPr>
          <p:spPr>
            <a:xfrm>
              <a:off x="1600200" y="2743200"/>
              <a:ext cx="7086600" cy="68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A70EBB-1269-40A3-AD70-781FBA91E298}"/>
                </a:ext>
              </a:extLst>
            </p:cNvPr>
            <p:cNvSpPr txBox="1"/>
            <p:nvPr/>
          </p:nvSpPr>
          <p:spPr>
            <a:xfrm>
              <a:off x="1371600" y="2091173"/>
              <a:ext cx="9144000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খালি ঘর পূরণ কর</a:t>
              </a:r>
            </a:p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১।আমাদের ---তারে কত ভালবাসি।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২।সবুজ ঘাসের বুকে ---হাসি।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৩।নদী যায়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l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AE2AF9-24C6-4994-A8C6-272C409EA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r="5308"/>
          <a:stretch/>
        </p:blipFill>
        <p:spPr>
          <a:xfrm>
            <a:off x="25012" y="-1172"/>
            <a:ext cx="90939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85AF62-CF74-40A3-8C1B-FE8164C6C3B4}"/>
              </a:ext>
            </a:extLst>
          </p:cNvPr>
          <p:cNvSpPr/>
          <p:nvPr/>
        </p:nvSpPr>
        <p:spPr>
          <a:xfrm>
            <a:off x="1905000" y="1172"/>
            <a:ext cx="2363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D485B-C461-458B-8E25-BF919657DB9E}"/>
              </a:ext>
            </a:extLst>
          </p:cNvPr>
          <p:cNvSpPr/>
          <p:nvPr/>
        </p:nvSpPr>
        <p:spPr>
          <a:xfrm>
            <a:off x="474480" y="5715000"/>
            <a:ext cx="7587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মনোযোগ সহকারে আবৃত্তি করবে।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993FF-6AC1-462A-9AC9-01A494258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" y="0"/>
            <a:ext cx="910755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4AAD31-71CE-4F87-B6DC-330F1D01F11D}"/>
              </a:ext>
            </a:extLst>
          </p:cNvPr>
          <p:cNvSpPr/>
          <p:nvPr/>
        </p:nvSpPr>
        <p:spPr>
          <a:xfrm>
            <a:off x="1981200" y="32766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9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0E859-547D-43AA-841D-43A85694C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6836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FEE232-7ACE-4D6D-A1A0-CEC23A644138}"/>
              </a:ext>
            </a:extLst>
          </p:cNvPr>
          <p:cNvSpPr/>
          <p:nvPr/>
        </p:nvSpPr>
        <p:spPr>
          <a:xfrm>
            <a:off x="838200" y="3200400"/>
            <a:ext cx="716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</a:p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15E6A4-6F5C-4466-B320-006FDE20BD2E}"/>
              </a:ext>
            </a:extLst>
          </p:cNvPr>
          <p:cNvGrpSpPr/>
          <p:nvPr/>
        </p:nvGrpSpPr>
        <p:grpSpPr>
          <a:xfrm>
            <a:off x="-37514" y="0"/>
            <a:ext cx="10224052" cy="6858000"/>
            <a:chOff x="-13252" y="0"/>
            <a:chExt cx="10224052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DA9C574-85D5-4EE2-A6FE-B11F95622BD5}"/>
                </a:ext>
              </a:extLst>
            </p:cNvPr>
            <p:cNvSpPr/>
            <p:nvPr/>
          </p:nvSpPr>
          <p:spPr>
            <a:xfrm>
              <a:off x="2916956" y="381000"/>
              <a:ext cx="472757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7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0E97392-2080-4335-8A8B-65F2B1A07BCF}"/>
                </a:ext>
              </a:extLst>
            </p:cNvPr>
            <p:cNvGrpSpPr/>
            <p:nvPr/>
          </p:nvGrpSpPr>
          <p:grpSpPr>
            <a:xfrm>
              <a:off x="228600" y="1961271"/>
              <a:ext cx="2714860" cy="3891108"/>
              <a:chOff x="456423" y="1300315"/>
              <a:chExt cx="2714860" cy="389110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BD92F95-2B47-4878-9AFF-F8B32A940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1981200"/>
                <a:ext cx="1951306" cy="252933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B8427B1-A299-459E-9B56-51AF81315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23" y="1300315"/>
                <a:ext cx="2714860" cy="3891108"/>
              </a:xfrm>
              <a:prstGeom prst="rect">
                <a:avLst/>
              </a:prstGeom>
            </p:spPr>
          </p:pic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D5F1C9-0D17-4ABF-9570-65FC15E8FD9D}"/>
                </a:ext>
              </a:extLst>
            </p:cNvPr>
            <p:cNvSpPr/>
            <p:nvPr/>
          </p:nvSpPr>
          <p:spPr>
            <a:xfrm>
              <a:off x="2743200" y="2274838"/>
              <a:ext cx="7467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নাহিদা আখতার</a:t>
              </a:r>
            </a:p>
            <a:p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কালীকচ্ছ উত্তর সরকারি প্রাথমিক বিদ্যালয়</a:t>
              </a:r>
            </a:p>
            <a:p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কালীকচ্ছ ,সরাইল, ব্রাহ্মণবাড়িয়া</a:t>
              </a:r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03D320-3520-4DEB-947C-51790A13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52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0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552FF5-2C3D-4B9A-8153-C64D109AF7D0}"/>
              </a:ext>
            </a:extLst>
          </p:cNvPr>
          <p:cNvSpPr/>
          <p:nvPr/>
        </p:nvSpPr>
        <p:spPr>
          <a:xfrm>
            <a:off x="3606786" y="381000"/>
            <a:ext cx="39116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03AD0-CC39-491A-8BD8-8E7781FC3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3600"/>
            <a:ext cx="2895599" cy="3794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8C278C-2B4B-456F-880B-717289D381DC}"/>
              </a:ext>
            </a:extLst>
          </p:cNvPr>
          <p:cNvSpPr/>
          <p:nvPr/>
        </p:nvSpPr>
        <p:spPr>
          <a:xfrm>
            <a:off x="2895600" y="2133600"/>
            <a:ext cx="6477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                                         বিষয়ঃ বাংলা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আমাদের দেশ।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পাঠঃআমাদের দেশ তারে কত ভালবাসি----জেলে ভাই ধরে মাছ মেঘের ছায়ায়।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মিনিট।</a:t>
            </a:r>
            <a:endParaRPr lang="bn-IN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17B42F-139E-4318-B89B-B8387E43B49F}"/>
              </a:ext>
            </a:extLst>
          </p:cNvPr>
          <p:cNvGrpSpPr/>
          <p:nvPr/>
        </p:nvGrpSpPr>
        <p:grpSpPr>
          <a:xfrm>
            <a:off x="2514600" y="231129"/>
            <a:ext cx="4114800" cy="2362200"/>
            <a:chOff x="2286000" y="0"/>
            <a:chExt cx="4572000" cy="29365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A4F265-A604-4A2E-BBFA-BF7ABA65CF2E}"/>
                </a:ext>
              </a:extLst>
            </p:cNvPr>
            <p:cNvSpPr/>
            <p:nvPr/>
          </p:nvSpPr>
          <p:spPr>
            <a:xfrm>
              <a:off x="2286000" y="2536448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09DAD89D-FA32-4410-B7A2-8024C49193BC}"/>
                </a:ext>
              </a:extLst>
            </p:cNvPr>
            <p:cNvSpPr/>
            <p:nvPr/>
          </p:nvSpPr>
          <p:spPr>
            <a:xfrm>
              <a:off x="3200400" y="0"/>
              <a:ext cx="2590800" cy="1905000"/>
            </a:xfrm>
            <a:prstGeom prst="cloudCallout">
              <a:avLst>
                <a:gd name="adj1" fmla="val -59059"/>
                <a:gd name="adj2" fmla="val 7805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5D5BED-DAFC-45EA-92F8-AAEAAB8D5D00}"/>
                </a:ext>
              </a:extLst>
            </p:cNvPr>
            <p:cNvSpPr txBox="1"/>
            <p:nvPr/>
          </p:nvSpPr>
          <p:spPr>
            <a:xfrm>
              <a:off x="3429000" y="30480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FCD9591-E0CA-46DD-A2B4-1072A824946F}"/>
              </a:ext>
            </a:extLst>
          </p:cNvPr>
          <p:cNvSpPr txBox="1"/>
          <p:nvPr/>
        </p:nvSpPr>
        <p:spPr>
          <a:xfrm>
            <a:off x="152400" y="2268947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২.১.২ কবিতা শুনে বুঝতে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C8417-C2A7-45F5-8707-042FD3FFEED3}"/>
              </a:ext>
            </a:extLst>
          </p:cNvPr>
          <p:cNvSpPr txBox="1"/>
          <p:nvPr/>
        </p:nvSpPr>
        <p:spPr>
          <a:xfrm>
            <a:off x="152400" y="372583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২.১.২ পাঠ্যবইয়ের কবিতা আবৃত্তি 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D4B5C-B273-4E76-98CC-357DDC2D2022}"/>
              </a:ext>
            </a:extLst>
          </p:cNvPr>
          <p:cNvSpPr txBox="1"/>
          <p:nvPr/>
        </p:nvSpPr>
        <p:spPr>
          <a:xfrm>
            <a:off x="152400" y="5182713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২.২.২ প্রমিত উচ্চারণে কবিতা আবৃত্তি করতে পারবে।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CF797E-DB31-46B4-8A59-14ABC8F77162}"/>
              </a:ext>
            </a:extLst>
          </p:cNvPr>
          <p:cNvSpPr txBox="1"/>
          <p:nvPr/>
        </p:nvSpPr>
        <p:spPr>
          <a:xfrm>
            <a:off x="990600" y="228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ছবি দেখি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09462-CBEC-4077-B585-32B336737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7812259" cy="43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22074-DA07-45B9-8271-A115D9A0B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5DD95-B4D8-43FD-92C3-82A6474ECE68}"/>
              </a:ext>
            </a:extLst>
          </p:cNvPr>
          <p:cNvSpPr txBox="1"/>
          <p:nvPr/>
        </p:nvSpPr>
        <p:spPr>
          <a:xfrm>
            <a:off x="304800" y="5638800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চল আজকে আমরা আমাদের দেশ কবিতাটি আবৃত্তি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7A6783-FF2E-426E-BAE9-6E81254E8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" y="-464"/>
            <a:ext cx="9127588" cy="5695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C4DFA-80EF-436E-B08B-A6BC4F9132A9}"/>
              </a:ext>
            </a:extLst>
          </p:cNvPr>
          <p:cNvSpPr txBox="1"/>
          <p:nvPr/>
        </p:nvSpPr>
        <p:spPr>
          <a:xfrm>
            <a:off x="1905000" y="5867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তারে কত ভালবাসি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31ADA1-06AD-4C89-963A-A5C681AFC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" y="32825"/>
            <a:ext cx="9059360" cy="518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92A51B-EBC1-4D64-BFF8-9A978926D0B8}"/>
              </a:ext>
            </a:extLst>
          </p:cNvPr>
          <p:cNvSpPr txBox="1"/>
          <p:nvPr/>
        </p:nvSpPr>
        <p:spPr>
          <a:xfrm>
            <a:off x="1219200" y="5562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সবুজ ঘাসের বুকে শেফালির হাসি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194</Words>
  <Application>Microsoft Office PowerPoint</Application>
  <PresentationFormat>On-screen Show (4:3)</PresentationFormat>
  <Paragraphs>49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2006-08-16T00:00:00Z</dcterms:created>
  <dcterms:modified xsi:type="dcterms:W3CDTF">2020-05-06T08:25:36Z</dcterms:modified>
</cp:coreProperties>
</file>