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80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855E8-2464-4168-99CD-C0C87ED7C5F0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9284-6AEA-419E-B59E-2EF9295E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4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855E8-2464-4168-99CD-C0C87ED7C5F0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9284-6AEA-419E-B59E-2EF9295E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6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855E8-2464-4168-99CD-C0C87ED7C5F0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9284-6AEA-419E-B59E-2EF9295E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855E8-2464-4168-99CD-C0C87ED7C5F0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9284-6AEA-419E-B59E-2EF9295E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6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855E8-2464-4168-99CD-C0C87ED7C5F0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9284-6AEA-419E-B59E-2EF9295E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855E8-2464-4168-99CD-C0C87ED7C5F0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9284-6AEA-419E-B59E-2EF9295E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4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855E8-2464-4168-99CD-C0C87ED7C5F0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9284-6AEA-419E-B59E-2EF9295E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3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855E8-2464-4168-99CD-C0C87ED7C5F0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9284-6AEA-419E-B59E-2EF9295E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9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855E8-2464-4168-99CD-C0C87ED7C5F0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9284-6AEA-419E-B59E-2EF9295E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855E8-2464-4168-99CD-C0C87ED7C5F0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9284-6AEA-419E-B59E-2EF9295E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855E8-2464-4168-99CD-C0C87ED7C5F0}" type="datetimeFigureOut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9284-6AEA-419E-B59E-2EF9295E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-1" y="0"/>
            <a:chExt cx="12192001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579220"/>
              <a:ext cx="12192000" cy="2787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0" y="0"/>
              <a:ext cx="12192000" cy="31223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" y="0"/>
              <a:ext cx="323386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048" y="0"/>
              <a:ext cx="31595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502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5" y="1204332"/>
            <a:ext cx="11574965" cy="5363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384" y="303320"/>
            <a:ext cx="1157496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আমাদী</a:t>
            </a:r>
            <a:r>
              <a:rPr lang="en-US" sz="54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জায়গীরমহল</a:t>
            </a:r>
            <a:r>
              <a:rPr lang="en-US" sz="54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তকিমউদ্দীন</a:t>
            </a:r>
            <a:r>
              <a:rPr lang="en-US" sz="54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54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কয়রা</a:t>
            </a:r>
            <a:r>
              <a:rPr lang="en-US" sz="24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4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15549" y="442054"/>
            <a:ext cx="3062906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2441" y="5316091"/>
            <a:ext cx="542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স্প্রেডশিট 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বুঝায় লিখ।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76" y="1184706"/>
            <a:ext cx="5824915" cy="41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4623" y="5944351"/>
            <a:ext cx="8952105" cy="40306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এক্সেল</a:t>
            </a:r>
            <a:r>
              <a:rPr lang="en-US" sz="5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বা স্প্রেডশিট প্রোগ্রাম 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26115" y="820299"/>
            <a:ext cx="10309123" cy="403066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হিসাব-নিকাশের জন্য কোন প্রোগ্রাম ব্যবহার করা হয়</a:t>
            </a:r>
            <a:r>
              <a:rPr lang="en-US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48" y="1342102"/>
            <a:ext cx="9170379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1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82" y="1070920"/>
            <a:ext cx="9721863" cy="38762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85915" y="371021"/>
            <a:ext cx="437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8367" y="5184896"/>
            <a:ext cx="950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আমরা কি কাজ করতে 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4273" y="5102583"/>
            <a:ext cx="10012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আমরা ব্যবসায় প্রতিষ্ঠানের আর্থিক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 সংরক্ষনের জন্য ব্যবহার করতে পারি।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5530" y="5057265"/>
            <a:ext cx="934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কাগজের 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8545" y="5019720"/>
            <a:ext cx="376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1495171" y="5013280"/>
            <a:ext cx="9506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আভিধানিক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4383" y="5019720"/>
            <a:ext cx="8868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Spread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/>
              <a:t>sheet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কাগজ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91956" y="5118820"/>
            <a:ext cx="946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Spread sheet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বড়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7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  <p:bldP spid="19" grpId="0"/>
      <p:bldP spid="19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67139" y="617764"/>
            <a:ext cx="3523547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0090" y="5655433"/>
            <a:ext cx="9967602" cy="6405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5720" tIns="42861" rIns="85720" bIns="42861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স্প্রেডশি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টের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মাধ্যমে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তোমরা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কোন কোন কাজ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করতে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পারবে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লিখ।</a:t>
            </a:r>
            <a:endParaRPr lang="en-US" sz="3600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b="9301"/>
          <a:stretch/>
        </p:blipFill>
        <p:spPr>
          <a:xfrm>
            <a:off x="2642840" y="1360417"/>
            <a:ext cx="7248292" cy="42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0" y="1348288"/>
            <a:ext cx="3474720" cy="292608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7" r="44536"/>
          <a:stretch/>
        </p:blipFill>
        <p:spPr>
          <a:xfrm>
            <a:off x="7986622" y="1303559"/>
            <a:ext cx="3474720" cy="2926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48" y="1314488"/>
            <a:ext cx="3554283" cy="297558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0046" y="4900592"/>
            <a:ext cx="10371907" cy="1360286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খাতাতে পরীক্ষার ফলাফল প্রস্তত করার জন্য অনেক সময়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ভুল হতো আবার পরে সংশোধন করতে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1672044" y="515484"/>
            <a:ext cx="9104811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ঘটনাগুলি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17169" y="4874562"/>
            <a:ext cx="10437223" cy="1394691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রড সিমেন্টে ব্যবসা প্রতিষ্ঠানে অনেক লেনদেন হয় কিছু নগদে আর কিছু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হিসাব রাখতে ক্যাশিয়ারকে অনেক হিমশিম খেতে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23109" y="4692073"/>
            <a:ext cx="10345782" cy="1699491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সুমন আয়ের সাথে সংগতি রেখে সংসার চালনোর চেষ্টা করেন।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জন্য একটি ডাইরিতে আয়-ব্যয়ের হিসাব লিখে রাখার চেষ্টা করেন।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মধ্যে তিনি হিসাবে গরমিল করে ফেলেন।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499404" y="453620"/>
            <a:ext cx="5706343" cy="742652"/>
          </a:xfrm>
          <a:prstGeom prst="rect">
            <a:avLst/>
          </a:prstGeom>
          <a:solidFill>
            <a:schemeClr val="bg1"/>
          </a:solidFill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সফটওয়ার ব্যবহারের উদ্দেশ্য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1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9" grpId="0"/>
      <p:bldP spid="19" grpId="1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33624" y="401520"/>
            <a:ext cx="5825169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সফটওয়ার ব্যবহারের সুবিধা </a:t>
            </a:r>
            <a:endParaRPr lang="en-US" sz="3600" b="1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7" t="20875" r="22602" b="22424"/>
          <a:stretch/>
        </p:blipFill>
        <p:spPr>
          <a:xfrm>
            <a:off x="3121891" y="1366981"/>
            <a:ext cx="6142181" cy="3888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06262"/>
            <a:ext cx="4886037" cy="228138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95547" y="5477622"/>
            <a:ext cx="11194868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সফটওয়ার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পরীক্ষার ফলাফল সহজেই বের করা যায়।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5" b="54943"/>
          <a:stretch/>
        </p:blipFill>
        <p:spPr>
          <a:xfrm>
            <a:off x="2586446" y="1366980"/>
            <a:ext cx="7223760" cy="402048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95547" y="5387469"/>
            <a:ext cx="10894422" cy="1119184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ব্যবহার করে লেদেনের হিসাব অতি সহজেই বের করা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হিমশিম খেতে হয় না।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07" y="1662141"/>
            <a:ext cx="4664364" cy="2819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6" y="1662142"/>
            <a:ext cx="4738254" cy="281960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55160" y="4790551"/>
            <a:ext cx="9774044" cy="1283855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ব্স্প্রেডশিট সফটওয়্যার এর মাধ্যমে ডাক যোগাযোগের ঠিকানা ও ই-মেইল ঠিকানার ব্যবস্থাপনা ও সংরক্ষণ সহজেই করা যায়।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78822" y="610686"/>
            <a:ext cx="5825169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6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সফটওয়ার ব্যবহারের সুবিধা </a:t>
            </a:r>
            <a:endParaRPr lang="en-US" sz="3600" b="1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1022" y="339683"/>
            <a:ext cx="3822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302" y="5782906"/>
            <a:ext cx="998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লেখ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82" y="1221230"/>
            <a:ext cx="7375161" cy="446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6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007725" y="560414"/>
            <a:ext cx="3581967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552" y="1408595"/>
            <a:ext cx="9041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স্প্রেডশিট সফটওয়্যার কোনটি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এক্সেল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ভিসিক্যালক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অফিস ক্যালক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 		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কেস্প্রড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2443" y="2994033"/>
            <a:ext cx="96446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ওয়ার্কবুক ব্যবহার করা যায় না?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ফলাফল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প্রস্তুতিতে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হিসাব-নিকাশ করতে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পরীক্ষা করতে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		 ক্রিকেট খেলার রান হিসাব করতে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552" y="4718359"/>
            <a:ext cx="98261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মাইক্রোসফট এক্সেলের কমান্ডগুলো কোন গুচ্ছে সাজানো থাকে?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কুইক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টুলবার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মেনুবার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		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স্ট্যাটাসবার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78050" y="644941"/>
            <a:ext cx="133814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সঠিক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উত্তর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540702" y="3594970"/>
            <a:ext cx="325676" cy="3131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1540702" y="4047009"/>
            <a:ext cx="325676" cy="3131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1540702" y="1967617"/>
            <a:ext cx="325676" cy="3131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540702" y="2419656"/>
            <a:ext cx="325676" cy="3131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6137754" y="1967617"/>
            <a:ext cx="325676" cy="3131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6137754" y="2419656"/>
            <a:ext cx="325676" cy="3131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6187858" y="3555571"/>
            <a:ext cx="325676" cy="3131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187858" y="4007610"/>
            <a:ext cx="325676" cy="3131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6187858" y="5269068"/>
            <a:ext cx="325676" cy="3131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187858" y="5721107"/>
            <a:ext cx="325676" cy="3131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1528176" y="5283132"/>
            <a:ext cx="325676" cy="3131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1528176" y="5735171"/>
            <a:ext cx="325676" cy="3131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541534"/>
            <a:ext cx="4808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2923" y="5330120"/>
            <a:ext cx="726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দৈনন্দিন জীবনে এম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 এক্সেল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33" y="1349113"/>
            <a:ext cx="4809062" cy="3876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6" y="1349113"/>
            <a:ext cx="4825876" cy="38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54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03" y="361950"/>
            <a:ext cx="8611497" cy="6019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8648" y="403938"/>
            <a:ext cx="1060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8187" y="5580867"/>
            <a:ext cx="2549562" cy="7315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9243" y="3017957"/>
            <a:ext cx="63055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259024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03" y="361950"/>
            <a:ext cx="8611497" cy="6019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5393" y="838087"/>
            <a:ext cx="91551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8187" y="5580867"/>
            <a:ext cx="2549562" cy="7315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41389" y="3157677"/>
            <a:ext cx="464315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45406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4734" y="389744"/>
            <a:ext cx="11362546" cy="6254785"/>
            <a:chOff x="-125505" y="218581"/>
            <a:chExt cx="12056248" cy="67469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r="2000"/>
            <a:stretch/>
          </p:blipFill>
          <p:spPr>
            <a:xfrm>
              <a:off x="967008" y="350133"/>
              <a:ext cx="2185794" cy="2893809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6974541" y="3048007"/>
              <a:ext cx="4956202" cy="3917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: ৮ম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মাইক্রোসফ্ট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এক্সেল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: ৫০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: ০৫/০৫/২০২০ইং</a:t>
              </a:r>
              <a:endParaRPr lang="en-US" sz="5400" dirty="0">
                <a:latin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25505" y="3315659"/>
              <a:ext cx="6391393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আসাফুর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জায়গীরমহল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তকিমউদ্দীন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কয়রা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01919 99 93 97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sz="2400" dirty="0" smtClean="0">
                  <a:latin typeface="SutonnyMJ" pitchFamily="2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asafurajtschool@yahoo.com</a:t>
              </a:r>
              <a:endParaRPr lang="en-US" sz="2400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75805" y="218581"/>
              <a:ext cx="31778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err="1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28" y="389744"/>
            <a:ext cx="4125252" cy="2719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7208" y="3948785"/>
            <a:ext cx="4113883" cy="11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709" y="486697"/>
            <a:ext cx="6978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45" y="1361374"/>
            <a:ext cx="7905136" cy="4110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4854" y="5501148"/>
            <a:ext cx="3148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3110" y="5501148"/>
            <a:ext cx="4214271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মাইক্রোসফ্ট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709" y="486697"/>
            <a:ext cx="6978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4854" y="5501148"/>
            <a:ext cx="3148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8277" y="5501148"/>
            <a:ext cx="6032090" cy="92333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মাইক্রোসফ্ট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288640"/>
            <a:ext cx="7816646" cy="40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3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331969"/>
            <a:ext cx="12279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4854" y="5501148"/>
            <a:ext cx="3148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5591" y="5501148"/>
            <a:ext cx="7419158" cy="923330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মাইক্রোসফ্ট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1347631"/>
            <a:ext cx="10648335" cy="39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3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55" y="1801170"/>
            <a:ext cx="82296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0427" y="693174"/>
            <a:ext cx="67329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66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endParaRPr lang="en-US" sz="66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3020" y="876875"/>
            <a:ext cx="3416737" cy="742652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5285" y="2017201"/>
            <a:ext cx="4730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512" indent="-379512">
              <a:lnSpc>
                <a:spcPct val="150000"/>
              </a:lnSpc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. .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95437" y="2812549"/>
            <a:ext cx="9001125" cy="252107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প্রোগ্রাম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প্রোগ্রা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সুবিধা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 করতে পারবে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12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3697" y="4728415"/>
            <a:ext cx="10724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হলো একধরনের কম্পিউটার প্রোগ্রাম। এটিকে কখনো কখনো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Workbook 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হয়। একটি রেজিস্টার খাতায় যেমন অনেকগুলো পৃষ্ঠা থাকে</a:t>
            </a:r>
            <a:r>
              <a:rPr lang="as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 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ওয়ার্কবুকে অনেকগুলো স্প্রেডশিট </a:t>
            </a:r>
            <a:r>
              <a:rPr lang="as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একেকটা 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ওয়ার্কশিটে বহুসংখ্যক </a:t>
            </a:r>
            <a:r>
              <a:rPr lang="as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Row) </a:t>
            </a:r>
            <a:r>
              <a:rPr lang="as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কলাম থাকে।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91" y="1497398"/>
            <a:ext cx="457200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3921" y="581766"/>
            <a:ext cx="5064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b="1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7" y="1497397"/>
            <a:ext cx="5306279" cy="27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532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SRIZON</dc:creator>
  <cp:lastModifiedBy>SRIZON</cp:lastModifiedBy>
  <cp:revision>45</cp:revision>
  <dcterms:created xsi:type="dcterms:W3CDTF">2020-05-05T13:39:36Z</dcterms:created>
  <dcterms:modified xsi:type="dcterms:W3CDTF">2020-05-07T04:43:06Z</dcterms:modified>
</cp:coreProperties>
</file>