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446" r:id="rId3"/>
    <p:sldId id="411" r:id="rId4"/>
    <p:sldId id="437" r:id="rId5"/>
    <p:sldId id="379" r:id="rId6"/>
    <p:sldId id="315" r:id="rId7"/>
    <p:sldId id="412" r:id="rId8"/>
    <p:sldId id="427" r:id="rId9"/>
    <p:sldId id="438" r:id="rId10"/>
    <p:sldId id="434" r:id="rId11"/>
    <p:sldId id="432" r:id="rId12"/>
    <p:sldId id="439" r:id="rId13"/>
    <p:sldId id="441" r:id="rId14"/>
    <p:sldId id="440" r:id="rId15"/>
    <p:sldId id="442" r:id="rId16"/>
    <p:sldId id="447" r:id="rId17"/>
    <p:sldId id="275" r:id="rId18"/>
    <p:sldId id="44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009900"/>
    <a:srgbClr val="00FF00"/>
    <a:srgbClr val="CC3300"/>
    <a:srgbClr val="99FF33"/>
    <a:srgbClr val="FF0066"/>
    <a:srgbClr val="66FFFF"/>
    <a:srgbClr val="CC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7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4469-2B31-403D-8948-15A614BDF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DA4B2-5E6C-4C5D-A960-59352E70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93D8-E77A-4191-A7AB-4EFB21E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02D4-CCF2-41A8-8574-9110E7DC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9AEE-4B6B-4852-BCC1-3248C955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A9DF-72C5-4114-B898-1F08408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4354-7C6E-4978-851A-548119A33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42C5B-E561-4B7C-8AA8-2DF95AAA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DD2E-8D94-48AC-8158-0192A5A3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37CF-29FB-4F15-8405-187E9BE8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BBE95-91E5-479D-8690-6ADA54169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E367F-13C8-47EF-9B20-8EBD6BFB4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A886-2976-4E81-AC13-8EC74F23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73EA-F759-478C-A61E-906DBCB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2FA9-95D3-453E-8156-97C3B0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C88A-33BD-4DE9-9C52-57769B10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5866-9ACC-4161-ADD8-31995C7D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A2A9-713F-4733-B06A-7733BD0C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AC7F-5BD6-4CA2-A1BD-105D8578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DC48-9178-4A59-BD49-F57805CE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33B-DF05-43D7-9869-8EF977A0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D5B0-0110-47C7-A888-0B98CE769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A704-9EA8-452F-89CD-162E6AAA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5CFF-2435-4BF9-A5A3-B3298B1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D392-0612-4841-A87F-49927CAA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478-9BFF-482E-8CF8-EAB0981B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66D8-3EA8-413A-9A32-5158BD0E6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4A11C-86E9-44F2-A27B-3FB74724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54B76-CDA1-4571-A0C1-FC0E124F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51DE6-FB94-44EB-8B1B-9CFC25DE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E65BB-FEE8-4408-AC81-144BE12F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8DDA-0125-4868-9510-1F6FB3A5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4E8E2-33D9-49DE-9EDC-7DD5C99E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A9921-40E9-4F14-AC6F-DC2070598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9D3A6-2387-4199-8BD7-9FC77AFE9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1687F-6B41-461A-8CB7-9501872A7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866D0-ADFB-4BB5-B207-06331713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24D36-5527-473A-90CA-FA08FAA4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21CF7-BE62-4A87-AA71-D3B90CC4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01E7-C29D-489B-B137-712F6A78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7081-5FFE-4A14-A05D-91586C8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7CF2B-F496-45D3-BD5F-59C8A1E4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CE40-1F00-4002-AEE7-F9870EB5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BC423-4FF0-488C-86C9-94877B60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59CC8-2DF6-4E60-8EF9-3B491258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4620-6083-4F8C-A0B8-587954E7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8F18-FD9D-4E92-A846-4C9B72BE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6846-388F-4A72-AB1D-3B3F3F8A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9D30-88D1-472B-A02C-BB56B0AF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7C42F-63FD-4853-9A4D-DC6D9135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4AEF-13F1-41D8-BDBE-A588D782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AED6-39D3-4167-AC03-78786C6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D9C4-C45B-41B2-AA58-6BA4EB5D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87773-73B0-4B64-B6B4-80A477562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2D799-6195-43AC-A6CF-FE66A9DDB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85B22-19D7-4A49-9880-D09A122D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A3F9-B077-47D6-834E-CC4A24EC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F9674-3300-4E7D-9975-103AEF66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C41D7-B3B3-412E-A265-DE60048F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5258-A995-4D98-9ADB-C43EE662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38A7-1FDC-44BB-BAE3-60EE8BB46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7E26B-2625-4FD8-AD19-F287E75B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C47C-82AE-49EA-9509-B7C49943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05799EA-2E8E-4704-AFCF-FD1232DAFE52}"/>
              </a:ext>
            </a:extLst>
          </p:cNvPr>
          <p:cNvSpPr/>
          <p:nvPr/>
        </p:nvSpPr>
        <p:spPr>
          <a:xfrm>
            <a:off x="1371600" y="152400"/>
            <a:ext cx="6324600" cy="1524000"/>
          </a:xfrm>
          <a:prstGeom prst="horizontalScroll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5" y="1981200"/>
            <a:ext cx="7991035" cy="41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7FA216-B0EA-4B40-89B0-A1ED67A64C4F}"/>
              </a:ext>
            </a:extLst>
          </p:cNvPr>
          <p:cNvSpPr txBox="1"/>
          <p:nvPr/>
        </p:nvSpPr>
        <p:spPr>
          <a:xfrm>
            <a:off x="609600" y="152400"/>
            <a:ext cx="5943600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পরিকল্পনার গুরুত্বঃ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425402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9E0885-CB29-45FD-B532-302CCACC3C79}"/>
              </a:ext>
            </a:extLst>
          </p:cNvPr>
          <p:cNvSpPr txBox="1"/>
          <p:nvPr/>
        </p:nvSpPr>
        <p:spPr>
          <a:xfrm>
            <a:off x="609600" y="152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পরিকল্পনার গুরুত্বঃ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584081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B154FD-9FA0-4B1E-AB95-3DDB46DA78A7}"/>
              </a:ext>
            </a:extLst>
          </p:cNvPr>
          <p:cNvSpPr txBox="1"/>
          <p:nvPr/>
        </p:nvSpPr>
        <p:spPr>
          <a:xfrm>
            <a:off x="609600" y="152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পরিকল্পনার গুরুত্বঃ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A56B0-E914-45FD-889A-192F82B5D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8120576" cy="43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9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496A904-196B-4CE4-918E-C1244559F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300399" cy="44502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EEBBA5-6537-4A71-AB94-FE04850883ED}"/>
              </a:ext>
            </a:extLst>
          </p:cNvPr>
          <p:cNvSpPr txBox="1"/>
          <p:nvPr/>
        </p:nvSpPr>
        <p:spPr>
          <a:xfrm>
            <a:off x="609600" y="152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পরিকল্পনার গুরুত্বঃ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07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B304AC-13BC-4737-B2B0-7391D9888939}"/>
              </a:ext>
            </a:extLst>
          </p:cNvPr>
          <p:cNvSpPr txBox="1"/>
          <p:nvPr/>
        </p:nvSpPr>
        <p:spPr>
          <a:xfrm>
            <a:off x="609600" y="152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পরিকল্পনার গুরুত্বঃ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6" y="1377518"/>
            <a:ext cx="7888908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8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5F8B384E-9475-4A9D-B107-43F95F251459}"/>
              </a:ext>
            </a:extLst>
          </p:cNvPr>
          <p:cNvSpPr/>
          <p:nvPr/>
        </p:nvSpPr>
        <p:spPr>
          <a:xfrm>
            <a:off x="228600" y="4343400"/>
            <a:ext cx="8839200" cy="2133600"/>
          </a:xfrm>
          <a:prstGeom prst="bevel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 ব্যবসায় পরিকল্পনার অন্যতম উপাদান ? ব্যাখ্যা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0" t="2137"/>
          <a:stretch/>
        </p:blipFill>
        <p:spPr>
          <a:xfrm>
            <a:off x="419100" y="381000"/>
            <a:ext cx="8458200" cy="34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96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527727" y="1929824"/>
            <a:ext cx="583588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kern="1000" spc="-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800" kern="1000" spc="-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000" spc="-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kern="1000" spc="-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000" spc="-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kern="1000" spc="-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000" spc="-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kern="1000" spc="-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kern="1000" spc="-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kern="10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510152" y="2895600"/>
            <a:ext cx="5867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6516013" y="1905000"/>
            <a:ext cx="217078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মুনাফা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অর্জন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6534258" y="2895600"/>
            <a:ext cx="217078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প্রতিচ্ছবি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527727" y="3810000"/>
            <a:ext cx="584982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দিকনির্দেশনার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6516013" y="3962400"/>
            <a:ext cx="217078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57B81-6360-4EDA-BDAD-A20331762BA2}"/>
              </a:ext>
            </a:extLst>
          </p:cNvPr>
          <p:cNvSpPr txBox="1"/>
          <p:nvPr/>
        </p:nvSpPr>
        <p:spPr>
          <a:xfrm>
            <a:off x="496213" y="5141893"/>
            <a:ext cx="5849825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ব্যবসায়ীকে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ঋণদানের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190E6-349A-4536-91B9-423B6C590E77}"/>
              </a:ext>
            </a:extLst>
          </p:cNvPr>
          <p:cNvSpPr txBox="1"/>
          <p:nvPr/>
        </p:nvSpPr>
        <p:spPr>
          <a:xfrm>
            <a:off x="6516013" y="5420380"/>
            <a:ext cx="217078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পরিকল্পনা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381000" y="304800"/>
            <a:ext cx="3733800" cy="1463932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14" grpId="0" animBg="1"/>
      <p:bldP spid="15" grpId="0" animBg="1"/>
      <p:bldP spid="1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98882B-CC44-47CE-888E-9BA1286EBF0F}"/>
              </a:ext>
            </a:extLst>
          </p:cNvPr>
          <p:cNvSpPr/>
          <p:nvPr/>
        </p:nvSpPr>
        <p:spPr>
          <a:xfrm>
            <a:off x="228600" y="4572000"/>
            <a:ext cx="8610600" cy="19050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পরিকল্পনা “ভবিষ্যত অনিশ্চয়তা মোকাবেলার কৌশল” তুমি কী একমত ? উত্তরের স্বপক্ষে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দাও। </a:t>
            </a:r>
          </a:p>
          <a:p>
            <a:pPr algn="just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381000" y="762000"/>
            <a:ext cx="83820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541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0" y="4572000"/>
            <a:ext cx="9144000" cy="1600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7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3999" y="543342"/>
            <a:ext cx="2590801" cy="32012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27" y="543342"/>
            <a:ext cx="2604597" cy="3439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81000" y="4114800"/>
            <a:ext cx="4419600" cy="1905000"/>
          </a:xfrm>
          <a:prstGeom prst="rect">
            <a:avLst/>
          </a:prstGeom>
          <a:ln w="571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201" y="4114800"/>
            <a:ext cx="3886200" cy="1905000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০৬/০১/২০২০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304800" y="5429696"/>
            <a:ext cx="8610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u="sng" dirty="0">
                <a:latin typeface="NikoshBAN" panose="02000000000000000000" pitchFamily="2" charset="0"/>
                <a:cs typeface="NikoshBAN" panose="02000000000000000000" pitchFamily="2" charset="0"/>
              </a:rPr>
              <a:t>জীবন ও অভিজ্ঞতা ভিত্তিক প্রশ্ন-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শিক্ষার্থীকে ভালো ফল করার উদ্দেশ্যে কী কী চিন্তা করতে হয়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5EA3D-59DF-40C8-9678-B519D1665FD7}"/>
              </a:ext>
            </a:extLst>
          </p:cNvPr>
          <p:cNvSpPr txBox="1"/>
          <p:nvPr/>
        </p:nvSpPr>
        <p:spPr>
          <a:xfrm>
            <a:off x="304800" y="152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60003"/>
            <a:ext cx="3200400" cy="182880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86" y="874811"/>
            <a:ext cx="3200400" cy="182880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9" y="3338537"/>
            <a:ext cx="3200400" cy="18288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874811"/>
            <a:ext cx="320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0BD0D1-EC16-4787-A7B7-098C0C4EA92D}"/>
              </a:ext>
            </a:extLst>
          </p:cNvPr>
          <p:cNvSpPr txBox="1"/>
          <p:nvPr/>
        </p:nvSpPr>
        <p:spPr>
          <a:xfrm>
            <a:off x="304800" y="152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E2F6F9-066B-487A-8B94-7BE10267E08A}"/>
              </a:ext>
            </a:extLst>
          </p:cNvPr>
          <p:cNvSpPr/>
          <p:nvPr/>
        </p:nvSpPr>
        <p:spPr>
          <a:xfrm>
            <a:off x="304800" y="4953000"/>
            <a:ext cx="8610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 ও অভিজ্ঞতা ভিত্তিক প্রশ্ন-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ভবিষ্যৎ কার্যক্রম সুষ্ঠুভাবে সম্পন্ন করার লক্ষ্যে আগাম </a:t>
            </a:r>
            <a:endParaRPr lang="en-US" sz="24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চিন্তাভাবনাকে কী </a:t>
            </a:r>
            <a:r>
              <a:rPr lang="bn-IN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যায় ?</a:t>
            </a: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4907"/>
            <a:ext cx="3200400" cy="27432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05248"/>
            <a:ext cx="3200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7D42A382-68B4-4601-9187-378DEDFBD019}"/>
              </a:ext>
            </a:extLst>
          </p:cNvPr>
          <p:cNvSpPr/>
          <p:nvPr/>
        </p:nvSpPr>
        <p:spPr>
          <a:xfrm>
            <a:off x="152400" y="1066800"/>
            <a:ext cx="8839200" cy="4724400"/>
          </a:xfrm>
          <a:prstGeom prst="bevel">
            <a:avLst/>
          </a:prstGeom>
          <a:ln w="38100"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পরিকল্পনা</a:t>
            </a:r>
            <a:endPara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C95E26-01FF-4854-AFBA-27AC24AFD0E0}"/>
              </a:ext>
            </a:extLst>
          </p:cNvPr>
          <p:cNvSpPr/>
          <p:nvPr/>
        </p:nvSpPr>
        <p:spPr>
          <a:xfrm>
            <a:off x="533400" y="2895600"/>
            <a:ext cx="8229600" cy="1785104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</a:p>
          <a:p>
            <a:endPara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পরিকল্পনা কী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পরিকল্পনার গুরুত্ব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424070" y="263389"/>
            <a:ext cx="8229600" cy="651011"/>
          </a:xfrm>
          <a:prstGeom prst="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C7542D-AB17-4241-99F3-2FE345E4D320}"/>
              </a:ext>
            </a:extLst>
          </p:cNvPr>
          <p:cNvSpPr/>
          <p:nvPr/>
        </p:nvSpPr>
        <p:spPr>
          <a:xfrm>
            <a:off x="424070" y="5410200"/>
            <a:ext cx="8610601" cy="1015663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জাহাজ বা উড়োজাহাজ চালানোর ক্ষেত্রে রাডার চালককে পথ চলার নির্দেশনা দিয়ে গন্তব্যে পৌছতে সাহায্য করে। ভ্রমনকারীর জন্য রোড ম্যাপ এবং দালান নির্মাতার জন্য নীল-নকশার প্রয়োজন হয়। তেমনি ব্যবসায়ীর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প্রয়োজন ব্যবসায় ------------- ।</a:t>
            </a: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3657600" cy="18288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7"/>
          <a:stretch/>
        </p:blipFill>
        <p:spPr>
          <a:xfrm>
            <a:off x="4876800" y="1219200"/>
            <a:ext cx="3657600" cy="18288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8" y="3311572"/>
            <a:ext cx="3657600" cy="18288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11572"/>
            <a:ext cx="365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8809490-85FB-4F81-AA8E-A5DD14E13FBD}"/>
              </a:ext>
            </a:extLst>
          </p:cNvPr>
          <p:cNvSpPr/>
          <p:nvPr/>
        </p:nvSpPr>
        <p:spPr>
          <a:xfrm>
            <a:off x="467495" y="216535"/>
            <a:ext cx="4114800" cy="838200"/>
          </a:xfrm>
          <a:prstGeom prst="bevel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B04CE-B1BA-4307-A2C0-84FE994B3C32}"/>
              </a:ext>
            </a:extLst>
          </p:cNvPr>
          <p:cNvSpPr txBox="1"/>
          <p:nvPr/>
        </p:nvSpPr>
        <p:spPr>
          <a:xfrm>
            <a:off x="685800" y="4724400"/>
            <a:ext cx="7467600" cy="92333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পরিকল্পনা কী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6" y="1559666"/>
            <a:ext cx="3840480" cy="22860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59666"/>
            <a:ext cx="384048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B15A93-C4DA-419F-9418-141960098AF7}"/>
              </a:ext>
            </a:extLst>
          </p:cNvPr>
          <p:cNvSpPr/>
          <p:nvPr/>
        </p:nvSpPr>
        <p:spPr>
          <a:xfrm>
            <a:off x="457200" y="3352800"/>
            <a:ext cx="8229600" cy="3124200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bn-IN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পরিকল্পনা হলো ব্যবসায়ের ভবিষ্যৎ কার্যক্রমের প্রতিচ্ছবি। এটি একটি লিখিত দলিল যার মধ্যে ব্যবসায়ের লক্ষ্য, প্রকৃতি, ব্যবস্থাপনার ধারা, অর্থায়নের উপায়, বর্তমান অবস্থা ও ভবিষ্যৎ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য়নের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 চিত্র তুলে ধরা হয়। কোন ব্যবসায় কোন দিকে অগ্রসর হবে ও কীভাবে ব্যবসায়ের সাফল্য অর্জন করা যাবে তার সুনির্দিষ্ট দিক-নির্দেশনা ব্যবসায় পরিকল্পনায় পাওয়া যায়।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11524</TotalTime>
  <Words>337</Words>
  <Application>Microsoft Office PowerPoint</Application>
  <PresentationFormat>On-screen Show (4:3)</PresentationFormat>
  <Paragraphs>49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KRComputer</cp:lastModifiedBy>
  <cp:revision>1990</cp:revision>
  <dcterms:created xsi:type="dcterms:W3CDTF">2006-08-16T00:00:00Z</dcterms:created>
  <dcterms:modified xsi:type="dcterms:W3CDTF">2020-05-07T00:39:30Z</dcterms:modified>
</cp:coreProperties>
</file>