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0"/>
  </p:notesMasterIdLst>
  <p:sldIdLst>
    <p:sldId id="256" r:id="rId2"/>
    <p:sldId id="275" r:id="rId3"/>
    <p:sldId id="259" r:id="rId4"/>
    <p:sldId id="276" r:id="rId5"/>
    <p:sldId id="277" r:id="rId6"/>
    <p:sldId id="271" r:id="rId7"/>
    <p:sldId id="261" r:id="rId8"/>
    <p:sldId id="278" r:id="rId9"/>
    <p:sldId id="272" r:id="rId10"/>
    <p:sldId id="264" r:id="rId11"/>
    <p:sldId id="283" r:id="rId12"/>
    <p:sldId id="274" r:id="rId13"/>
    <p:sldId id="269" r:id="rId14"/>
    <p:sldId id="279" r:id="rId15"/>
    <p:sldId id="266" r:id="rId16"/>
    <p:sldId id="282" r:id="rId17"/>
    <p:sldId id="28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1BE96-200A-44F7-BC75-554CEDCE9172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</dgm:pt>
    <dgm:pt modelId="{62428252-764D-4B5E-9813-1B81C05E39DE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7200" dirty="0" smtClean="0"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ইতিহাস</a:t>
          </a:r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endParaRPr lang="en-GB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4C94A2-022C-4C16-B1C7-3CD85D04193F}" type="par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E170A-9088-4E4C-A97B-3452CC38BAF6}" type="sib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105338-1979-4D24-AD28-5A05E2182495}" type="pres">
      <dgm:prSet presAssocID="{CC41BE96-200A-44F7-BC75-554CEDCE9172}" presName="linear" presStyleCnt="0">
        <dgm:presLayoutVars>
          <dgm:dir/>
          <dgm:resizeHandles val="exact"/>
        </dgm:presLayoutVars>
      </dgm:prSet>
      <dgm:spPr/>
    </dgm:pt>
    <dgm:pt modelId="{26851F70-A5B2-4032-B8E5-87E273EF2E25}" type="pres">
      <dgm:prSet presAssocID="{62428252-764D-4B5E-9813-1B81C05E39DE}" presName="comp" presStyleCnt="0"/>
      <dgm:spPr/>
    </dgm:pt>
    <dgm:pt modelId="{A5D82D02-FB96-40AC-92D4-6A4C62183A9D}" type="pres">
      <dgm:prSet presAssocID="{62428252-764D-4B5E-9813-1B81C05E39DE}" presName="box" presStyleLbl="node1" presStyleIdx="0" presStyleCnt="1" custLinFactNeighborX="1551" custLinFactNeighborY="-84366"/>
      <dgm:spPr/>
      <dgm:t>
        <a:bodyPr/>
        <a:lstStyle/>
        <a:p>
          <a:endParaRPr lang="en-GB"/>
        </a:p>
      </dgm:t>
    </dgm:pt>
    <dgm:pt modelId="{812AB9DE-213D-4E46-A5FA-F7D6157AAADE}" type="pres">
      <dgm:prSet presAssocID="{62428252-764D-4B5E-9813-1B81C05E39DE}" presName="img" presStyleLbl="fgImgPlace1" presStyleIdx="0" presStyleCnt="1" custScaleX="173232" custLinFactNeighborX="22198" custLinFactNeighborY="461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mblr_lysc2dObdk1r44q44o1_1280.jpg"/>
        </a:ext>
      </dgm:extLst>
    </dgm:pt>
    <dgm:pt modelId="{AFE55A09-1298-4C69-B70F-4A90D2FCF027}" type="pres">
      <dgm:prSet presAssocID="{62428252-764D-4B5E-9813-1B81C05E39D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A2A4BF-B2A8-4AAD-8CBA-AB8919E14489}" type="presOf" srcId="{CC41BE96-200A-44F7-BC75-554CEDCE9172}" destId="{85105338-1979-4D24-AD28-5A05E2182495}" srcOrd="0" destOrd="0" presId="urn:microsoft.com/office/officeart/2005/8/layout/vList4#1"/>
    <dgm:cxn modelId="{730B76DC-0B5F-41CA-98A6-A9784EA1F244}" srcId="{CC41BE96-200A-44F7-BC75-554CEDCE9172}" destId="{62428252-764D-4B5E-9813-1B81C05E39DE}" srcOrd="0" destOrd="0" parTransId="{384C94A2-022C-4C16-B1C7-3CD85D04193F}" sibTransId="{D97E170A-9088-4E4C-A97B-3452CC38BAF6}"/>
    <dgm:cxn modelId="{0656077F-4DBA-49C0-83B7-FDE13198BDC0}" type="presOf" srcId="{62428252-764D-4B5E-9813-1B81C05E39DE}" destId="{A5D82D02-FB96-40AC-92D4-6A4C62183A9D}" srcOrd="0" destOrd="0" presId="urn:microsoft.com/office/officeart/2005/8/layout/vList4#1"/>
    <dgm:cxn modelId="{2B981FE3-D962-4400-B068-0C0322629F5C}" type="presOf" srcId="{62428252-764D-4B5E-9813-1B81C05E39DE}" destId="{AFE55A09-1298-4C69-B70F-4A90D2FCF027}" srcOrd="1" destOrd="0" presId="urn:microsoft.com/office/officeart/2005/8/layout/vList4#1"/>
    <dgm:cxn modelId="{2EB4BB9F-F7BD-4748-9F36-2F127F77E93C}" type="presParOf" srcId="{85105338-1979-4D24-AD28-5A05E2182495}" destId="{26851F70-A5B2-4032-B8E5-87E273EF2E25}" srcOrd="0" destOrd="0" presId="urn:microsoft.com/office/officeart/2005/8/layout/vList4#1"/>
    <dgm:cxn modelId="{0798E48A-0D2A-48BF-80D7-BBD7CA8D3060}" type="presParOf" srcId="{26851F70-A5B2-4032-B8E5-87E273EF2E25}" destId="{A5D82D02-FB96-40AC-92D4-6A4C62183A9D}" srcOrd="0" destOrd="0" presId="urn:microsoft.com/office/officeart/2005/8/layout/vList4#1"/>
    <dgm:cxn modelId="{D35AD27D-C0C2-4969-B909-2947AD7B988D}" type="presParOf" srcId="{26851F70-A5B2-4032-B8E5-87E273EF2E25}" destId="{812AB9DE-213D-4E46-A5FA-F7D6157AAADE}" srcOrd="1" destOrd="0" presId="urn:microsoft.com/office/officeart/2005/8/layout/vList4#1"/>
    <dgm:cxn modelId="{BB15B68C-7B43-45F3-B75B-469579C4875B}" type="presParOf" srcId="{26851F70-A5B2-4032-B8E5-87E273EF2E25}" destId="{AFE55A09-1298-4C69-B70F-4A90D2FCF02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18EF4-D6A8-49F9-87CA-1F812FF9F3E5}" type="doc">
      <dgm:prSet loTypeId="urn:microsoft.com/office/officeart/2005/8/layout/process2" loCatId="process" qsTypeId="urn:microsoft.com/office/officeart/2005/8/quickstyle/simple5" qsCatId="simple" csTypeId="urn:microsoft.com/office/officeart/2005/8/colors/accent3_1" csCatId="accent3" phldr="1"/>
      <dgm:spPr/>
    </dgm:pt>
    <dgm:pt modelId="{80F15D17-BC2B-4043-ACA6-71572928C4B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মুদ্রার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সীমাবদ্ধতা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E28A7E-F17D-485E-9CAD-56B2EFDEB507}" type="parTrans" cxnId="{E91C5E3F-CFC3-4533-B9DB-76240927153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160256-31DD-4DB5-95EE-3044CB4697EC}" type="sibTrans" cxnId="{E91C5E3F-CFC3-4533-B9DB-76240927153B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5EC59-326E-466D-BF77-D3564373D13F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সরবরাহে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2F6B3-9B52-4AFB-9EC9-7C0BAFDDCE32}" type="parTrans" cxnId="{365F54AF-9B9D-4A26-92EC-3F74FD782732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7DFC9B-F2FD-4238-AE02-75A0F239F9A1}" type="sibTrans" cxnId="{365F54AF-9B9D-4A26-92EC-3F74FD782732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1C58AF-491B-4385-8365-5D1A6ACE9D1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মুদ্রার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বিকল্প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স্বর্ণ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রৌপ্যের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অলংকার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85C636-CF9F-4A32-A926-7D038206B8BB}" type="parTrans" cxnId="{4C850C10-DF13-49C8-8F46-EF5B47CAB50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F7DC8-A045-4F5E-8D38-5655B948CF51}" type="sibTrans" cxnId="{4C850C10-DF13-49C8-8F46-EF5B47CAB50A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6808F5-D947-4930-8B3F-E86ED7421EA1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বহন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অসুবিধা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5215A5-A502-4126-ABEB-4F0F82BB7E70}" type="parTrans" cxnId="{8A443551-AD86-4864-870F-A37018FCB7D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A32845-8617-475D-B57B-79DDB197F561}" type="sibTrans" cxnId="{8A443551-AD86-4864-870F-A37018FCB7DE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F8DD32-C647-445C-A3C3-02FD56D97445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সীমাবদ্ধতা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E43612-D7C7-45A3-A2D4-46C9013CBD9A}" type="parTrans" cxnId="{40ABAE7B-20BA-4C6A-BBE3-4360B494357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822600-0730-4E59-B284-A7C377E55049}" type="sibTrans" cxnId="{40ABAE7B-20BA-4C6A-BBE3-4360B494357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FF0BC-C060-4329-B88B-870B0C475A71}" type="pres">
      <dgm:prSet presAssocID="{FFF18EF4-D6A8-49F9-87CA-1F812FF9F3E5}" presName="linearFlow" presStyleCnt="0">
        <dgm:presLayoutVars>
          <dgm:resizeHandles val="exact"/>
        </dgm:presLayoutVars>
      </dgm:prSet>
      <dgm:spPr/>
    </dgm:pt>
    <dgm:pt modelId="{D0040E8E-CCDB-4965-B8DA-E9DF12F53332}" type="pres">
      <dgm:prSet presAssocID="{80F15D17-BC2B-4043-ACA6-71572928C4B6}" presName="node" presStyleLbl="node1" presStyleIdx="0" presStyleCnt="5" custScaleX="134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227EC-D84C-44C4-BE47-49D92B896D73}" type="pres">
      <dgm:prSet presAssocID="{F7160256-31DD-4DB5-95EE-3044CB4697E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F7F2E7C-CED9-45A8-81E5-A5F3B3A1D3ED}" type="pres">
      <dgm:prSet presAssocID="{F7160256-31DD-4DB5-95EE-3044CB4697E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76119F3-B451-4940-9079-01D8B07084B8}" type="pres">
      <dgm:prSet presAssocID="{06D5EC59-326E-466D-BF77-D3564373D13F}" presName="node" presStyleLbl="node1" presStyleIdx="1" presStyleCnt="5" custScaleX="186029" custScaleY="135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C9864-DDE7-422D-83AF-0689689BDCCF}" type="pres">
      <dgm:prSet presAssocID="{A67DFC9B-F2FD-4238-AE02-75A0F239F9A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C83E053-3396-4227-9AD6-851405B09E8D}" type="pres">
      <dgm:prSet presAssocID="{A67DFC9B-F2FD-4238-AE02-75A0F239F9A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9153F2B-B196-4A41-B8F5-C57D5BE57AB7}" type="pres">
      <dgm:prSet presAssocID="{161C58AF-491B-4385-8365-5D1A6ACE9D16}" presName="node" presStyleLbl="node1" presStyleIdx="2" presStyleCnt="5" custScaleX="185357" custScaleY="13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227EA-78FB-40E3-A4F2-CBF6A6EB310E}" type="pres">
      <dgm:prSet presAssocID="{664F7DC8-A045-4F5E-8D38-5655B948CF5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324AF99-1205-4045-9489-9E7379AC873A}" type="pres">
      <dgm:prSet presAssocID="{664F7DC8-A045-4F5E-8D38-5655B948CF5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7C33AB6-F1F4-4D8A-AD01-67F8CB2ABC45}" type="pres">
      <dgm:prSet presAssocID="{6E6808F5-D947-4930-8B3F-E86ED7421EA1}" presName="node" presStyleLbl="node1" presStyleIdx="3" presStyleCnt="5" custScaleX="134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A8B18-BD2D-4BAA-9924-A6A298905B9A}" type="pres">
      <dgm:prSet presAssocID="{20A32845-8617-475D-B57B-79DDB197F56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718CEB8-7FF2-44E1-A8C2-BC24D58DE476}" type="pres">
      <dgm:prSet presAssocID="{20A32845-8617-475D-B57B-79DDB197F56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4FA0C0A-B997-447E-B830-6AF0C926A8A6}" type="pres">
      <dgm:prSet presAssocID="{E7F8DD32-C647-445C-A3C3-02FD56D97445}" presName="node" presStyleLbl="node1" presStyleIdx="4" presStyleCnt="5" custScaleX="134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50C10-DF13-49C8-8F46-EF5B47CAB50A}" srcId="{FFF18EF4-D6A8-49F9-87CA-1F812FF9F3E5}" destId="{161C58AF-491B-4385-8365-5D1A6ACE9D16}" srcOrd="2" destOrd="0" parTransId="{A585C636-CF9F-4A32-A926-7D038206B8BB}" sibTransId="{664F7DC8-A045-4F5E-8D38-5655B948CF51}"/>
    <dgm:cxn modelId="{8A443551-AD86-4864-870F-A37018FCB7DE}" srcId="{FFF18EF4-D6A8-49F9-87CA-1F812FF9F3E5}" destId="{6E6808F5-D947-4930-8B3F-E86ED7421EA1}" srcOrd="3" destOrd="0" parTransId="{D15215A5-A502-4126-ABEB-4F0F82BB7E70}" sibTransId="{20A32845-8617-475D-B57B-79DDB197F561}"/>
    <dgm:cxn modelId="{349BA760-93B0-46F9-93AF-7B66B50721B9}" type="presOf" srcId="{6E6808F5-D947-4930-8B3F-E86ED7421EA1}" destId="{17C33AB6-F1F4-4D8A-AD01-67F8CB2ABC45}" srcOrd="0" destOrd="0" presId="urn:microsoft.com/office/officeart/2005/8/layout/process2"/>
    <dgm:cxn modelId="{5FA259D6-BD05-42E2-8A7A-7F792D04FDD8}" type="presOf" srcId="{664F7DC8-A045-4F5E-8D38-5655B948CF51}" destId="{C324AF99-1205-4045-9489-9E7379AC873A}" srcOrd="1" destOrd="0" presId="urn:microsoft.com/office/officeart/2005/8/layout/process2"/>
    <dgm:cxn modelId="{E91C5E3F-CFC3-4533-B9DB-76240927153B}" srcId="{FFF18EF4-D6A8-49F9-87CA-1F812FF9F3E5}" destId="{80F15D17-BC2B-4043-ACA6-71572928C4B6}" srcOrd="0" destOrd="0" parTransId="{E7E28A7E-F17D-485E-9CAD-56B2EFDEB507}" sibTransId="{F7160256-31DD-4DB5-95EE-3044CB4697EC}"/>
    <dgm:cxn modelId="{F2C5C713-8666-47F5-B2E3-4A4D720CB9D2}" type="presOf" srcId="{06D5EC59-326E-466D-BF77-D3564373D13F}" destId="{E76119F3-B451-4940-9079-01D8B07084B8}" srcOrd="0" destOrd="0" presId="urn:microsoft.com/office/officeart/2005/8/layout/process2"/>
    <dgm:cxn modelId="{2FEFCEC5-5695-4D55-A9EB-EB656DBE07BC}" type="presOf" srcId="{20A32845-8617-475D-B57B-79DDB197F561}" destId="{7718CEB8-7FF2-44E1-A8C2-BC24D58DE476}" srcOrd="1" destOrd="0" presId="urn:microsoft.com/office/officeart/2005/8/layout/process2"/>
    <dgm:cxn modelId="{34000DA3-70D2-471D-B44A-C20686BD35D9}" type="presOf" srcId="{F7160256-31DD-4DB5-95EE-3044CB4697EC}" destId="{0F7F2E7C-CED9-45A8-81E5-A5F3B3A1D3ED}" srcOrd="1" destOrd="0" presId="urn:microsoft.com/office/officeart/2005/8/layout/process2"/>
    <dgm:cxn modelId="{5537BE58-CC44-436A-8CFD-2AD60A862DDD}" type="presOf" srcId="{F7160256-31DD-4DB5-95EE-3044CB4697EC}" destId="{BC2227EC-D84C-44C4-BE47-49D92B896D73}" srcOrd="0" destOrd="0" presId="urn:microsoft.com/office/officeart/2005/8/layout/process2"/>
    <dgm:cxn modelId="{ADC06874-3697-49C8-B01C-4F60BAA5268E}" type="presOf" srcId="{80F15D17-BC2B-4043-ACA6-71572928C4B6}" destId="{D0040E8E-CCDB-4965-B8DA-E9DF12F53332}" srcOrd="0" destOrd="0" presId="urn:microsoft.com/office/officeart/2005/8/layout/process2"/>
    <dgm:cxn modelId="{66AD9798-D5C5-4BEE-90AF-38BB5430F3DB}" type="presOf" srcId="{E7F8DD32-C647-445C-A3C3-02FD56D97445}" destId="{F4FA0C0A-B997-447E-B830-6AF0C926A8A6}" srcOrd="0" destOrd="0" presId="urn:microsoft.com/office/officeart/2005/8/layout/process2"/>
    <dgm:cxn modelId="{19E41689-A56C-4D9C-B4C8-8DD9D226349F}" type="presOf" srcId="{161C58AF-491B-4385-8365-5D1A6ACE9D16}" destId="{89153F2B-B196-4A41-B8F5-C57D5BE57AB7}" srcOrd="0" destOrd="0" presId="urn:microsoft.com/office/officeart/2005/8/layout/process2"/>
    <dgm:cxn modelId="{40ABAE7B-20BA-4C6A-BBE3-4360B494357D}" srcId="{FFF18EF4-D6A8-49F9-87CA-1F812FF9F3E5}" destId="{E7F8DD32-C647-445C-A3C3-02FD56D97445}" srcOrd="4" destOrd="0" parTransId="{9CE43612-D7C7-45A3-A2D4-46C9013CBD9A}" sibTransId="{5D822600-0730-4E59-B284-A7C377E55049}"/>
    <dgm:cxn modelId="{1A573D0F-CA1B-4222-B780-34C46887EEA7}" type="presOf" srcId="{20A32845-8617-475D-B57B-79DDB197F561}" destId="{6C1A8B18-BD2D-4BAA-9924-A6A298905B9A}" srcOrd="0" destOrd="0" presId="urn:microsoft.com/office/officeart/2005/8/layout/process2"/>
    <dgm:cxn modelId="{9ED70B74-278D-40EE-BCEA-C5EED73C9FD7}" type="presOf" srcId="{A67DFC9B-F2FD-4238-AE02-75A0F239F9A1}" destId="{FC83E053-3396-4227-9AD6-851405B09E8D}" srcOrd="1" destOrd="0" presId="urn:microsoft.com/office/officeart/2005/8/layout/process2"/>
    <dgm:cxn modelId="{A1B8D671-4C75-4FC4-8109-475FD6563F71}" type="presOf" srcId="{664F7DC8-A045-4F5E-8D38-5655B948CF51}" destId="{E0E227EA-78FB-40E3-A4F2-CBF6A6EB310E}" srcOrd="0" destOrd="0" presId="urn:microsoft.com/office/officeart/2005/8/layout/process2"/>
    <dgm:cxn modelId="{E0DACEFC-6B53-4A6E-8AED-97F224666B58}" type="presOf" srcId="{A67DFC9B-F2FD-4238-AE02-75A0F239F9A1}" destId="{CD0C9864-DDE7-422D-83AF-0689689BDCCF}" srcOrd="0" destOrd="0" presId="urn:microsoft.com/office/officeart/2005/8/layout/process2"/>
    <dgm:cxn modelId="{80A027C9-6D3A-4D15-9226-F73BE6F80E5C}" type="presOf" srcId="{FFF18EF4-D6A8-49F9-87CA-1F812FF9F3E5}" destId="{92FFF0BC-C060-4329-B88B-870B0C475A71}" srcOrd="0" destOrd="0" presId="urn:microsoft.com/office/officeart/2005/8/layout/process2"/>
    <dgm:cxn modelId="{365F54AF-9B9D-4A26-92EC-3F74FD782732}" srcId="{FFF18EF4-D6A8-49F9-87CA-1F812FF9F3E5}" destId="{06D5EC59-326E-466D-BF77-D3564373D13F}" srcOrd="1" destOrd="0" parTransId="{1AD2F6B3-9B52-4AFB-9EC9-7C0BAFDDCE32}" sibTransId="{A67DFC9B-F2FD-4238-AE02-75A0F239F9A1}"/>
    <dgm:cxn modelId="{C8B62AD7-F8CF-4EB0-8640-280DA467EEC9}" type="presParOf" srcId="{92FFF0BC-C060-4329-B88B-870B0C475A71}" destId="{D0040E8E-CCDB-4965-B8DA-E9DF12F53332}" srcOrd="0" destOrd="0" presId="urn:microsoft.com/office/officeart/2005/8/layout/process2"/>
    <dgm:cxn modelId="{90F51D22-998B-4C76-A13A-A5231FB52B92}" type="presParOf" srcId="{92FFF0BC-C060-4329-B88B-870B0C475A71}" destId="{BC2227EC-D84C-44C4-BE47-49D92B896D73}" srcOrd="1" destOrd="0" presId="urn:microsoft.com/office/officeart/2005/8/layout/process2"/>
    <dgm:cxn modelId="{207510C9-3292-4A30-9575-76D143C83823}" type="presParOf" srcId="{BC2227EC-D84C-44C4-BE47-49D92B896D73}" destId="{0F7F2E7C-CED9-45A8-81E5-A5F3B3A1D3ED}" srcOrd="0" destOrd="0" presId="urn:microsoft.com/office/officeart/2005/8/layout/process2"/>
    <dgm:cxn modelId="{ED56CFD5-5451-453A-90FC-5576BC6D3918}" type="presParOf" srcId="{92FFF0BC-C060-4329-B88B-870B0C475A71}" destId="{E76119F3-B451-4940-9079-01D8B07084B8}" srcOrd="2" destOrd="0" presId="urn:microsoft.com/office/officeart/2005/8/layout/process2"/>
    <dgm:cxn modelId="{62E67262-8A24-4DF3-9FEB-9164EAB474ED}" type="presParOf" srcId="{92FFF0BC-C060-4329-B88B-870B0C475A71}" destId="{CD0C9864-DDE7-422D-83AF-0689689BDCCF}" srcOrd="3" destOrd="0" presId="urn:microsoft.com/office/officeart/2005/8/layout/process2"/>
    <dgm:cxn modelId="{86DBD83B-9998-4915-94C6-5E6A4CD4326D}" type="presParOf" srcId="{CD0C9864-DDE7-422D-83AF-0689689BDCCF}" destId="{FC83E053-3396-4227-9AD6-851405B09E8D}" srcOrd="0" destOrd="0" presId="urn:microsoft.com/office/officeart/2005/8/layout/process2"/>
    <dgm:cxn modelId="{B12079AF-8FD4-47C7-8991-DD71713AD7FD}" type="presParOf" srcId="{92FFF0BC-C060-4329-B88B-870B0C475A71}" destId="{89153F2B-B196-4A41-B8F5-C57D5BE57AB7}" srcOrd="4" destOrd="0" presId="urn:microsoft.com/office/officeart/2005/8/layout/process2"/>
    <dgm:cxn modelId="{1658BC5A-43C1-4841-9764-279B972A6D75}" type="presParOf" srcId="{92FFF0BC-C060-4329-B88B-870B0C475A71}" destId="{E0E227EA-78FB-40E3-A4F2-CBF6A6EB310E}" srcOrd="5" destOrd="0" presId="urn:microsoft.com/office/officeart/2005/8/layout/process2"/>
    <dgm:cxn modelId="{445D1ADF-4EA0-441D-A880-321DE85BD6E3}" type="presParOf" srcId="{E0E227EA-78FB-40E3-A4F2-CBF6A6EB310E}" destId="{C324AF99-1205-4045-9489-9E7379AC873A}" srcOrd="0" destOrd="0" presId="urn:microsoft.com/office/officeart/2005/8/layout/process2"/>
    <dgm:cxn modelId="{549AEBF8-4AFE-4427-98CF-D4A8471682E0}" type="presParOf" srcId="{92FFF0BC-C060-4329-B88B-870B0C475A71}" destId="{17C33AB6-F1F4-4D8A-AD01-67F8CB2ABC45}" srcOrd="6" destOrd="0" presId="urn:microsoft.com/office/officeart/2005/8/layout/process2"/>
    <dgm:cxn modelId="{A00372F9-A92D-4EE1-B893-F732A498CE67}" type="presParOf" srcId="{92FFF0BC-C060-4329-B88B-870B0C475A71}" destId="{6C1A8B18-BD2D-4BAA-9924-A6A298905B9A}" srcOrd="7" destOrd="0" presId="urn:microsoft.com/office/officeart/2005/8/layout/process2"/>
    <dgm:cxn modelId="{190E5E43-EEAF-4E2A-92E4-96900903FC12}" type="presParOf" srcId="{6C1A8B18-BD2D-4BAA-9924-A6A298905B9A}" destId="{7718CEB8-7FF2-44E1-A8C2-BC24D58DE476}" srcOrd="0" destOrd="0" presId="urn:microsoft.com/office/officeart/2005/8/layout/process2"/>
    <dgm:cxn modelId="{C3FC8C01-ADD8-4EEE-862D-9BBAD7B8C26C}" type="presParOf" srcId="{92FFF0BC-C060-4329-B88B-870B0C475A71}" destId="{F4FA0C0A-B997-447E-B830-6AF0C926A8A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2D02-FB96-40AC-92D4-6A4C62183A9D}">
      <dsp:nvSpPr>
        <dsp:cNvPr id="0" name=""/>
        <dsp:cNvSpPr/>
      </dsp:nvSpPr>
      <dsp:spPr>
        <a:xfrm>
          <a:off x="156709" y="0"/>
          <a:ext cx="8839200" cy="333894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bn-BD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ইতিহাস</a:t>
          </a:r>
          <a:r>
            <a:rPr lang="bn-BD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endParaRPr lang="en-GB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443" y="0"/>
        <a:ext cx="6737465" cy="3338940"/>
      </dsp:txXfrm>
    </dsp:sp>
    <dsp:sp modelId="{812AB9DE-213D-4E46-A5FA-F7D6157AAADE}">
      <dsp:nvSpPr>
        <dsp:cNvPr id="0" name=""/>
        <dsp:cNvSpPr/>
      </dsp:nvSpPr>
      <dsp:spPr>
        <a:xfrm>
          <a:off x="235715" y="457194"/>
          <a:ext cx="3062464" cy="267115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40E8E-CCDB-4965-B8DA-E9DF12F53332}">
      <dsp:nvSpPr>
        <dsp:cNvPr id="0" name=""/>
        <dsp:cNvSpPr/>
      </dsp:nvSpPr>
      <dsp:spPr>
        <a:xfrm>
          <a:off x="1981196" y="4380"/>
          <a:ext cx="4419606" cy="822197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মুদ্রার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সীমাবদ্ধতা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5277" y="28461"/>
        <a:ext cx="4371444" cy="774035"/>
      </dsp:txXfrm>
    </dsp:sp>
    <dsp:sp modelId="{BC2227EC-D84C-44C4-BE47-49D92B896D73}">
      <dsp:nvSpPr>
        <dsp:cNvPr id="0" name=""/>
        <dsp:cNvSpPr/>
      </dsp:nvSpPr>
      <dsp:spPr>
        <a:xfrm rot="5400000">
          <a:off x="4036838" y="847132"/>
          <a:ext cx="308323" cy="369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80004" y="877965"/>
        <a:ext cx="221992" cy="215826"/>
      </dsp:txXfrm>
    </dsp:sp>
    <dsp:sp modelId="{E76119F3-B451-4940-9079-01D8B07084B8}">
      <dsp:nvSpPr>
        <dsp:cNvPr id="0" name=""/>
        <dsp:cNvSpPr/>
      </dsp:nvSpPr>
      <dsp:spPr>
        <a:xfrm>
          <a:off x="1131949" y="1237676"/>
          <a:ext cx="6118101" cy="1115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সরবরাহে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4607" y="1270334"/>
        <a:ext cx="6052785" cy="1049698"/>
      </dsp:txXfrm>
    </dsp:sp>
    <dsp:sp modelId="{CD0C9864-DDE7-422D-83AF-0689689BDCCF}">
      <dsp:nvSpPr>
        <dsp:cNvPr id="0" name=""/>
        <dsp:cNvSpPr/>
      </dsp:nvSpPr>
      <dsp:spPr>
        <a:xfrm rot="5400000">
          <a:off x="4036838" y="2373245"/>
          <a:ext cx="308323" cy="369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80004" y="2404078"/>
        <a:ext cx="221992" cy="215826"/>
      </dsp:txXfrm>
    </dsp:sp>
    <dsp:sp modelId="{89153F2B-B196-4A41-B8F5-C57D5BE57AB7}">
      <dsp:nvSpPr>
        <dsp:cNvPr id="0" name=""/>
        <dsp:cNvSpPr/>
      </dsp:nvSpPr>
      <dsp:spPr>
        <a:xfrm>
          <a:off x="1142999" y="2763789"/>
          <a:ext cx="6096000" cy="1089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ধাতব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মুদ্রার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বিকল্প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স্বর্ণ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রৌপ্যের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অলংকার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74919" y="2795709"/>
        <a:ext cx="6032160" cy="1025998"/>
      </dsp:txXfrm>
    </dsp:sp>
    <dsp:sp modelId="{E0E227EA-78FB-40E3-A4F2-CBF6A6EB310E}">
      <dsp:nvSpPr>
        <dsp:cNvPr id="0" name=""/>
        <dsp:cNvSpPr/>
      </dsp:nvSpPr>
      <dsp:spPr>
        <a:xfrm rot="5400000">
          <a:off x="4036838" y="3874183"/>
          <a:ext cx="308323" cy="369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80004" y="3905016"/>
        <a:ext cx="221992" cy="215826"/>
      </dsp:txXfrm>
    </dsp:sp>
    <dsp:sp modelId="{17C33AB6-F1F4-4D8A-AD01-67F8CB2ABC45}">
      <dsp:nvSpPr>
        <dsp:cNvPr id="0" name=""/>
        <dsp:cNvSpPr/>
      </dsp:nvSpPr>
      <dsp:spPr>
        <a:xfrm>
          <a:off x="1981196" y="4264726"/>
          <a:ext cx="4419606" cy="822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বহন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অসুবিধা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5277" y="4288807"/>
        <a:ext cx="4371444" cy="774035"/>
      </dsp:txXfrm>
    </dsp:sp>
    <dsp:sp modelId="{6C1A8B18-BD2D-4BAA-9924-A6A298905B9A}">
      <dsp:nvSpPr>
        <dsp:cNvPr id="0" name=""/>
        <dsp:cNvSpPr/>
      </dsp:nvSpPr>
      <dsp:spPr>
        <a:xfrm rot="5400000">
          <a:off x="4036838" y="5107478"/>
          <a:ext cx="308323" cy="369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tint val="6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80004" y="5138311"/>
        <a:ext cx="221992" cy="215826"/>
      </dsp:txXfrm>
    </dsp:sp>
    <dsp:sp modelId="{F4FA0C0A-B997-447E-B830-6AF0C926A8A6}">
      <dsp:nvSpPr>
        <dsp:cNvPr id="0" name=""/>
        <dsp:cNvSpPr/>
      </dsp:nvSpPr>
      <dsp:spPr>
        <a:xfrm>
          <a:off x="1981196" y="5498022"/>
          <a:ext cx="4419606" cy="822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সীমাবদ্ধতা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5277" y="5522103"/>
        <a:ext cx="4371444" cy="77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0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4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8" y="1524000"/>
            <a:ext cx="806500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4800" y="228600"/>
            <a:ext cx="8534400" cy="5181600"/>
            <a:chOff x="-12510" y="0"/>
            <a:chExt cx="9156510" cy="5867400"/>
          </a:xfrm>
        </p:grpSpPr>
        <p:sp>
          <p:nvSpPr>
            <p:cNvPr id="8" name="Rectangle 7"/>
            <p:cNvSpPr/>
            <p:nvPr/>
          </p:nvSpPr>
          <p:spPr>
            <a:xfrm>
              <a:off x="-12510" y="0"/>
              <a:ext cx="2819400" cy="2819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15670" y="0"/>
              <a:ext cx="2819400" cy="28194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00716" y="0"/>
              <a:ext cx="2819400" cy="28194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3048000"/>
              <a:ext cx="2819400" cy="28194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15670" y="3048000"/>
              <a:ext cx="2819400" cy="28194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24600" y="3015018"/>
              <a:ext cx="2819400" cy="2819400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04800" y="5504596"/>
            <a:ext cx="8512139" cy="104860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হাঙ্গরের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4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9540608"/>
              </p:ext>
            </p:extLst>
          </p:nvPr>
        </p:nvGraphicFramePr>
        <p:xfrm>
          <a:off x="304800" y="228600"/>
          <a:ext cx="838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81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040E8E-CCDB-4965-B8DA-E9DF12F53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0040E8E-CCDB-4965-B8DA-E9DF12F53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0040E8E-CCDB-4965-B8DA-E9DF12F53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0040E8E-CCDB-4965-B8DA-E9DF12F53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227EC-D84C-44C4-BE47-49D92B89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C2227EC-D84C-44C4-BE47-49D92B89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BC2227EC-D84C-44C4-BE47-49D92B89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C2227EC-D84C-44C4-BE47-49D92B89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119F3-B451-4940-9079-01D8B070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76119F3-B451-4940-9079-01D8B070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76119F3-B451-4940-9079-01D8B070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76119F3-B451-4940-9079-01D8B0708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C9864-DDE7-422D-83AF-0689689B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D0C9864-DDE7-422D-83AF-0689689B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D0C9864-DDE7-422D-83AF-0689689B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D0C9864-DDE7-422D-83AF-0689689BD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53F2B-B196-4A41-B8F5-C57D5BE5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9153F2B-B196-4A41-B8F5-C57D5BE5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9153F2B-B196-4A41-B8F5-C57D5BE5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89153F2B-B196-4A41-B8F5-C57D5BE57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227EA-78FB-40E3-A4F2-CBF6A6EB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0E227EA-78FB-40E3-A4F2-CBF6A6EB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E0E227EA-78FB-40E3-A4F2-CBF6A6EB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E0E227EA-78FB-40E3-A4F2-CBF6A6EB3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33AB6-F1F4-4D8A-AD01-67F8CB2A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7C33AB6-F1F4-4D8A-AD01-67F8CB2A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7C33AB6-F1F4-4D8A-AD01-67F8CB2A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7C33AB6-F1F4-4D8A-AD01-67F8CB2AB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8B18-BD2D-4BAA-9924-A6A29890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C1A8B18-BD2D-4BAA-9924-A6A29890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6C1A8B18-BD2D-4BAA-9924-A6A29890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6C1A8B18-BD2D-4BAA-9924-A6A298905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A0C0A-B997-447E-B830-6AF0C926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4FA0C0A-B997-447E-B830-6AF0C926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4FA0C0A-B997-447E-B830-6AF0C926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4FA0C0A-B997-447E-B830-6AF0C926A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4800" y="457200"/>
            <a:ext cx="8534400" cy="5105400"/>
            <a:chOff x="-12510" y="0"/>
            <a:chExt cx="9156510" cy="5867400"/>
          </a:xfrm>
        </p:grpSpPr>
        <p:sp>
          <p:nvSpPr>
            <p:cNvPr id="8" name="Rectangle 7"/>
            <p:cNvSpPr/>
            <p:nvPr/>
          </p:nvSpPr>
          <p:spPr>
            <a:xfrm>
              <a:off x="-12510" y="0"/>
              <a:ext cx="2819400" cy="2819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15670" y="0"/>
              <a:ext cx="2819400" cy="28194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00716" y="0"/>
              <a:ext cx="2819400" cy="28194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3048000"/>
              <a:ext cx="2819400" cy="28194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15670" y="3048000"/>
              <a:ext cx="2819400" cy="28194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24600" y="3015018"/>
              <a:ext cx="2819400" cy="28194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04800" y="5867400"/>
            <a:ext cx="8534400" cy="685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1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096" y="914400"/>
            <a:ext cx="7848600" cy="70788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784434"/>
              </p:ext>
            </p:extLst>
          </p:nvPr>
        </p:nvGraphicFramePr>
        <p:xfrm>
          <a:off x="1882314" y="2514600"/>
          <a:ext cx="5379372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ackager Shell Object" showAsIcon="1" r:id="rId3" imgW="5439600" imgH="488520" progId="Package">
                  <p:embed/>
                </p:oleObj>
              </mc:Choice>
              <mc:Fallback>
                <p:oleObj name="Packager Shell Object" showAsIcon="1" r:id="rId3" imgW="54396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314" y="2514600"/>
                        <a:ext cx="5379372" cy="18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1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4" y="400857"/>
            <a:ext cx="22396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7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1493070" y="3145850"/>
            <a:ext cx="631178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কাগজি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মু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দ্রা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প্রচলনের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কারণসমূহ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লিখো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243349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63003"/>
              </p:ext>
            </p:extLst>
          </p:nvPr>
        </p:nvGraphicFramePr>
        <p:xfrm>
          <a:off x="1901825" y="2479675"/>
          <a:ext cx="5386388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ackager Shell Object" showAsIcon="1" r:id="rId3" imgW="1387080" imgH="488520" progId="Package">
                  <p:embed/>
                </p:oleObj>
              </mc:Choice>
              <mc:Fallback>
                <p:oleObj name="Packager Shell Object" showAsIcon="1" r:id="rId3" imgW="1387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1825" y="2479675"/>
                        <a:ext cx="5386388" cy="189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0174" y="228600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17843"/>
            <a:ext cx="1826141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মুদ্রা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893279"/>
            <a:ext cx="8382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দ্রব্য-এই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প্রথাটি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768715"/>
            <a:ext cx="83820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প্রাচীনকালে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 বিনিময়ের মাধ্যম হিসাবে কী ব্যবহার করতো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198149"/>
            <a:ext cx="7015062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কাগজি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মুদ্রার প্রচলন শুরু হয় কোন শতাব্দীতে?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068669"/>
            <a:ext cx="711765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কাগজি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মুদ্রার ব্যাপক প্রসার লাভের 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888363"/>
            <a:ext cx="2605200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2796063"/>
            <a:ext cx="1935145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4244315"/>
            <a:ext cx="8328301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হাঙ্গরের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5068668"/>
            <a:ext cx="2667000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ঊনবিংশ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459" y="5872964"/>
            <a:ext cx="6858000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বহনযোগ্যতা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844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3145850"/>
            <a:ext cx="8153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ধাতব মুদ্রা ও কাগজি মুদ্রার মধ্যে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 পার্থক্য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3970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০১/০৫/২০২০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96526" y="3473315"/>
            <a:ext cx="4375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66304" y="3429000"/>
            <a:ext cx="2286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7" y="838200"/>
            <a:ext cx="1998408" cy="25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803" y="323671"/>
            <a:ext cx="42672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8803" y="1998702"/>
            <a:ext cx="426720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8803" y="4724400"/>
            <a:ext cx="426720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8329"/>
            <a:ext cx="297180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98128"/>
            <a:ext cx="2971800" cy="185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07928"/>
            <a:ext cx="2964543" cy="183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152400" y="1253619"/>
            <a:ext cx="8839200" cy="11798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5752557"/>
              </p:ext>
            </p:extLst>
          </p:nvPr>
        </p:nvGraphicFramePr>
        <p:xfrm>
          <a:off x="0" y="2133600"/>
          <a:ext cx="8839200" cy="33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 প্রথা কী তা বলতে পারবে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ইতিহাস ব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29761"/>
            <a:ext cx="83820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81000"/>
            <a:ext cx="8370464" cy="4648199"/>
            <a:chOff x="-31844" y="1809929"/>
            <a:chExt cx="9159808" cy="50480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44" y="1809929"/>
              <a:ext cx="4503948" cy="28382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103" y="1821463"/>
              <a:ext cx="4655861" cy="28210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6" y="4648201"/>
              <a:ext cx="4503869" cy="22097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221" y="4648201"/>
              <a:ext cx="4668484" cy="2204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95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86433"/>
            <a:ext cx="3796380" cy="29425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876800" y="467591"/>
            <a:ext cx="3886200" cy="296140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581400"/>
            <a:ext cx="3796380" cy="29425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6800" y="3581400"/>
            <a:ext cx="3796380" cy="2942567"/>
            <a:chOff x="4876800" y="3581400"/>
            <a:chExt cx="3796380" cy="2942567"/>
          </a:xfrm>
        </p:grpSpPr>
        <p:sp>
          <p:nvSpPr>
            <p:cNvPr id="8" name="Rounded Rectangle 7"/>
            <p:cNvSpPr/>
            <p:nvPr/>
          </p:nvSpPr>
          <p:spPr>
            <a:xfrm>
              <a:off x="4876800" y="3581400"/>
              <a:ext cx="3796380" cy="294256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82028" y="4419600"/>
              <a:ext cx="3581400" cy="1295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বিনিময় প্রথা</a:t>
              </a:r>
              <a:endPara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88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493070" y="381000"/>
            <a:ext cx="183911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1" y="400858"/>
            <a:ext cx="231845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2148348" y="3101606"/>
            <a:ext cx="483305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বিনিময়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8" y="381000"/>
            <a:ext cx="4242429" cy="297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09" y="406128"/>
            <a:ext cx="4072732" cy="295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09" y="381000"/>
            <a:ext cx="4088562" cy="2950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1128" y="4038600"/>
            <a:ext cx="8485913" cy="24929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4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866</TotalTime>
  <Words>360</Words>
  <Application>Microsoft Office PowerPoint</Application>
  <PresentationFormat>On-screen Show (4:3)</PresentationFormat>
  <Paragraphs>65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Corbel</vt:lpstr>
      <vt:lpstr>Nikosh</vt:lpstr>
      <vt:lpstr>NikoshBAN</vt:lpstr>
      <vt:lpstr>Times New Roman</vt:lpstr>
      <vt:lpstr>Vrinda</vt:lpstr>
      <vt:lpstr>Wingdings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101</cp:revision>
  <dcterms:created xsi:type="dcterms:W3CDTF">2006-08-16T00:00:00Z</dcterms:created>
  <dcterms:modified xsi:type="dcterms:W3CDTF">2020-05-08T01:39:00Z</dcterms:modified>
</cp:coreProperties>
</file>