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5" r:id="rId3"/>
    <p:sldId id="260" r:id="rId4"/>
    <p:sldId id="261" r:id="rId5"/>
    <p:sldId id="264" r:id="rId6"/>
    <p:sldId id="280" r:id="rId7"/>
    <p:sldId id="281" r:id="rId8"/>
    <p:sldId id="268" r:id="rId9"/>
    <p:sldId id="279" r:id="rId10"/>
    <p:sldId id="282" r:id="rId11"/>
    <p:sldId id="267" r:id="rId12"/>
    <p:sldId id="269" r:id="rId13"/>
    <p:sldId id="278" r:id="rId14"/>
    <p:sldId id="283" r:id="rId15"/>
    <p:sldId id="286" r:id="rId16"/>
    <p:sldId id="270" r:id="rId17"/>
    <p:sldId id="276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FF"/>
    <a:srgbClr val="FF99FF"/>
    <a:srgbClr val="00FFFF"/>
    <a:srgbClr val="CC99FF"/>
    <a:srgbClr val="FF66FF"/>
    <a:srgbClr val="E353DC"/>
    <a:srgbClr val="BC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3" d="100"/>
          <a:sy n="73" d="100"/>
        </p:scale>
        <p:origin x="-978" y="480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860D7-6371-4671-9872-091FADC1708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</dgm:spPr>
      <dgm:t>
        <a:bodyPr/>
        <a:lstStyle/>
        <a:p>
          <a:endParaRPr lang="en-US"/>
        </a:p>
      </dgm:t>
    </dgm:pt>
    <dgm:pt modelId="{679926AC-AB55-41C0-9456-606719F6D97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Independent </a:t>
          </a:r>
          <a:r>
            <a:rPr lang="en-US" sz="2400" dirty="0" smtClean="0">
              <a:solidFill>
                <a:srgbClr val="FF0000"/>
              </a:solidFill>
            </a:rPr>
            <a:t>Day</a:t>
          </a:r>
          <a:endParaRPr lang="en-US" sz="1600" dirty="0">
            <a:solidFill>
              <a:srgbClr val="FF0000"/>
            </a:solidFill>
          </a:endParaRPr>
        </a:p>
      </dgm:t>
    </dgm:pt>
    <dgm:pt modelId="{EEA4F1FA-EBDA-4819-BF33-E017024256E0}" type="parTrans" cxnId="{23B6B9F5-4398-425A-9887-4076B7650C1D}">
      <dgm:prSet/>
      <dgm:spPr/>
      <dgm:t>
        <a:bodyPr/>
        <a:lstStyle/>
        <a:p>
          <a:endParaRPr lang="en-US"/>
        </a:p>
      </dgm:t>
    </dgm:pt>
    <dgm:pt modelId="{337F7B78-3F48-4A75-B7FF-3218BF779FD0}" type="sibTrans" cxnId="{23B6B9F5-4398-425A-9887-4076B7650C1D}">
      <dgm:prSet/>
      <dgm:spPr/>
      <dgm:t>
        <a:bodyPr/>
        <a:lstStyle/>
        <a:p>
          <a:endParaRPr lang="en-US"/>
        </a:p>
      </dgm:t>
    </dgm:pt>
    <dgm:pt modelId="{EC531CEF-D9AC-4113-96EE-EA4D257345D0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Freedom fighter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79081A-1CA3-4E96-AFE9-30283E437A29}" type="parTrans" cxnId="{F1F08F80-EA6C-4724-BF6A-EC59BD8484A7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n-US"/>
        </a:p>
      </dgm:t>
    </dgm:pt>
    <dgm:pt modelId="{C04A4E2A-8E07-4994-A39B-FDDE66F253CE}" type="sibTrans" cxnId="{F1F08F80-EA6C-4724-BF6A-EC59BD8484A7}">
      <dgm:prSet/>
      <dgm:spPr/>
      <dgm:t>
        <a:bodyPr/>
        <a:lstStyle/>
        <a:p>
          <a:endParaRPr lang="en-US"/>
        </a:p>
      </dgm:t>
    </dgm:pt>
    <dgm:pt modelId="{0368E132-6A82-4D77-A70E-B84A6290CEAB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1800" dirty="0" smtClean="0">
              <a:solidFill>
                <a:srgbClr val="FF00FF"/>
              </a:solidFill>
            </a:rPr>
            <a:t>Sacrifice</a:t>
          </a:r>
          <a:endParaRPr lang="en-US" sz="1800" dirty="0">
            <a:solidFill>
              <a:srgbClr val="FF00FF"/>
            </a:solidFill>
          </a:endParaRPr>
        </a:p>
      </dgm:t>
    </dgm:pt>
    <dgm:pt modelId="{2DE00668-79BE-4896-8F16-68222E0B095A}" type="parTrans" cxnId="{1C9C1ACD-EAD2-47E6-9FE0-0AB679DBF025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n-US"/>
        </a:p>
      </dgm:t>
    </dgm:pt>
    <dgm:pt modelId="{3D71940D-E660-4159-B1E6-FF5F89D6EF75}" type="sibTrans" cxnId="{1C9C1ACD-EAD2-47E6-9FE0-0AB679DBF025}">
      <dgm:prSet/>
      <dgm:spPr/>
      <dgm:t>
        <a:bodyPr/>
        <a:lstStyle/>
        <a:p>
          <a:endParaRPr lang="en-US"/>
        </a:p>
      </dgm:t>
    </dgm:pt>
    <dgm:pt modelId="{07BECB77-AA3C-4FA4-94F5-4655E1CEDE7C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1400" dirty="0" smtClean="0">
              <a:solidFill>
                <a:srgbClr val="FFFF00"/>
              </a:solidFill>
            </a:rPr>
            <a:t>Illuminate</a:t>
          </a:r>
          <a:endParaRPr lang="en-US" sz="1400" dirty="0">
            <a:solidFill>
              <a:srgbClr val="FFFF00"/>
            </a:solidFill>
          </a:endParaRPr>
        </a:p>
      </dgm:t>
    </dgm:pt>
    <dgm:pt modelId="{835D7827-5793-4825-8955-2275DE4EE002}" type="parTrans" cxnId="{CB0151BF-22F8-45FD-8CF4-B2B321FDCB72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n-US"/>
        </a:p>
      </dgm:t>
    </dgm:pt>
    <dgm:pt modelId="{D1256233-42DF-43A7-9EF7-4966FFD0552E}" type="sibTrans" cxnId="{CB0151BF-22F8-45FD-8CF4-B2B321FDCB72}">
      <dgm:prSet/>
      <dgm:spPr/>
      <dgm:t>
        <a:bodyPr/>
        <a:lstStyle/>
        <a:p>
          <a:endParaRPr lang="en-US"/>
        </a:p>
      </dgm:t>
    </dgm:pt>
    <dgm:pt modelId="{4D692E07-0A6A-44AB-A12D-6DF5424EB842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dirty="0" smtClean="0"/>
            <a:t>Holiday</a:t>
          </a:r>
          <a:endParaRPr lang="en-US" dirty="0"/>
        </a:p>
      </dgm:t>
    </dgm:pt>
    <dgm:pt modelId="{1839B541-3930-4819-A8F6-296D25DF8A1A}" type="parTrans" cxnId="{890883BE-DF8A-42E2-AF69-F1D6DB5DF7F5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n-US"/>
        </a:p>
      </dgm:t>
    </dgm:pt>
    <dgm:pt modelId="{8920649E-FA25-4027-B345-454DC4563268}" type="sibTrans" cxnId="{890883BE-DF8A-42E2-AF69-F1D6DB5DF7F5}">
      <dgm:prSet/>
      <dgm:spPr/>
      <dgm:t>
        <a:bodyPr/>
        <a:lstStyle/>
        <a:p>
          <a:endParaRPr lang="en-US"/>
        </a:p>
      </dgm:t>
    </dgm:pt>
    <dgm:pt modelId="{EEC2DBB8-8695-4819-B17E-27B1922E55CA}" type="pres">
      <dgm:prSet presAssocID="{B1A860D7-6371-4671-9872-091FADC170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49E822-47D9-4D47-A635-EDFEB1620FA4}" type="pres">
      <dgm:prSet presAssocID="{679926AC-AB55-41C0-9456-606719F6D975}" presName="centerShape" presStyleLbl="node0" presStyleIdx="0" presStyleCnt="1"/>
      <dgm:spPr/>
      <dgm:t>
        <a:bodyPr/>
        <a:lstStyle/>
        <a:p>
          <a:endParaRPr lang="en-US"/>
        </a:p>
      </dgm:t>
    </dgm:pt>
    <dgm:pt modelId="{63B722B9-5DC7-4D3D-8529-3C8248BF3099}" type="pres">
      <dgm:prSet presAssocID="{C179081A-1CA3-4E96-AFE9-30283E437A2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484A0F1-B6FA-4243-B60B-B74005DA6802}" type="pres">
      <dgm:prSet presAssocID="{C179081A-1CA3-4E96-AFE9-30283E437A2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51A5D83-3943-4B62-BD66-335B7309360A}" type="pres">
      <dgm:prSet presAssocID="{EC531CEF-D9AC-4113-96EE-EA4D257345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3CAF-C5B5-47CD-AC79-7F768792B4BB}" type="pres">
      <dgm:prSet presAssocID="{2DE00668-79BE-4896-8F16-68222E0B095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12ECD0E-360A-4F63-A6F8-ECCEDF150704}" type="pres">
      <dgm:prSet presAssocID="{2DE00668-79BE-4896-8F16-68222E0B09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4302B3F-BAAA-488E-92B2-99A60331EABE}" type="pres">
      <dgm:prSet presAssocID="{0368E132-6A82-4D77-A70E-B84A6290CE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CA002-A264-4FBB-A00F-A1EA47F4DD24}" type="pres">
      <dgm:prSet presAssocID="{835D7827-5793-4825-8955-2275DE4EE00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0057E53-F386-458E-B2D4-576AF43C799E}" type="pres">
      <dgm:prSet presAssocID="{835D7827-5793-4825-8955-2275DE4EE00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D0901A7-5ED2-47F7-9706-27B6A934FBA5}" type="pres">
      <dgm:prSet presAssocID="{07BECB77-AA3C-4FA4-94F5-4655E1CEDE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F66D2-5839-4444-BE78-5200BDAC5D36}" type="pres">
      <dgm:prSet presAssocID="{1839B541-3930-4819-A8F6-296D25DF8A1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5EF8B85-26B3-4694-9D7E-BAC6C7C89A4C}" type="pres">
      <dgm:prSet presAssocID="{1839B541-3930-4819-A8F6-296D25DF8A1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1037AA1-6534-40DC-976A-61FA05546EAD}" type="pres">
      <dgm:prSet presAssocID="{4D692E07-0A6A-44AB-A12D-6DF5424EB8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08F80-EA6C-4724-BF6A-EC59BD8484A7}" srcId="{679926AC-AB55-41C0-9456-606719F6D975}" destId="{EC531CEF-D9AC-4113-96EE-EA4D257345D0}" srcOrd="0" destOrd="0" parTransId="{C179081A-1CA3-4E96-AFE9-30283E437A29}" sibTransId="{C04A4E2A-8E07-4994-A39B-FDDE66F253CE}"/>
    <dgm:cxn modelId="{F0061415-EB33-47DE-B25D-3E0B046C6F92}" type="presOf" srcId="{1839B541-3930-4819-A8F6-296D25DF8A1A}" destId="{14DF66D2-5839-4444-BE78-5200BDAC5D36}" srcOrd="0" destOrd="0" presId="urn:microsoft.com/office/officeart/2005/8/layout/radial5"/>
    <dgm:cxn modelId="{ED1D2F57-8C86-41E2-B4C5-E6237F8D7535}" type="presOf" srcId="{835D7827-5793-4825-8955-2275DE4EE002}" destId="{67DCA002-A264-4FBB-A00F-A1EA47F4DD24}" srcOrd="0" destOrd="0" presId="urn:microsoft.com/office/officeart/2005/8/layout/radial5"/>
    <dgm:cxn modelId="{890883BE-DF8A-42E2-AF69-F1D6DB5DF7F5}" srcId="{679926AC-AB55-41C0-9456-606719F6D975}" destId="{4D692E07-0A6A-44AB-A12D-6DF5424EB842}" srcOrd="3" destOrd="0" parTransId="{1839B541-3930-4819-A8F6-296D25DF8A1A}" sibTransId="{8920649E-FA25-4027-B345-454DC4563268}"/>
    <dgm:cxn modelId="{CB0151BF-22F8-45FD-8CF4-B2B321FDCB72}" srcId="{679926AC-AB55-41C0-9456-606719F6D975}" destId="{07BECB77-AA3C-4FA4-94F5-4655E1CEDE7C}" srcOrd="2" destOrd="0" parTransId="{835D7827-5793-4825-8955-2275DE4EE002}" sibTransId="{D1256233-42DF-43A7-9EF7-4966FFD0552E}"/>
    <dgm:cxn modelId="{DB329515-91DA-4DF7-82FB-F9ECB9121EA5}" type="presOf" srcId="{07BECB77-AA3C-4FA4-94F5-4655E1CEDE7C}" destId="{7D0901A7-5ED2-47F7-9706-27B6A934FBA5}" srcOrd="0" destOrd="0" presId="urn:microsoft.com/office/officeart/2005/8/layout/radial5"/>
    <dgm:cxn modelId="{8A5BCDDB-6C38-4BA9-B524-F8C3FC31AF1E}" type="presOf" srcId="{2DE00668-79BE-4896-8F16-68222E0B095A}" destId="{412ECD0E-360A-4F63-A6F8-ECCEDF150704}" srcOrd="1" destOrd="0" presId="urn:microsoft.com/office/officeart/2005/8/layout/radial5"/>
    <dgm:cxn modelId="{AF7DB21F-ED50-468B-9765-C3AE319595C8}" type="presOf" srcId="{0368E132-6A82-4D77-A70E-B84A6290CEAB}" destId="{E4302B3F-BAAA-488E-92B2-99A60331EABE}" srcOrd="0" destOrd="0" presId="urn:microsoft.com/office/officeart/2005/8/layout/radial5"/>
    <dgm:cxn modelId="{CCACDDA0-01CF-421B-91A8-EDE2655BA8C8}" type="presOf" srcId="{C179081A-1CA3-4E96-AFE9-30283E437A29}" destId="{63B722B9-5DC7-4D3D-8529-3C8248BF3099}" srcOrd="0" destOrd="0" presId="urn:microsoft.com/office/officeart/2005/8/layout/radial5"/>
    <dgm:cxn modelId="{B44F8BB1-C2E2-4FC0-AF63-85EDE17CFFE2}" type="presOf" srcId="{C179081A-1CA3-4E96-AFE9-30283E437A29}" destId="{6484A0F1-B6FA-4243-B60B-B74005DA6802}" srcOrd="1" destOrd="0" presId="urn:microsoft.com/office/officeart/2005/8/layout/radial5"/>
    <dgm:cxn modelId="{04A8F93E-C3DB-483D-87DC-F797C80F4B47}" type="presOf" srcId="{4D692E07-0A6A-44AB-A12D-6DF5424EB842}" destId="{B1037AA1-6534-40DC-976A-61FA05546EAD}" srcOrd="0" destOrd="0" presId="urn:microsoft.com/office/officeart/2005/8/layout/radial5"/>
    <dgm:cxn modelId="{C478E328-3E60-4DDA-B3CF-F719DA13710C}" type="presOf" srcId="{B1A860D7-6371-4671-9872-091FADC17085}" destId="{EEC2DBB8-8695-4819-B17E-27B1922E55CA}" srcOrd="0" destOrd="0" presId="urn:microsoft.com/office/officeart/2005/8/layout/radial5"/>
    <dgm:cxn modelId="{13AEF69B-8D8F-4CEF-9F80-7FD3984CE82D}" type="presOf" srcId="{679926AC-AB55-41C0-9456-606719F6D975}" destId="{7049E822-47D9-4D47-A635-EDFEB1620FA4}" srcOrd="0" destOrd="0" presId="urn:microsoft.com/office/officeart/2005/8/layout/radial5"/>
    <dgm:cxn modelId="{1C9C1ACD-EAD2-47E6-9FE0-0AB679DBF025}" srcId="{679926AC-AB55-41C0-9456-606719F6D975}" destId="{0368E132-6A82-4D77-A70E-B84A6290CEAB}" srcOrd="1" destOrd="0" parTransId="{2DE00668-79BE-4896-8F16-68222E0B095A}" sibTransId="{3D71940D-E660-4159-B1E6-FF5F89D6EF75}"/>
    <dgm:cxn modelId="{7CC3746A-8EE5-4BC4-BC1C-0A29ECB6F481}" type="presOf" srcId="{835D7827-5793-4825-8955-2275DE4EE002}" destId="{F0057E53-F386-458E-B2D4-576AF43C799E}" srcOrd="1" destOrd="0" presId="urn:microsoft.com/office/officeart/2005/8/layout/radial5"/>
    <dgm:cxn modelId="{F60F90D2-9012-4AF7-B698-F827A8D5F7AD}" type="presOf" srcId="{2DE00668-79BE-4896-8F16-68222E0B095A}" destId="{1FB53CAF-C5B5-47CD-AC79-7F768792B4BB}" srcOrd="0" destOrd="0" presId="urn:microsoft.com/office/officeart/2005/8/layout/radial5"/>
    <dgm:cxn modelId="{2D8AAF1E-A517-41F6-B64B-38FBD0118863}" type="presOf" srcId="{EC531CEF-D9AC-4113-96EE-EA4D257345D0}" destId="{D51A5D83-3943-4B62-BD66-335B7309360A}" srcOrd="0" destOrd="0" presId="urn:microsoft.com/office/officeart/2005/8/layout/radial5"/>
    <dgm:cxn modelId="{23B6B9F5-4398-425A-9887-4076B7650C1D}" srcId="{B1A860D7-6371-4671-9872-091FADC17085}" destId="{679926AC-AB55-41C0-9456-606719F6D975}" srcOrd="0" destOrd="0" parTransId="{EEA4F1FA-EBDA-4819-BF33-E017024256E0}" sibTransId="{337F7B78-3F48-4A75-B7FF-3218BF779FD0}"/>
    <dgm:cxn modelId="{A49CC5FD-8B58-454A-8A08-AA6B1D558FB8}" type="presOf" srcId="{1839B541-3930-4819-A8F6-296D25DF8A1A}" destId="{B5EF8B85-26B3-4694-9D7E-BAC6C7C89A4C}" srcOrd="1" destOrd="0" presId="urn:microsoft.com/office/officeart/2005/8/layout/radial5"/>
    <dgm:cxn modelId="{58582787-622B-49B4-9204-989EA28C0626}" type="presParOf" srcId="{EEC2DBB8-8695-4819-B17E-27B1922E55CA}" destId="{7049E822-47D9-4D47-A635-EDFEB1620FA4}" srcOrd="0" destOrd="0" presId="urn:microsoft.com/office/officeart/2005/8/layout/radial5"/>
    <dgm:cxn modelId="{33DDD4A1-F8C5-4D44-80B0-7DA3F0CE7AC1}" type="presParOf" srcId="{EEC2DBB8-8695-4819-B17E-27B1922E55CA}" destId="{63B722B9-5DC7-4D3D-8529-3C8248BF3099}" srcOrd="1" destOrd="0" presId="urn:microsoft.com/office/officeart/2005/8/layout/radial5"/>
    <dgm:cxn modelId="{3C0D7036-73C0-4028-846F-EAFFB9D992C3}" type="presParOf" srcId="{63B722B9-5DC7-4D3D-8529-3C8248BF3099}" destId="{6484A0F1-B6FA-4243-B60B-B74005DA6802}" srcOrd="0" destOrd="0" presId="urn:microsoft.com/office/officeart/2005/8/layout/radial5"/>
    <dgm:cxn modelId="{5E08193C-1F8C-4D2E-BDAD-0CEAD2F3C6A4}" type="presParOf" srcId="{EEC2DBB8-8695-4819-B17E-27B1922E55CA}" destId="{D51A5D83-3943-4B62-BD66-335B7309360A}" srcOrd="2" destOrd="0" presId="urn:microsoft.com/office/officeart/2005/8/layout/radial5"/>
    <dgm:cxn modelId="{79C2E29E-17F4-4380-ACC5-6F9662AEDE38}" type="presParOf" srcId="{EEC2DBB8-8695-4819-B17E-27B1922E55CA}" destId="{1FB53CAF-C5B5-47CD-AC79-7F768792B4BB}" srcOrd="3" destOrd="0" presId="urn:microsoft.com/office/officeart/2005/8/layout/radial5"/>
    <dgm:cxn modelId="{FA35E685-25F7-4D20-B04B-24F1D1EF0E04}" type="presParOf" srcId="{1FB53CAF-C5B5-47CD-AC79-7F768792B4BB}" destId="{412ECD0E-360A-4F63-A6F8-ECCEDF150704}" srcOrd="0" destOrd="0" presId="urn:microsoft.com/office/officeart/2005/8/layout/radial5"/>
    <dgm:cxn modelId="{6CFF9DC4-7115-4651-9523-0E3F0862E4EF}" type="presParOf" srcId="{EEC2DBB8-8695-4819-B17E-27B1922E55CA}" destId="{E4302B3F-BAAA-488E-92B2-99A60331EABE}" srcOrd="4" destOrd="0" presId="urn:microsoft.com/office/officeart/2005/8/layout/radial5"/>
    <dgm:cxn modelId="{5BEA93F7-2518-4354-98A6-4FEB3E03AB85}" type="presParOf" srcId="{EEC2DBB8-8695-4819-B17E-27B1922E55CA}" destId="{67DCA002-A264-4FBB-A00F-A1EA47F4DD24}" srcOrd="5" destOrd="0" presId="urn:microsoft.com/office/officeart/2005/8/layout/radial5"/>
    <dgm:cxn modelId="{D9076984-7BA2-48C9-B6A6-A126EED610C2}" type="presParOf" srcId="{67DCA002-A264-4FBB-A00F-A1EA47F4DD24}" destId="{F0057E53-F386-458E-B2D4-576AF43C799E}" srcOrd="0" destOrd="0" presId="urn:microsoft.com/office/officeart/2005/8/layout/radial5"/>
    <dgm:cxn modelId="{623264A2-8C4D-4399-85BD-140A2F173208}" type="presParOf" srcId="{EEC2DBB8-8695-4819-B17E-27B1922E55CA}" destId="{7D0901A7-5ED2-47F7-9706-27B6A934FBA5}" srcOrd="6" destOrd="0" presId="urn:microsoft.com/office/officeart/2005/8/layout/radial5"/>
    <dgm:cxn modelId="{FE6A8BBB-F17D-4AA3-9C37-F45FBA3E4098}" type="presParOf" srcId="{EEC2DBB8-8695-4819-B17E-27B1922E55CA}" destId="{14DF66D2-5839-4444-BE78-5200BDAC5D36}" srcOrd="7" destOrd="0" presId="urn:microsoft.com/office/officeart/2005/8/layout/radial5"/>
    <dgm:cxn modelId="{F8DFA9A7-EA6E-4552-8F67-B9C2F2A46A25}" type="presParOf" srcId="{14DF66D2-5839-4444-BE78-5200BDAC5D36}" destId="{B5EF8B85-26B3-4694-9D7E-BAC6C7C89A4C}" srcOrd="0" destOrd="0" presId="urn:microsoft.com/office/officeart/2005/8/layout/radial5"/>
    <dgm:cxn modelId="{3C46DFA7-E744-42E1-AF56-417FAB39501E}" type="presParOf" srcId="{EEC2DBB8-8695-4819-B17E-27B1922E55CA}" destId="{B1037AA1-6534-40DC-976A-61FA05546EAD}" srcOrd="8" destOrd="0" presId="urn:microsoft.com/office/officeart/2005/8/layout/radial5"/>
  </dgm:cxnLst>
  <dgm:bg>
    <a:effectLst>
      <a:softEdge rad="127000"/>
    </a:effectLst>
  </dgm:bg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06CFE-6B91-42BE-AFD9-D74AFA43DC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DA8FE-7702-465E-B0AC-02C2B0AECFB0}" type="pres">
      <dgm:prSet presAssocID="{7B106CFE-6B91-42BE-AFD9-D74AFA43DCAA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9553F-CDF4-4E97-92AA-14692BB8B6FF}" type="presOf" srcId="{7B106CFE-6B91-42BE-AFD9-D74AFA43DCAA}" destId="{954DA8FE-7702-465E-B0AC-02C2B0AECFB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9E822-47D9-4D47-A635-EDFEB1620FA4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Independent </a:t>
          </a:r>
          <a:r>
            <a:rPr lang="en-US" sz="2400" kern="1200" dirty="0" smtClean="0">
              <a:solidFill>
                <a:srgbClr val="FF0000"/>
              </a:solidFill>
            </a:rPr>
            <a:t>Day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3694271" y="1842453"/>
        <a:ext cx="841056" cy="841056"/>
      </dsp:txXfrm>
    </dsp:sp>
    <dsp:sp modelId="{63B722B9-5DC7-4D3D-8529-3C8248BF3099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26558" y="1354047"/>
        <a:ext cx="176483" cy="242645"/>
      </dsp:txXfrm>
    </dsp:sp>
    <dsp:sp modelId="{D51A5D83-3943-4B62-BD66-335B7309360A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Freedom fighter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94271" y="177323"/>
        <a:ext cx="841056" cy="841056"/>
      </dsp:txXfrm>
    </dsp:sp>
    <dsp:sp modelId="{1FB53CAF-C5B5-47CD-AC79-7F768792B4BB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14170" y="2141658"/>
        <a:ext cx="176483" cy="242645"/>
      </dsp:txXfrm>
    </dsp:sp>
    <dsp:sp modelId="{E4302B3F-BAAA-488E-92B2-99A60331EABE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FF"/>
              </a:solidFill>
            </a:rPr>
            <a:t>Sacrifice</a:t>
          </a:r>
          <a:endParaRPr lang="en-US" sz="1800" kern="1200" dirty="0">
            <a:solidFill>
              <a:srgbClr val="FF00FF"/>
            </a:solidFill>
          </a:endParaRPr>
        </a:p>
      </dsp:txBody>
      <dsp:txXfrm>
        <a:off x="5359401" y="1842453"/>
        <a:ext cx="841056" cy="841056"/>
      </dsp:txXfrm>
    </dsp:sp>
    <dsp:sp modelId="{67DCA002-A264-4FBB-A00F-A1EA47F4DD24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26558" y="2929271"/>
        <a:ext cx="176483" cy="242645"/>
      </dsp:txXfrm>
    </dsp:sp>
    <dsp:sp modelId="{7D0901A7-5ED2-47F7-9706-27B6A934FBA5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00"/>
              </a:solidFill>
            </a:rPr>
            <a:t>Illuminate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3694271" y="3507583"/>
        <a:ext cx="841056" cy="841056"/>
      </dsp:txXfrm>
    </dsp:sp>
    <dsp:sp modelId="{14DF66D2-5839-4444-BE78-5200BDAC5D36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38946" y="2141658"/>
        <a:ext cx="176483" cy="242645"/>
      </dsp:txXfrm>
    </dsp:sp>
    <dsp:sp modelId="{B1037AA1-6534-40DC-976A-61FA05546EAD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Holiday</a:t>
          </a:r>
          <a:endParaRPr lang="en-US" sz="2000" kern="1200" dirty="0"/>
        </a:p>
      </dsp:txBody>
      <dsp:txXfrm>
        <a:off x="2029141" y="1842453"/>
        <a:ext cx="841056" cy="84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36DD-6840-4FAD-9151-CD368B940918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F8F4F-AB94-4BAE-BD6F-CD6FD878D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8F4F-AB94-4BAE-BD6F-CD6FD878D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8F4F-AB94-4BAE-BD6F-CD6FD878DF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Welcome </a:t>
            </a:r>
            <a:r>
              <a:rPr lang="en-US" sz="4800" b="1" i="1" dirty="0" smtClean="0">
                <a:solidFill>
                  <a:srgbClr val="FF0000"/>
                </a:solidFill>
              </a:rPr>
              <a:t>To English Class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Picture 6" descr="roses_6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1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688"/>
            <a:ext cx="8382000" cy="621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5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28600"/>
            <a:ext cx="8839200" cy="6629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7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Lesson  Announce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Independence Day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6477000" cy="400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9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Silent Reading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3999"/>
            <a:ext cx="7010400" cy="5251033"/>
          </a:xfrm>
        </p:spPr>
      </p:pic>
    </p:spTree>
    <p:extLst>
      <p:ext uri="{BB962C8B-B14F-4D97-AF65-F5344CB8AC3E}">
        <p14:creationId xmlns:p14="http://schemas.microsoft.com/office/powerpoint/2010/main" val="30193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Word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Display –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Illuminate –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Spectator –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Martyr –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</a:rPr>
              <a:t>Foreigner -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29" y="1604382"/>
            <a:ext cx="1138021" cy="63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1090394" cy="604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3" y="3048000"/>
            <a:ext cx="1004455" cy="62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84" y="3733800"/>
            <a:ext cx="1047967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3" y="4358511"/>
            <a:ext cx="996367" cy="715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2263" y="166141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To show something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438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decorate building with bright light.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3048000"/>
            <a:ext cx="420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Many people who see something.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8754" y="369279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Who sacrificed his life for his country.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4416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Immigrant.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991600" cy="6705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Enthusiasm=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প্রবল আগ্রহ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Buzz, craze, trend,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Wreath=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মালা গাঁথা , পাকানো,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interlace,entwine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Procession=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শোভাযাত্রা,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parade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Spectacular=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সাধারণের দৃষ্টি আকর্ষক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attractive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Illuminated=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উদ্ভাসিত, আলোকিত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enlighted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</a:rPr>
              <a:t>Answering Question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89935"/>
            <a:ext cx="8229600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7030A0"/>
                </a:solidFill>
              </a:rPr>
              <a:t>When Bangladesh became Independence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2060"/>
                </a:solidFill>
              </a:rPr>
              <a:t>What is the abbreviation the word VDP?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Where do our President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rime Minister pay their homage?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2060"/>
                </a:solidFill>
              </a:rPr>
              <a:t>How many people sacrifice their life in this war?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Where does build the National Memorial 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8545"/>
            <a:ext cx="2161309" cy="145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8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Grammar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Grammar Point : Superlative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Example : The independent  is the biggest   state festival.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Structure :Sub</a:t>
            </a:r>
            <a:r>
              <a:rPr lang="en-US" b="1" dirty="0"/>
              <a:t>.</a:t>
            </a:r>
            <a:r>
              <a:rPr lang="en-US" b="1" dirty="0" smtClean="0"/>
              <a:t> + verb + super. Form of adj.+ noun+ Extent.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Meaning : Super. Form of adj.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No other state festival is as big as the independent.( Positive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independent is bigger than any other festival. (</a:t>
            </a:r>
            <a:r>
              <a:rPr lang="en-US" b="1" dirty="0" err="1" smtClean="0">
                <a:solidFill>
                  <a:srgbClr val="7030A0"/>
                </a:solidFill>
              </a:rPr>
              <a:t>comperative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Pair Work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40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4454" y="556023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mind mapping  and  write a paragraph about Independence day of your  own word.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2" y="1295400"/>
            <a:ext cx="254327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60167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4" y="76200"/>
            <a:ext cx="19431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1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Evaluation/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M.C.Q without option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Our biggest  state festival is ………. ………………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The celebration of Day begins with ……………………………….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The National Mausoleum is at……………………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On Independence Day a national parade is held at …………………………………….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00CC"/>
                </a:solidFill>
              </a:rPr>
              <a:t>On this day all public building are adorned with …………………………………..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58" y="283907"/>
            <a:ext cx="8080193" cy="646331"/>
          </a:xfrm>
          <a:prstGeom prst="rect">
            <a:avLst/>
          </a:prstGeom>
          <a:gradFill flip="none" rotWithShape="1">
            <a:gsLst>
              <a:gs pos="10000">
                <a:srgbClr val="00B050"/>
              </a:gs>
              <a:gs pos="9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TEACHERS’ NAME &amp; ID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1371600"/>
            <a:ext cx="5939464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Barua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 Teacher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shyamachara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P,K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Hat,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Mogdai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Raozan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E-mail:sumonbarua8626@gmail.com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0181564924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53200" y="1371600"/>
            <a:ext cx="22860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64" y="1219200"/>
            <a:ext cx="27567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00CC"/>
                </a:solidFill>
              </a:rPr>
              <a:t>Evaluation answer</a:t>
            </a:r>
            <a:endParaRPr lang="en-US" sz="7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4800" b="1" dirty="0" smtClean="0">
                <a:solidFill>
                  <a:srgbClr val="FF0000"/>
                </a:solidFill>
              </a:rPr>
              <a:t>Independence Day.</a:t>
            </a:r>
          </a:p>
          <a:p>
            <a:pPr marL="514350" indent="-514350">
              <a:buAutoNum type="alphaUcPeriod"/>
            </a:pPr>
            <a:r>
              <a:rPr lang="en-US" sz="4800" b="1" dirty="0">
                <a:solidFill>
                  <a:srgbClr val="FF0000"/>
                </a:solidFill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</a:rPr>
              <a:t>unshots .</a:t>
            </a:r>
          </a:p>
          <a:p>
            <a:pPr marL="514350" indent="-514350">
              <a:buAutoNum type="alphaUcPeriod"/>
            </a:pPr>
            <a:r>
              <a:rPr lang="en-US" sz="4800" b="1" dirty="0" err="1" smtClean="0">
                <a:solidFill>
                  <a:srgbClr val="FF0000"/>
                </a:solidFill>
              </a:rPr>
              <a:t>Savar</a:t>
            </a:r>
            <a:r>
              <a:rPr lang="en-US" sz="4800" b="1" dirty="0" smtClean="0">
                <a:solidFill>
                  <a:srgbClr val="FF0000"/>
                </a:solidFill>
              </a:rPr>
              <a:t> .</a:t>
            </a:r>
          </a:p>
          <a:p>
            <a:pPr marL="514350" indent="-514350">
              <a:buAutoNum type="alphaUcPeriod"/>
            </a:pPr>
            <a:r>
              <a:rPr lang="en-US" sz="4800" b="1" dirty="0" smtClean="0">
                <a:solidFill>
                  <a:srgbClr val="FF0000"/>
                </a:solidFill>
              </a:rPr>
              <a:t>The national parade ground.</a:t>
            </a:r>
          </a:p>
          <a:p>
            <a:pPr marL="514350" indent="-514350">
              <a:buAutoNum type="alphaUcPeriod"/>
            </a:pPr>
            <a:r>
              <a:rPr lang="en-US" sz="4800" b="1" dirty="0" err="1" smtClean="0">
                <a:solidFill>
                  <a:srgbClr val="FF0000"/>
                </a:solidFill>
              </a:rPr>
              <a:t>Colourfull</a:t>
            </a:r>
            <a:r>
              <a:rPr lang="en-US" sz="4800" b="1" dirty="0" smtClean="0">
                <a:solidFill>
                  <a:srgbClr val="FF0000"/>
                </a:solidFill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1486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Home Work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 Write , in a brief, how you celebrated this year’s Independent Day at your school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063"/>
            <a:ext cx="25146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045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</a:rPr>
              <a:t>Thanks To All</a:t>
            </a: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4123">
            <a:off x="6737871" y="3359059"/>
            <a:ext cx="1485900" cy="17335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096521"/>
            <a:ext cx="148590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22341"/>
            <a:ext cx="1485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551212"/>
            <a:ext cx="1485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40" y="4769261"/>
            <a:ext cx="1714919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4032">
            <a:off x="3829050" y="3629026"/>
            <a:ext cx="1485900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00" y="1937928"/>
            <a:ext cx="1817677" cy="145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98047"/>
            <a:ext cx="1485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/>
              <a:t>Introducing 0f Lesson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FF"/>
                </a:solidFill>
              </a:rPr>
              <a:t>*         Class –Nine                                         *          English 1</a:t>
            </a:r>
            <a:r>
              <a:rPr lang="en-US" sz="4000" b="1" baseline="30000" dirty="0" smtClean="0">
                <a:solidFill>
                  <a:srgbClr val="FF00FF"/>
                </a:solidFill>
              </a:rPr>
              <a:t>st</a:t>
            </a:r>
            <a:r>
              <a:rPr lang="en-US" sz="4000" b="1" dirty="0" smtClean="0">
                <a:solidFill>
                  <a:srgbClr val="FF00FF"/>
                </a:solidFill>
              </a:rPr>
              <a:t> paper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FF"/>
                </a:solidFill>
              </a:rPr>
              <a:t>*         Unit – Three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FF"/>
                </a:solidFill>
              </a:rPr>
              <a:t>*         Lesson – Five                       </a:t>
            </a:r>
            <a:r>
              <a:rPr lang="en-US" sz="4000" b="1" dirty="0" smtClean="0">
                <a:solidFill>
                  <a:srgbClr val="FF00FF"/>
                </a:solidFill>
              </a:rPr>
              <a:t>                  </a:t>
            </a:r>
            <a:r>
              <a:rPr lang="en-US" sz="4000" b="1" dirty="0" smtClean="0">
                <a:solidFill>
                  <a:srgbClr val="FF00FF"/>
                </a:solidFill>
              </a:rPr>
              <a:t>*         Duration – 50 m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FF"/>
                </a:solidFill>
              </a:rPr>
              <a:t>*         Title of the </a:t>
            </a:r>
            <a:r>
              <a:rPr lang="en-US" sz="4000" b="1" dirty="0" smtClean="0">
                <a:solidFill>
                  <a:srgbClr val="FF00FF"/>
                </a:solidFill>
              </a:rPr>
              <a:t>Lesson :26 March</a:t>
            </a:r>
            <a:endParaRPr lang="en-US" b="1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E353D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/>
              <a:t>Learning Outcome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After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, have studied this lesson they will be able to……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Talk about event and festivals 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Ask and answer questions and give opinions in a logical sequence.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Infer meaning from the context 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Describe the grammar point.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6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5400" dirty="0" smtClean="0"/>
              <a:t>Dear </a:t>
            </a:r>
            <a:r>
              <a:rPr lang="en-US" sz="5400" dirty="0" err="1" smtClean="0"/>
              <a:t>Ss,Look</a:t>
            </a:r>
            <a:r>
              <a:rPr lang="en-US" sz="5400" dirty="0" smtClean="0"/>
              <a:t> at  the picture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655"/>
            <a:ext cx="9067800" cy="5410200"/>
          </a:xfrm>
        </p:spPr>
      </p:pic>
    </p:spTree>
    <p:extLst>
      <p:ext uri="{BB962C8B-B14F-4D97-AF65-F5344CB8AC3E}">
        <p14:creationId xmlns:p14="http://schemas.microsoft.com/office/powerpoint/2010/main" val="2043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4" y="228600"/>
            <a:ext cx="8955796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2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0" y="274667"/>
            <a:ext cx="8645310" cy="62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0" y="287506"/>
            <a:ext cx="8736427" cy="64180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67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0543"/>
              </p:ext>
            </p:extLst>
          </p:nvPr>
        </p:nvGraphicFramePr>
        <p:xfrm>
          <a:off x="2819400" y="4267200"/>
          <a:ext cx="289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2896200" imgH="685800" progId="Package">
                  <p:embed/>
                </p:oleObj>
              </mc:Choice>
              <mc:Fallback>
                <p:oleObj name="Packager Shell Object" showAsIcon="1" r:id="rId3" imgW="2896200" imgH="685800" progId="Package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2895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21106949">
            <a:off x="1219200" y="1143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Dear </a:t>
            </a:r>
            <a:r>
              <a:rPr lang="en-US" sz="4800" b="1" dirty="0" err="1" smtClean="0">
                <a:solidFill>
                  <a:srgbClr val="FF0000"/>
                </a:solidFill>
              </a:rPr>
              <a:t>Ss</a:t>
            </a:r>
            <a:r>
              <a:rPr lang="en-US" sz="4800" b="1" dirty="0" smtClean="0">
                <a:solidFill>
                  <a:srgbClr val="FF0000"/>
                </a:solidFill>
              </a:rPr>
              <a:t> : Let’s Watch a lesson related video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419</Words>
  <Application>Microsoft Office PowerPoint</Application>
  <PresentationFormat>On-screen Show (4:3)</PresentationFormat>
  <Paragraphs>83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Welcome To English Class</vt:lpstr>
      <vt:lpstr>PowerPoint Presentation</vt:lpstr>
      <vt:lpstr>Introducing 0f Lesson</vt:lpstr>
      <vt:lpstr>Learning Outcome</vt:lpstr>
      <vt:lpstr>Dear Ss,Look at  the picture.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Lesson  Announce</vt:lpstr>
      <vt:lpstr>Silent Reading</vt:lpstr>
      <vt:lpstr>Word Meaning</vt:lpstr>
      <vt:lpstr>PowerPoint Presentation</vt:lpstr>
      <vt:lpstr>Answering Question</vt:lpstr>
      <vt:lpstr>Grammar</vt:lpstr>
      <vt:lpstr>Pair Work</vt:lpstr>
      <vt:lpstr>Evaluation/  M.C.Q without option</vt:lpstr>
      <vt:lpstr>Evaluation answer</vt:lpstr>
      <vt:lpstr>Home Work</vt:lpstr>
      <vt:lpstr>Thanks To 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Samsung</cp:lastModifiedBy>
  <cp:revision>117</cp:revision>
  <dcterms:created xsi:type="dcterms:W3CDTF">2006-08-16T00:00:00Z</dcterms:created>
  <dcterms:modified xsi:type="dcterms:W3CDTF">2020-05-08T12:05:37Z</dcterms:modified>
</cp:coreProperties>
</file>