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82" r:id="rId6"/>
    <p:sldId id="260" r:id="rId7"/>
    <p:sldId id="261" r:id="rId8"/>
    <p:sldId id="262" r:id="rId9"/>
    <p:sldId id="283" r:id="rId10"/>
    <p:sldId id="285" r:id="rId11"/>
    <p:sldId id="274" r:id="rId12"/>
    <p:sldId id="287" r:id="rId13"/>
    <p:sldId id="276" r:id="rId14"/>
    <p:sldId id="277" r:id="rId15"/>
    <p:sldId id="279" r:id="rId16"/>
    <p:sldId id="289" r:id="rId17"/>
    <p:sldId id="280" r:id="rId18"/>
    <p:sldId id="268" r:id="rId19"/>
    <p:sldId id="288" r:id="rId20"/>
    <p:sldId id="27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FF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15" autoAdjust="0"/>
  </p:normalViewPr>
  <p:slideViewPr>
    <p:cSldViewPr snapToGrid="0">
      <p:cViewPr varScale="1">
        <p:scale>
          <a:sx n="47" d="100"/>
          <a:sy n="47" d="100"/>
        </p:scale>
        <p:origin x="-726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29EED-A340-48EA-B618-276CAEB2C783}" type="datetimeFigureOut">
              <a:rPr lang="en-AU" smtClean="0"/>
              <a:pPr/>
              <a:t>8/05/2020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85306-2128-4E05-BA67-E678D68DA5F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Click="0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29EED-A340-48EA-B618-276CAEB2C783}" type="datetimeFigureOut">
              <a:rPr lang="en-AU" smtClean="0"/>
              <a:pPr/>
              <a:t>8/05/2020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85306-2128-4E05-BA67-E678D68DA5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29EED-A340-48EA-B618-276CAEB2C783}" type="datetimeFigureOut">
              <a:rPr lang="en-AU" smtClean="0"/>
              <a:pPr/>
              <a:t>8/05/2020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85306-2128-4E05-BA67-E678D68DA5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29EED-A340-48EA-B618-276CAEB2C783}" type="datetimeFigureOut">
              <a:rPr lang="en-AU" smtClean="0"/>
              <a:pPr/>
              <a:t>8/05/2020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85306-2128-4E05-BA67-E678D68DA5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advClick="0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29EED-A340-48EA-B618-276CAEB2C783}" type="datetimeFigureOut">
              <a:rPr lang="en-AU" smtClean="0"/>
              <a:pPr/>
              <a:t>8/05/2020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85306-2128-4E05-BA67-E678D68DA5F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Click="0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29EED-A340-48EA-B618-276CAEB2C783}" type="datetimeFigureOut">
              <a:rPr lang="en-AU" smtClean="0"/>
              <a:pPr/>
              <a:t>8/05/2020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85306-2128-4E05-BA67-E678D68DA5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29EED-A340-48EA-B618-276CAEB2C783}" type="datetimeFigureOut">
              <a:rPr lang="en-AU" smtClean="0"/>
              <a:pPr/>
              <a:t>8/05/2020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85306-2128-4E05-BA67-E678D68DA5F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6" name="Rectangle 15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29EED-A340-48EA-B618-276CAEB2C783}" type="datetimeFigureOut">
              <a:rPr lang="en-AU" smtClean="0"/>
              <a:pPr/>
              <a:t>8/05/2020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85306-2128-4E05-BA67-E678D68DA5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29EED-A340-48EA-B618-276CAEB2C783}" type="datetimeFigureOut">
              <a:rPr lang="en-AU" smtClean="0"/>
              <a:pPr/>
              <a:t>8/05/2020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85306-2128-4E05-BA67-E678D68DA5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29EED-A340-48EA-B618-276CAEB2C783}" type="datetimeFigureOut">
              <a:rPr lang="en-AU" smtClean="0"/>
              <a:pPr/>
              <a:t>8/05/2020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85306-2128-4E05-BA67-E678D68DA5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advClick="0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>
            <a:extLst/>
          </a:lstStyle>
          <a:p>
            <a:fld id="{F5129EED-A340-48EA-B618-276CAEB2C783}" type="datetimeFigureOut">
              <a:rPr lang="en-AU" smtClean="0"/>
              <a:pPr/>
              <a:t>8/05/2020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>
            <a:extLst/>
          </a:lstStyle>
          <a:p>
            <a:fld id="{1E885306-2128-4E05-BA67-E678D68DA5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5129EED-A340-48EA-B618-276CAEB2C783}" type="datetimeFigureOut">
              <a:rPr lang="en-AU" smtClean="0"/>
              <a:pPr/>
              <a:t>8/05/2020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E885306-2128-4E05-BA67-E678D68DA5FB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advClick="0" advTm="300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4719" y="1943830"/>
            <a:ext cx="40436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A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4801" y="334768"/>
            <a:ext cx="5953760" cy="6523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104673754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714" y="392182"/>
            <a:ext cx="10731766" cy="57444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811099748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749641"/>
            <a:ext cx="11257279" cy="5555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4876800" y="406400"/>
            <a:ext cx="314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মল্ল</a:t>
            </a:r>
            <a:r>
              <a:rPr lang="en-US" sz="9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9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AU" sz="9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0665378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hp\Desktop\Bader War\index.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9120" y="162980"/>
            <a:ext cx="9347200" cy="6563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0" y="594849"/>
            <a:ext cx="10034682" cy="5380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367557105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 (1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0400" y="447040"/>
            <a:ext cx="8879840" cy="60350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694649846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640" y="239098"/>
            <a:ext cx="11442880" cy="66189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839518468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Desktop\Bader War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" y="40465"/>
            <a:ext cx="11277600" cy="67224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" y="417417"/>
            <a:ext cx="11218057" cy="60489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295343120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6720" y="589280"/>
            <a:ext cx="11216640" cy="48628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u="sng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bn-BD" sz="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BD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বদরের </a:t>
            </a:r>
            <a:r>
              <a:rPr lang="en-US" sz="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bn-BD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কত </a:t>
            </a:r>
            <a:r>
              <a:rPr lang="en-US" sz="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সংগঠিত</a:t>
            </a:r>
            <a:r>
              <a:rPr lang="bn-BD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হয়েছিল?</a:t>
            </a:r>
            <a:endParaRPr lang="en-US" sz="5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/>
            <a:r>
              <a:rPr lang="bn-BD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bn-BD" sz="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BD" sz="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বদরের যুদ্ধ </a:t>
            </a:r>
            <a:r>
              <a:rPr lang="bn-BD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 সৈন্য সংখ্যা কত</a:t>
            </a:r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bn-BD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5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/>
            <a:endParaRPr lang="en-US" sz="5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BD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বদরের </a:t>
            </a:r>
            <a:r>
              <a:rPr lang="en-US" sz="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কাফেরদের</a:t>
            </a:r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সৈন্য সংখ্যা</a:t>
            </a:r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AU" sz="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1496205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p\Desktop\Bader War\images.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43" y="0"/>
            <a:ext cx="11972411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068" y="786226"/>
            <a:ext cx="10918092" cy="526297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u="sng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পরিচিতিঃ  </a:t>
            </a:r>
          </a:p>
          <a:p>
            <a:pPr algn="ctr"/>
            <a:r>
              <a:rPr lang="en-US" sz="4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 </a:t>
            </a:r>
            <a:r>
              <a:rPr lang="en-US" sz="4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gvneyev</a:t>
            </a:r>
            <a:r>
              <a:rPr lang="en-US" sz="4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 </a:t>
            </a:r>
            <a:r>
              <a:rPr lang="en-US" sz="4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bIqvR</a:t>
            </a:r>
            <a:endParaRPr lang="bn-BD" sz="4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SutonnyMJ" pitchFamily="2" charset="0"/>
              <a:ea typeface="MingLiU" pitchFamily="49" charset="-120"/>
              <a:cs typeface="Nikoshban" panose="02000000000000000000" pitchFamily="2" charset="0"/>
            </a:endParaRPr>
          </a:p>
          <a:p>
            <a:pPr algn="ctr"/>
            <a:r>
              <a:rPr lang="en-US" sz="4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cÖfvlK</a:t>
            </a:r>
            <a:endParaRPr lang="bn-BD" sz="4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SutonnyMJ" pitchFamily="2" charset="0"/>
              <a:ea typeface="MingLiU" pitchFamily="49" charset="-120"/>
              <a:cs typeface="Nikoshban" panose="02000000000000000000" pitchFamily="2" charset="0"/>
            </a:endParaRPr>
          </a:p>
          <a:p>
            <a:pPr algn="ctr"/>
            <a:r>
              <a:rPr lang="bn-BD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Nikoshban" panose="02000000000000000000" pitchFamily="2" charset="0"/>
              </a:rPr>
              <a:t>ইসলামের ইতিহাস ও সংস্কৃতি</a:t>
            </a:r>
          </a:p>
          <a:p>
            <a:pPr algn="ctr"/>
            <a:r>
              <a:rPr lang="en-US" sz="4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Pvicxi</a:t>
            </a:r>
            <a:r>
              <a:rPr lang="en-US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 </a:t>
            </a:r>
            <a:r>
              <a:rPr lang="en-US" sz="4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AvDwjqv</a:t>
            </a:r>
            <a:r>
              <a:rPr lang="en-US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 </a:t>
            </a:r>
            <a:r>
              <a:rPr lang="en-US" sz="4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wmwbqi</a:t>
            </a:r>
            <a:r>
              <a:rPr lang="en-US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 </a:t>
            </a:r>
            <a:r>
              <a:rPr lang="en-US" sz="4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gv`ªvmv</a:t>
            </a:r>
            <a:endParaRPr lang="en-US" sz="44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SutonnyMJ" pitchFamily="2" charset="0"/>
              <a:ea typeface="MingLiU" pitchFamily="49" charset="-120"/>
              <a:cs typeface="SutonnyMJ" pitchFamily="2" charset="0"/>
            </a:endParaRPr>
          </a:p>
          <a:p>
            <a:pPr algn="ctr"/>
            <a:r>
              <a:rPr lang="en-US" sz="4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Av‡bvqviv,PÆMÖvg</a:t>
            </a:r>
            <a:r>
              <a:rPr lang="en-US" sz="4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|</a:t>
            </a:r>
            <a:r>
              <a:rPr lang="bn-BD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ই-মেইলঃ</a:t>
            </a:r>
            <a:r>
              <a:rPr lang="bn-BD" sz="4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mahbubanawaz@gmail.com</a:t>
            </a:r>
          </a:p>
        </p:txBody>
      </p:sp>
    </p:spTree>
    <p:extLst>
      <p:ext uri="{BB962C8B-B14F-4D97-AF65-F5344CB8AC3E}">
        <p14:creationId xmlns:p14="http://schemas.microsoft.com/office/powerpoint/2010/main" xmlns="" val="160947320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961" y="1667447"/>
            <a:ext cx="6217920" cy="49975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2032000" y="0"/>
            <a:ext cx="7355840" cy="15696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9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ধন্যবাদ</a:t>
            </a:r>
            <a:endParaRPr lang="en-AU" sz="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8996251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3723" y="1740486"/>
            <a:ext cx="10480431" cy="212365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6600" smtClean="0"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endParaRPr lang="bn-BD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BD" sz="6600" dirty="0" smtClean="0">
                <a:latin typeface="NikoshBAN" panose="02000000000000000000"/>
                <a:cs typeface="NikoshBAN" panose="02000000000000000000" pitchFamily="2" charset="0"/>
              </a:rPr>
              <a:t>ইসলামের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ইতিহাস</a:t>
            </a:r>
            <a:endParaRPr lang="en-AU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6338704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0" y="772160"/>
            <a:ext cx="10668000" cy="5405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084845258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0" y="531202"/>
            <a:ext cx="10464800" cy="55444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141411242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0228" y="674216"/>
            <a:ext cx="10319932" cy="5442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4282981419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1286" y="357163"/>
            <a:ext cx="11243994" cy="24006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পাঠ শিরোনাম</a:t>
            </a:r>
          </a:p>
          <a:p>
            <a:r>
              <a:rPr lang="en-US" sz="88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</a:t>
            </a:r>
            <a:r>
              <a:rPr lang="bn-BD" sz="96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বদরের </a:t>
            </a:r>
            <a:r>
              <a:rPr lang="bn-BD" sz="96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যুদ্ধ </a:t>
            </a:r>
            <a:endParaRPr lang="en-AU" sz="138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7" name="Picture 3" descr="C:\Users\hp\Desktop\Bader War\index.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0880" y="2926080"/>
            <a:ext cx="6217920" cy="39319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C:\Users\hp\Desktop\Bader War\images.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9468" y="2885440"/>
            <a:ext cx="4882862" cy="39725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689578403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0" y="644768"/>
            <a:ext cx="10812585" cy="440120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u="sng" dirty="0" smtClean="0">
                <a:solidFill>
                  <a:schemeClr val="tx1"/>
                </a:solidFill>
                <a:latin typeface="NikoshBAN" panose="02000000000000000000"/>
              </a:rPr>
              <a:t>শিখন ফলঃ </a:t>
            </a:r>
          </a:p>
          <a:p>
            <a:r>
              <a:rPr lang="bn-BD" sz="4000" dirty="0" smtClean="0">
                <a:solidFill>
                  <a:schemeClr val="tx1"/>
                </a:solidFill>
                <a:latin typeface="NikoshBAN" panose="02000000000000000000"/>
              </a:rPr>
              <a:t>   </a:t>
            </a:r>
            <a:endParaRPr lang="en-US" sz="4000" dirty="0" smtClean="0">
              <a:solidFill>
                <a:schemeClr val="tx1"/>
              </a:solidFill>
              <a:latin typeface="NikoshBAN" panose="02000000000000000000"/>
            </a:endParaRPr>
          </a:p>
          <a:p>
            <a:r>
              <a:rPr lang="bn-BD" sz="4000" dirty="0" smtClean="0">
                <a:solidFill>
                  <a:schemeClr val="tx1"/>
                </a:solidFill>
                <a:latin typeface="NikoshBAN" panose="02000000000000000000"/>
              </a:rPr>
              <a:t>এ পাঠ শেষে শিক্ষার্থীরা –</a:t>
            </a:r>
            <a:r>
              <a:rPr lang="en-AU" sz="4000" dirty="0" smtClean="0">
                <a:solidFill>
                  <a:schemeClr val="tx1"/>
                </a:solidFill>
                <a:latin typeface="NikoshBAN" panose="02000000000000000000"/>
              </a:rPr>
              <a:t> </a:t>
            </a:r>
          </a:p>
          <a:p>
            <a:endParaRPr lang="en-AU" sz="4000" dirty="0" smtClean="0">
              <a:solidFill>
                <a:schemeClr val="tx1"/>
              </a:solidFill>
              <a:latin typeface="NikoshBAN" panose="0200000000000000000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bn-BD" sz="4000" dirty="0" smtClean="0">
                <a:solidFill>
                  <a:schemeClr val="tx1"/>
                </a:solidFill>
                <a:latin typeface="NikoshBAN" panose="02000000000000000000"/>
              </a:rPr>
              <a:t>বদরের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/>
              </a:rPr>
              <a:t>যুদ্ধের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/>
              </a:rPr>
              <a:t>ঘটনা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/>
              </a:rPr>
              <a:t>বর্ণনা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/>
              </a:rPr>
              <a:t>করতে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/>
              </a:rPr>
              <a:t>।</a:t>
            </a:r>
            <a:endParaRPr lang="en-AU" sz="4000" dirty="0" smtClean="0">
              <a:solidFill>
                <a:schemeClr val="tx1"/>
              </a:solidFill>
              <a:latin typeface="NikoshBAN" panose="0200000000000000000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bn-BD" sz="4000" dirty="0" smtClean="0">
                <a:solidFill>
                  <a:schemeClr val="tx1"/>
                </a:solidFill>
                <a:latin typeface="NikoshBAN" panose="02000000000000000000"/>
              </a:rPr>
              <a:t>বদরের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যুদ্ধ কখন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সংগঠিত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হয়েছিল </a:t>
            </a:r>
            <a:r>
              <a:rPr lang="bn-BD" sz="4000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তা</a:t>
            </a:r>
            <a:r>
              <a:rPr lang="bn-BD" sz="4000" dirty="0">
                <a:solidFill>
                  <a:schemeClr val="tx1"/>
                </a:solidFill>
                <a:latin typeface="NikoshBAN" panose="02000000000000000000"/>
              </a:rPr>
              <a:t> বলতে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/>
              </a:rPr>
              <a:t> পারবে।</a:t>
            </a:r>
            <a:endParaRPr lang="en-AU" sz="4000" dirty="0" smtClean="0">
              <a:solidFill>
                <a:schemeClr val="tx1"/>
              </a:solidFill>
              <a:latin typeface="NikoshBAN" panose="0200000000000000000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bn-BD" sz="4000" dirty="0" smtClean="0">
                <a:solidFill>
                  <a:schemeClr val="tx1"/>
                </a:solidFill>
                <a:latin typeface="NikoshBAN" panose="02000000000000000000"/>
              </a:rPr>
              <a:t>বদরের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যু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দ্ধে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 কাদের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জয়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হয়েছিল তা</a:t>
            </a:r>
            <a:r>
              <a:rPr lang="bn-BD" sz="4000" dirty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/>
              </a:rPr>
              <a:t>ব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/>
              </a:rPr>
              <a:t>লতে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bn-BD" sz="4000" dirty="0">
                <a:solidFill>
                  <a:schemeClr val="tx1"/>
                </a:solidFill>
                <a:latin typeface="NikoshBAN" panose="02000000000000000000"/>
              </a:rPr>
              <a:t>পারবে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/>
              </a:rPr>
              <a:t>।</a:t>
            </a:r>
            <a:endParaRPr lang="en-AU" sz="4000" dirty="0">
              <a:solidFill>
                <a:schemeClr val="tx1"/>
              </a:solidFill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601829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8185" y="164123"/>
            <a:ext cx="9589477" cy="83099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u="sng">
                <a:latin typeface="NikoshBAN" panose="02000000000000000000" pitchFamily="2" charset="0"/>
                <a:cs typeface="NikoshBAN" panose="02000000000000000000" pitchFamily="2" charset="0"/>
              </a:rPr>
              <a:t>উপস্থাপনঃ</a:t>
            </a:r>
            <a:endParaRPr lang="bn-BD" sz="48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69876" y="1381491"/>
            <a:ext cx="6236677" cy="49943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325120" y="3616960"/>
            <a:ext cx="47298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অনুষ্ঠিত হওয়ার তারিখঃ</a:t>
            </a:r>
            <a:endParaRPr lang="en-AU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25120" y="2804160"/>
            <a:ext cx="4734560" cy="2298505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325286914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495</TotalTime>
  <Words>95</Words>
  <Application>Microsoft Office PowerPoint</Application>
  <PresentationFormat>Custom</PresentationFormat>
  <Paragraphs>28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155</cp:revision>
  <dcterms:created xsi:type="dcterms:W3CDTF">2015-03-29T03:08:35Z</dcterms:created>
  <dcterms:modified xsi:type="dcterms:W3CDTF">2020-05-08T06:44:07Z</dcterms:modified>
</cp:coreProperties>
</file>