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4" r:id="rId2"/>
    <p:sldId id="442" r:id="rId3"/>
    <p:sldId id="422" r:id="rId4"/>
    <p:sldId id="449" r:id="rId5"/>
    <p:sldId id="378" r:id="rId6"/>
    <p:sldId id="423" r:id="rId7"/>
    <p:sldId id="427" r:id="rId8"/>
    <p:sldId id="428" r:id="rId9"/>
    <p:sldId id="352" r:id="rId10"/>
    <p:sldId id="435" r:id="rId11"/>
    <p:sldId id="429" r:id="rId12"/>
    <p:sldId id="408" r:id="rId13"/>
    <p:sldId id="409" r:id="rId14"/>
    <p:sldId id="410" r:id="rId15"/>
    <p:sldId id="430" r:id="rId16"/>
    <p:sldId id="403" r:id="rId17"/>
    <p:sldId id="431" r:id="rId18"/>
    <p:sldId id="432" r:id="rId19"/>
    <p:sldId id="441" r:id="rId20"/>
    <p:sldId id="443" r:id="rId21"/>
    <p:sldId id="444" r:id="rId22"/>
    <p:sldId id="445" r:id="rId23"/>
    <p:sldId id="446" r:id="rId24"/>
    <p:sldId id="447" r:id="rId25"/>
    <p:sldId id="448" r:id="rId26"/>
    <p:sldId id="412" r:id="rId27"/>
    <p:sldId id="437" r:id="rId28"/>
    <p:sldId id="439" r:id="rId29"/>
    <p:sldId id="434" r:id="rId30"/>
    <p:sldId id="365" r:id="rId31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5A"/>
    <a:srgbClr val="F33B5A"/>
    <a:srgbClr val="4F19E7"/>
    <a:srgbClr val="DFF12F"/>
    <a:srgbClr val="C2290A"/>
    <a:srgbClr val="D73217"/>
    <a:srgbClr val="D6D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803" autoAdjust="0"/>
  </p:normalViewPr>
  <p:slideViewPr>
    <p:cSldViewPr>
      <p:cViewPr>
        <p:scale>
          <a:sx n="40" d="100"/>
          <a:sy n="40" d="100"/>
        </p:scale>
        <p:origin x="-384" y="-144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5/8/2020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yiyuiuyiou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358902"/>
            <a:ext cx="12374880" cy="696823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New Upload Image\unnamed3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6776" y="304800"/>
            <a:ext cx="11388047" cy="7162800"/>
          </a:xfrm>
          <a:prstGeom prst="rect">
            <a:avLst/>
          </a:prstGeom>
          <a:noFill/>
        </p:spPr>
      </p:pic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3200400" y="518160"/>
            <a:ext cx="6934200" cy="82940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Capture3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20" y="1381760"/>
            <a:ext cx="4587240" cy="600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20040" y="1468121"/>
            <a:ext cx="6507480" cy="595766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Navigator / info / Histogram</a:t>
            </a:r>
            <a:endParaRPr lang="en-US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>
            <a:stCxn id="17" idx="3"/>
          </p:cNvCxnSpPr>
          <p:nvPr/>
        </p:nvCxnSpPr>
        <p:spPr>
          <a:xfrm flipV="1">
            <a:off x="6827520" y="1727201"/>
            <a:ext cx="1386840" cy="388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6760" y="2763521"/>
            <a:ext cx="5440680" cy="595766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Color / Styles / Swatches</a:t>
            </a:r>
            <a:endParaRPr lang="en-US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3680" y="3972561"/>
            <a:ext cx="3733800" cy="595766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History / Action</a:t>
            </a:r>
            <a:endParaRPr lang="en-US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0120" y="5181601"/>
            <a:ext cx="6187440" cy="595766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/ Channels / Paths</a:t>
            </a:r>
            <a:endParaRPr lang="en-US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0520" y="5958841"/>
            <a:ext cx="3093720" cy="595766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Backround</a:t>
            </a:r>
            <a:endParaRPr lang="en-US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934200" y="3022600"/>
            <a:ext cx="138684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14160" y="4231640"/>
            <a:ext cx="192024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07480" y="5440680"/>
            <a:ext cx="192024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254240" y="6217920"/>
            <a:ext cx="160020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00000000000000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68120"/>
            <a:ext cx="2720340" cy="5958840"/>
          </a:xfrm>
          <a:prstGeom prst="rect">
            <a:avLst/>
          </a:prstGeom>
        </p:spPr>
      </p:pic>
      <p:sp>
        <p:nvSpPr>
          <p:cNvPr id="30" name="TextBox 1" descr="Purple mesh"/>
          <p:cNvSpPr>
            <a:spLocks noChangeArrowheads="1"/>
          </p:cNvSpPr>
          <p:nvPr/>
        </p:nvSpPr>
        <p:spPr bwMode="auto">
          <a:xfrm>
            <a:off x="2438400" y="457200"/>
            <a:ext cx="7680960" cy="7442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spc="50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587240" y="2331720"/>
            <a:ext cx="117348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294120" y="2590800"/>
            <a:ext cx="213360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33800" y="2936240"/>
            <a:ext cx="2133601" cy="1117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294123" y="3195320"/>
            <a:ext cx="2240279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9" idx="3"/>
          </p:cNvCxnSpPr>
          <p:nvPr/>
        </p:nvCxnSpPr>
        <p:spPr>
          <a:xfrm flipV="1">
            <a:off x="4278517" y="3592351"/>
            <a:ext cx="1578658" cy="504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187440" y="3799840"/>
            <a:ext cx="288036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0" idx="3"/>
          </p:cNvCxnSpPr>
          <p:nvPr/>
        </p:nvCxnSpPr>
        <p:spPr>
          <a:xfrm flipV="1">
            <a:off x="5037458" y="4060720"/>
            <a:ext cx="975414" cy="1002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1" idx="1"/>
          </p:cNvCxnSpPr>
          <p:nvPr/>
        </p:nvCxnSpPr>
        <p:spPr>
          <a:xfrm rot="10800000">
            <a:off x="6187440" y="4404362"/>
            <a:ext cx="2773680" cy="1020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0" y="4648200"/>
            <a:ext cx="1402080" cy="17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5" idx="3"/>
          </p:cNvCxnSpPr>
          <p:nvPr/>
        </p:nvCxnSpPr>
        <p:spPr>
          <a:xfrm flipV="1">
            <a:off x="4228824" y="5787920"/>
            <a:ext cx="1638576" cy="1002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53440" y="2172224"/>
            <a:ext cx="3865020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Marquce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select Tool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27720" y="2331720"/>
            <a:ext cx="3356868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Lasso select  Tool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86841" y="2763520"/>
            <a:ext cx="1987903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Crop Tool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50778" y="2936240"/>
            <a:ext cx="4150822" cy="549599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Healing Brush Patch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03129" y="3640344"/>
            <a:ext cx="1452500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Eraser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0121" y="3368040"/>
            <a:ext cx="3318396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Clone stamp Tool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3441" y="3886200"/>
            <a:ext cx="4184017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Blur,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shapen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Smudge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961120" y="4231640"/>
            <a:ext cx="3624570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Path selection Tool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0800000">
            <a:off x="6294120" y="5267960"/>
            <a:ext cx="3200400" cy="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60120" y="4490720"/>
            <a:ext cx="3680674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Pen &amp; Anchor   Tool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522447" y="5108464"/>
            <a:ext cx="2055229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Hand Tool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60121" y="5613400"/>
            <a:ext cx="3268703" cy="549599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Color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AI_PDF_1(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1905000" cy="3505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38400" y="1066800"/>
            <a:ext cx="7848600" cy="715089"/>
          </a:xfrm>
          <a:prstGeom prst="flowChartAlternateProcess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করে নতুন ফাইল তৈরি করা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85800" y="381000"/>
            <a:ext cx="12954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990601" y="1371600"/>
            <a:ext cx="10668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6248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819400" y="2667000"/>
            <a:ext cx="1066799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8991600" y="2057400"/>
            <a:ext cx="1143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"/>
          <p:cNvSpPr>
            <a:spLocks noChangeArrowheads="1"/>
          </p:cNvSpPr>
          <p:nvPr/>
        </p:nvSpPr>
        <p:spPr bwMode="auto">
          <a:xfrm>
            <a:off x="838200" y="6400800"/>
            <a:ext cx="11353800" cy="7772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/>
          <a:lstStyle/>
          <a:p>
            <a:pPr algn="ctr" eaLnBrk="0" hangingPunct="0"/>
            <a:r>
              <a:rPr lang="en-US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click &gt; New click &gt;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Preset click =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SizeSelect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&gt; Ok </a:t>
            </a:r>
            <a:r>
              <a:rPr lang="bn-BD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b="7333"/>
          <a:stretch>
            <a:fillRect/>
          </a:stretch>
        </p:blipFill>
        <p:spPr bwMode="auto">
          <a:xfrm>
            <a:off x="228600" y="228600"/>
            <a:ext cx="12420600" cy="7315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3" name="Picture 22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1981200" cy="2895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971800" y="1447800"/>
            <a:ext cx="7162800" cy="715089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করে ফাইল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762000" y="381000"/>
            <a:ext cx="1447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295400" y="2438400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86000"/>
            <a:ext cx="64008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2895600" y="2362200"/>
            <a:ext cx="914401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810000" y="4114800"/>
            <a:ext cx="8382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24800" y="3810000"/>
            <a:ext cx="838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"/>
          <p:cNvSpPr>
            <a:spLocks noChangeArrowheads="1"/>
          </p:cNvSpPr>
          <p:nvPr/>
        </p:nvSpPr>
        <p:spPr bwMode="auto">
          <a:xfrm>
            <a:off x="1371600" y="6324600"/>
            <a:ext cx="9067800" cy="863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/>
          <a:lstStyle/>
          <a:p>
            <a:pPr algn="ctr" eaLnBrk="0" hangingPunct="0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 </a:t>
            </a: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 As click </a:t>
            </a: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 in  &gt; File name   &gt; Format = JPEG Select &gt; Save Click</a:t>
            </a:r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b="7333"/>
          <a:stretch>
            <a:fillRect/>
          </a:stretch>
        </p:blipFill>
        <p:spPr bwMode="auto">
          <a:xfrm>
            <a:off x="228600" y="228600"/>
            <a:ext cx="12420600" cy="7315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Picture 14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1905000" cy="33528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476500" y="1127760"/>
            <a:ext cx="7924800" cy="715089"/>
          </a:xfrm>
          <a:prstGeom prst="flowChartAlternateProcess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করে  ফাইল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762000" y="457200"/>
            <a:ext cx="1447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066800" y="1981200"/>
            <a:ext cx="914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apture2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057400"/>
            <a:ext cx="6705600" cy="437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3124200" y="1828800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477000" y="2667000"/>
            <a:ext cx="9144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7909560" y="3977640"/>
            <a:ext cx="1219200" cy="7315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"/>
          <p:cNvSpPr>
            <a:spLocks noChangeArrowheads="1"/>
          </p:cNvSpPr>
          <p:nvPr/>
        </p:nvSpPr>
        <p:spPr bwMode="auto">
          <a:xfrm>
            <a:off x="1386840" y="6400800"/>
            <a:ext cx="9890760" cy="863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/>
          <a:lstStyle/>
          <a:p>
            <a:pPr eaLnBrk="0" hangingPunct="0"/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 </a:t>
            </a:r>
            <a:r>
              <a:rPr lang="en-US" sz="2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click </a:t>
            </a:r>
            <a:r>
              <a:rPr lang="en-US" sz="2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in click &gt; File click  &gt; Open Click</a:t>
            </a:r>
            <a:r>
              <a:rPr lang="bn-BD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1" descr="Purple mesh"/>
          <p:cNvSpPr>
            <a:spLocks noChangeArrowheads="1"/>
          </p:cNvSpPr>
          <p:nvPr/>
        </p:nvSpPr>
        <p:spPr bwMode="auto">
          <a:xfrm>
            <a:off x="3200400" y="304800"/>
            <a:ext cx="6934200" cy="7442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prstTxWarp prst="textStop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Bacround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12"/>
          <p:cNvGrpSpPr/>
          <p:nvPr/>
        </p:nvGrpSpPr>
        <p:grpSpPr>
          <a:xfrm>
            <a:off x="1143000" y="1371600"/>
            <a:ext cx="4724400" cy="2667000"/>
            <a:chOff x="533400" y="1371600"/>
            <a:chExt cx="5245662" cy="2971800"/>
          </a:xfrm>
        </p:grpSpPr>
        <p:pic>
          <p:nvPicPr>
            <p:cNvPr id="40" name="Picture 39" descr="Picture12345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371600"/>
              <a:ext cx="2971800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1" name="Picture 40" descr="Picture12345400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1371600"/>
              <a:ext cx="2273862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2" name="Group 17"/>
          <p:cNvGrpSpPr/>
          <p:nvPr/>
        </p:nvGrpSpPr>
        <p:grpSpPr>
          <a:xfrm>
            <a:off x="6629400" y="1295400"/>
            <a:ext cx="5029200" cy="2743200"/>
            <a:chOff x="6934200" y="1447800"/>
            <a:chExt cx="5483860" cy="3048000"/>
          </a:xfrm>
        </p:grpSpPr>
        <p:pic>
          <p:nvPicPr>
            <p:cNvPr id="43" name="Picture 42" descr="Capture  backroun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2599" y="1447800"/>
              <a:ext cx="3045461" cy="3048000"/>
            </a:xfrm>
            <a:prstGeom prst="rect">
              <a:avLst/>
            </a:prstGeom>
          </p:spPr>
        </p:pic>
        <p:pic>
          <p:nvPicPr>
            <p:cNvPr id="44" name="Picture 43" descr="Capture  backround  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4200" y="1447800"/>
              <a:ext cx="2524478" cy="304800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5105400" y="3962400"/>
            <a:ext cx="3413760" cy="749654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lIns="117564" tIns="58782" rIns="117564" bIns="58782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1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Backround</a:t>
            </a:r>
            <a:endParaRPr lang="en-US" sz="41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8305800" y="2895600"/>
            <a:ext cx="14478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4457700" y="2857500"/>
            <a:ext cx="12954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81000" y="4800600"/>
            <a:ext cx="12115800" cy="250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175644"/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একটি ফুলের ছবি বিশিষ্ট একটি ফাইল খোলা হল।ছবির লেয়ার প্যালেটে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Background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লেখা রয়েছে। লেয়ার বার এর ডানদিকে একটি তালার আইকন রয়েছে।এর অর্থ হচ্ছে লেয়ারটি লক করা আছে। লক করা লেয়ারের অবজেক্ট মুভ টুলের সাহায্যে ক্লিক ও ড্র্যাগ করে স্থানান্তরিত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 যায় না।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নতুন ফাইল খোলার সময়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Background Content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হিসেবে হোয়াইট বা সাদা এবং ব্যাকগাউন্ড রাখা হলে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Background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প্রদর্শিত হবে। 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6">
              <a:lumMod val="60000"/>
              <a:lumOff val="40000"/>
            </a:schemeClr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20040" y="304800"/>
            <a:ext cx="12054840" cy="703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838200" y="685800"/>
            <a:ext cx="6400800" cy="91453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prstTxWarp prst="textStop">
              <a:avLst/>
            </a:prstTxWarp>
            <a:spAutoFit/>
          </a:bodyPr>
          <a:lstStyle/>
          <a:p>
            <a:pPr algn="ctr" eaLnBrk="0" hangingPunct="0"/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Background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রঙ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77339" y="1986280"/>
            <a:ext cx="7376061" cy="536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175644"/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টুল বক্সের নিচের অংশে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endParaRPr lang="en-US" sz="31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Background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কালার আইকন রয়েছে।</a:t>
            </a:r>
            <a:endParaRPr lang="en-US" sz="31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উপরের আইকনটি হচ্ছে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</a:p>
          <a:p>
            <a:pPr algn="just" defTabSz="1175644"/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এর।কোনো সিলেকশন ভাসমান থাকা অবস্থায়</a:t>
            </a:r>
            <a:endParaRPr lang="en-US" sz="31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রঙ দিয়ে পূরন করার জন্য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কী বোর্ডের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Alt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 </a:t>
            </a:r>
            <a:endParaRPr lang="en-US" sz="31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চেপে রেখে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Backspace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</a:t>
            </a:r>
            <a:endParaRPr lang="en-US" sz="31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সিলেকশনটি তুলির রঙ বা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এর </a:t>
            </a:r>
            <a:endParaRPr lang="en-US" sz="31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রঙে পূরন হয়ে যাবে এবং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Ctrl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 চেপে রেখে</a:t>
            </a:r>
            <a:endParaRPr lang="en-US" sz="31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Backspace 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 বা শুধু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algn="just" defTabSz="1175644"/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Backspace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ক্যানভাসের রঙ</a:t>
            </a:r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algn="just" defTabSz="1175644" eaLnBrk="0" hangingPunct="0"/>
            <a:r>
              <a:rPr lang="en-US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Background </a:t>
            </a:r>
            <a:r>
              <a:rPr lang="bn-IN" sz="31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এর রঙে পূরন হয়ে যাবে। </a:t>
            </a:r>
            <a:endParaRPr lang="en-US" sz="31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6">
              <a:lumMod val="60000"/>
              <a:lumOff val="40000"/>
            </a:schemeClr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" descr="Purple mesh"/>
          <p:cNvSpPr>
            <a:spLocks noChangeArrowheads="1"/>
          </p:cNvSpPr>
          <p:nvPr/>
        </p:nvSpPr>
        <p:spPr bwMode="auto">
          <a:xfrm>
            <a:off x="3200400" y="551125"/>
            <a:ext cx="6934200" cy="9728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0"/>
          <p:cNvGrpSpPr/>
          <p:nvPr/>
        </p:nvGrpSpPr>
        <p:grpSpPr>
          <a:xfrm>
            <a:off x="762000" y="1676400"/>
            <a:ext cx="5181600" cy="2819400"/>
            <a:chOff x="990600" y="1447800"/>
            <a:chExt cx="7288481" cy="4343400"/>
          </a:xfrm>
        </p:grpSpPr>
        <p:pic>
          <p:nvPicPr>
            <p:cNvPr id="18" name="Picture 17" descr="Picture1456000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1524000"/>
              <a:ext cx="3630881" cy="4267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Picture14560000125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447800"/>
              <a:ext cx="3702132" cy="43434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181600" y="4495800"/>
            <a:ext cx="2453640" cy="749654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lIns="117564" tIns="58782" rIns="117564" bIns="58782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1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</a:t>
            </a:r>
            <a:endParaRPr lang="en-US" sz="41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4572000" y="3581400"/>
            <a:ext cx="13716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0"/>
          <p:cNvGrpSpPr/>
          <p:nvPr/>
        </p:nvGrpSpPr>
        <p:grpSpPr>
          <a:xfrm>
            <a:off x="6858000" y="1676400"/>
            <a:ext cx="5029200" cy="2819400"/>
            <a:chOff x="6858000" y="1371600"/>
            <a:chExt cx="5496320" cy="3296110"/>
          </a:xfrm>
        </p:grpSpPr>
        <p:pic>
          <p:nvPicPr>
            <p:cNvPr id="23" name="Picture 22" descr="Capture Layer 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5000" y="1371600"/>
              <a:ext cx="2829320" cy="3276600"/>
            </a:xfrm>
            <a:prstGeom prst="rect">
              <a:avLst/>
            </a:prstGeom>
          </p:spPr>
        </p:pic>
        <p:pic>
          <p:nvPicPr>
            <p:cNvPr id="24" name="Picture 23" descr="Capture Layer 3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1371600"/>
              <a:ext cx="2743200" cy="3296110"/>
            </a:xfrm>
            <a:prstGeom prst="rect">
              <a:avLst/>
            </a:prstGeom>
          </p:spPr>
        </p:pic>
      </p:grpSp>
      <p:cxnSp>
        <p:nvCxnSpPr>
          <p:cNvPr id="25" name="Straight Arrow Connector 24"/>
          <p:cNvCxnSpPr/>
          <p:nvPr/>
        </p:nvCxnSpPr>
        <p:spPr>
          <a:xfrm flipV="1">
            <a:off x="7391400" y="3505200"/>
            <a:ext cx="24384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33400" y="5257800"/>
            <a:ext cx="11811000" cy="23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defTabSz="1175644"/>
            <a:r>
              <a:rPr lang="bn-IN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লেয়ার বাতিল করে দেওয়া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লেয়ার প্যালেটের পপ আপ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–</a:t>
            </a:r>
            <a:r>
              <a:rPr lang="bn-IN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মেনু থেকে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Delete layer </a:t>
            </a:r>
            <a:r>
              <a:rPr lang="bn-IN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কমান্ড দিতে হবে। 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Photoshop – এ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Layer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গুরুত্বপুর্ণ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Layer 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Layer 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&gt;  Layer  Select= Ctrl  +  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3886200" y="457200"/>
            <a:ext cx="4495800" cy="82940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ক্রপ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0" y="1371600"/>
            <a:ext cx="5120640" cy="28698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01200" y="2936241"/>
            <a:ext cx="2175455" cy="595766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Crop Tool</a:t>
            </a:r>
            <a:endParaRPr lang="en-US" sz="3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7848600" y="3352800"/>
            <a:ext cx="1905000" cy="6705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69916" y="4343400"/>
            <a:ext cx="11698283" cy="29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defTabSz="1175644"/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ছবি সম্পাদনার শূরুতে এ ধরনের সমস্যা বা ত্রুটিগুলো সংশোধন করে নেওয়া যেতে পারে।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175644"/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ছবি চেঁটে ফেলার কাজ করতে হয়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Crop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টুলের সাহায্যে ।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175644"/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Crop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শব্দের অর্থ হচ্ছে ছেঁটে ফেলা । 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1175644" eaLnBrk="0" hangingPunct="0">
              <a:buFontTx/>
              <a:buChar char="-"/>
            </a:pP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পুরোনো এই ছবিটি চারিদিকের প্রান্ত বা বর্ডার এবড়োথেবড়ো হয়ে গেছে । এ অবস্থায় ছবি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175644" eaLnBrk="0" hangingPunct="0">
              <a:buFontTx/>
              <a:buChar char="-"/>
            </a:pP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সম্পাদনার প্রথম কাজটিই হবে এর এবড়োথেবড়ো প্রান্ত বা বর্ডার ছেঁটে ফেলা । 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1175644" eaLnBrk="0" hangingPunct="0"/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টুল বক্স থেকে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Crop Tool </a:t>
            </a:r>
            <a:r>
              <a:rPr lang="bn-IN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সিলেক্ট করতে হবে । 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705600" y="1447800"/>
            <a:ext cx="5242560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3581400" y="381000"/>
            <a:ext cx="527304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bn-BD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ল্যাসো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800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3448644" cy="30766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70657" y="1986281"/>
            <a:ext cx="2330946" cy="595766"/>
          </a:xfrm>
          <a:prstGeom prst="rect">
            <a:avLst/>
          </a:prstGeom>
          <a:noFill/>
          <a:ln w="38100">
            <a:noFill/>
          </a:ln>
        </p:spPr>
        <p:txBody>
          <a:bodyPr wrap="none" lIns="117564" tIns="58782" rIns="117564" bIns="58782" rtlCol="0">
            <a:spAutoFit/>
          </a:bodyPr>
          <a:lstStyle/>
          <a:p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Lasso Tool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133600" y="2590800"/>
            <a:ext cx="2773680" cy="518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87178" y="4663440"/>
            <a:ext cx="11238834" cy="29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ল্যাসো টুল ও পলিগোনাল ল্যাসো টুলের সাহায্যে সিলেক্ট করা</a:t>
            </a:r>
            <a:endParaRPr lang="en-US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defTabSz="1175644"/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সিলেকশন ভাসমান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Floating </a:t>
            </a:r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থাকা অবস্থায় সিলেকশনের মধ্যে ক্লিক করে ড্র্যাগ করে </a:t>
            </a:r>
            <a:endParaRPr lang="en-US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অন্যত্র সরিয়ে স্থাপন করা যাবে। সিলেকশন কোন রঙ দিয়ে পূরন 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(Fill) </a:t>
            </a:r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 পরও </a:t>
            </a:r>
            <a:endParaRPr lang="en-US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ভাসমান সিলেকশন ড্র্যাগ করে অন্যত্র সরিয়ে স্থাপন করে একই রঙ বা অন্য কোনো রঙ দিয়ে </a:t>
            </a:r>
            <a:endParaRPr lang="en-US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175644"/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পূরন করা যাবে। 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রঙের গাঢ়ত্বের পরিমান নির্ধারন করার জন্য ওপাসিটি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(opacity) </a:t>
            </a:r>
          </a:p>
          <a:p>
            <a:pPr algn="just" defTabSz="1175644"/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 করা হয়।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-Edit </a:t>
            </a:r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মেনুর</a:t>
            </a:r>
            <a:r>
              <a:rPr lang="en-US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Fill </a:t>
            </a:r>
            <a:r>
              <a:rPr lang="bn-IN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কমান্ড দিলে পর্দায় ফিল ডায়ালগ বক্স পাওয়া যায়।</a:t>
            </a:r>
            <a:endParaRPr lang="en-US" sz="31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9525"/>
            <a:ext cx="11887200" cy="726970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1066800"/>
            <a:ext cx="10210800" cy="6172200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80360" y="66303"/>
            <a:ext cx="6934200" cy="115289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11125200" cy="6400800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80360" y="6543303"/>
            <a:ext cx="6934200" cy="115289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11125200" cy="6477000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80360" y="6477000"/>
            <a:ext cx="6568440" cy="10507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>
              <a:ln w="18415" cmpd="sng">
                <a:solidFill>
                  <a:srgbClr val="F33B5A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s.png"/>
          <p:cNvPicPr>
            <a:picLocks noChangeAspect="1"/>
          </p:cNvPicPr>
          <p:nvPr/>
        </p:nvPicPr>
        <p:blipFill>
          <a:blip r:embed="rId2"/>
          <a:srcRect l="12721" r="12682"/>
          <a:stretch>
            <a:fillRect/>
          </a:stretch>
        </p:blipFill>
        <p:spPr>
          <a:xfrm>
            <a:off x="685800" y="228600"/>
            <a:ext cx="11887200" cy="6290715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80360" y="6416858"/>
            <a:ext cx="6568440" cy="10507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>
              <a:ln w="18415" cmpd="sng">
                <a:solidFill>
                  <a:srgbClr val="F33B5A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10672002" cy="6003001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80360" y="6248400"/>
            <a:ext cx="6568440" cy="10507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>
              <a:ln w="18415" cmpd="sng">
                <a:solidFill>
                  <a:srgbClr val="F33B5A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98" y="533400"/>
            <a:ext cx="10214802" cy="6065038"/>
          </a:xfrm>
          <a:prstGeom prst="rect">
            <a:avLst/>
          </a:prstGeom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80360" y="6629400"/>
            <a:ext cx="6568440" cy="10507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>
              <a:ln w="18415" cmpd="sng">
                <a:solidFill>
                  <a:srgbClr val="F33B5A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52" y="81281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880360" y="304800"/>
            <a:ext cx="6568440" cy="10507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5400" dirty="0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33B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>
              <a:ln w="18415" cmpd="sng">
                <a:solidFill>
                  <a:srgbClr val="F33B5A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F:\New Picture Down\New Photoshop Image\p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1122680"/>
            <a:ext cx="12054840" cy="37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66800" y="2504440"/>
            <a:ext cx="1109472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বা ছবির কোন অংশের উজ্জ্বলতা বাড়ানো বা কমানো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D:\New Upload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36160"/>
            <a:ext cx="11734800" cy="24686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6477000"/>
            <a:ext cx="10134600" cy="918931"/>
          </a:xfrm>
          <a:prstGeom prst="rect">
            <a:avLst/>
          </a:prstGeom>
          <a:solidFill>
            <a:srgbClr val="002060"/>
          </a:solidFill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Click &gt; Brightness/contrast click  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উজ্বলতা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বাড়ানোর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Image Click  &gt; Adjustments click  &gt; </a:t>
            </a:r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Curvas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click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2880360" y="371103"/>
            <a:ext cx="6934200" cy="115289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6553200"/>
            <a:ext cx="3947160" cy="749654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6477000"/>
            <a:ext cx="3947160" cy="749654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Picture 9" descr="560c1850-e9b5-45dc-ae7d-6bdfe0b022ae-1020x6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11811000" cy="5562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2880360" y="475789"/>
            <a:ext cx="6934200" cy="105074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17564" tIns="58782" rIns="117564" bIns="58782">
            <a:spAutoFit/>
          </a:bodyPr>
          <a:lstStyle/>
          <a:p>
            <a:pPr algn="ctr" eaLnBrk="0" hangingPunct="0"/>
            <a:r>
              <a:rPr lang="bn-BD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3480" y="565189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60920" y="5575690"/>
            <a:ext cx="3947160" cy="672710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6720" y="6324600"/>
            <a:ext cx="11841480" cy="11226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Layer&gt; New Fill Layer &gt; Solid Color &gt; Ok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pps.26792.14265897467928394.6ce140f7-9e03-4381-a88b-7c47aa1d9d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10668000" cy="411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572000" y="457200"/>
            <a:ext cx="3261360" cy="73673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853148"/>
            <a:ext cx="10134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5211" indent="-955211"/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ইলাস্ট্রেটর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955211" indent="-955211"/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955211" indent="-955211"/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৩.ফিল ও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55211" indent="-955211"/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ফটোশপের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6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5257800" y="381000"/>
            <a:ext cx="2667000" cy="7416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2133600" y="2209800"/>
            <a:ext cx="9296400" cy="3170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524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047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2573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0098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7620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5144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2669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0194" algn="l" defTabSz="117504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gvneyev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bIqvR</a:t>
            </a:r>
            <a:endParaRPr lang="bn-BD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ea typeface="MingLiU" pitchFamily="49" charset="-12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cÖfvlK</a:t>
            </a:r>
            <a:endParaRPr lang="bn-BD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ea typeface="MingLiU" pitchFamily="49" charset="-12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 algn="ctr"/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Pvicxi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AvDwjqv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wmwbqi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gv`ªvmv</a:t>
            </a:r>
            <a:endParaRPr lang="en-US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ea typeface="MingLiU" pitchFamily="49" charset="-12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Av‡bvqviv,PÆMÖvg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|</a:t>
            </a:r>
            <a:r>
              <a:rPr lang="bn-BD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mahbubanawaz@gmail.com</a:t>
            </a:r>
          </a:p>
        </p:txBody>
      </p:sp>
      <p:sp>
        <p:nvSpPr>
          <p:cNvPr id="6" name="Frame 5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7095" y="949960"/>
            <a:ext cx="5330551" cy="500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 Single Corner Rectangle 4"/>
          <p:cNvSpPr/>
          <p:nvPr/>
        </p:nvSpPr>
        <p:spPr>
          <a:xfrm>
            <a:off x="3200400" y="6172200"/>
            <a:ext cx="6126481" cy="934720"/>
          </a:xfrm>
          <a:prstGeom prst="flowChartAlternateProcess">
            <a:avLst/>
          </a:prstGeom>
          <a:solidFill>
            <a:srgbClr val="4F19E7"/>
          </a:solid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362200"/>
            <a:ext cx="7315200" cy="2580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91000" y="381000"/>
            <a:ext cx="4343400" cy="12954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7139" y="228600"/>
            <a:ext cx="11583520" cy="728574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Flowchart: Alternate Process 17"/>
          <p:cNvSpPr/>
          <p:nvPr/>
        </p:nvSpPr>
        <p:spPr>
          <a:xfrm>
            <a:off x="1143000" y="6019800"/>
            <a:ext cx="8686800" cy="9144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6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6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endParaRPr lang="en-US" sz="6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4876800"/>
            <a:ext cx="36576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254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4038600" y="609600"/>
            <a:ext cx="36576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41" tIns="58769" rIns="117541" bIns="58769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1" y="1981201"/>
            <a:ext cx="8765508" cy="7694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30" tIns="45714" rIns="91430" bIns="45714" rtlCol="0">
            <a:spAutoFit/>
          </a:bodyPr>
          <a:lstStyle/>
          <a:p>
            <a:pPr>
              <a:defRPr/>
            </a:pP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7800" y="3124201"/>
            <a:ext cx="95250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42" tIns="50172" rIns="100342" bIns="5017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300" indent="-661300">
              <a:buFont typeface="+mj-lt"/>
              <a:buAutoNum type="arabicPeriod"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3886201"/>
            <a:ext cx="9601200" cy="7078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30" tIns="45714" rIns="91430" bIns="45714">
            <a:spAutoFit/>
          </a:bodyPr>
          <a:lstStyle/>
          <a:p>
            <a:pPr marL="661300" indent="-661300"/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1447801" y="4876800"/>
            <a:ext cx="9601199" cy="685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41" tIns="58769" rIns="117541" bIns="58769" rtlCol="0" anchor="ctr"/>
          <a:lstStyle/>
          <a:p>
            <a:pPr marL="661300" indent="-661300"/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লেয়ার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Frame 8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2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3962400" y="304800"/>
            <a:ext cx="4191000" cy="82940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New Photoshop Image\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680" y="1381760"/>
            <a:ext cx="6400800" cy="3713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2"/>
          <p:cNvSpPr txBox="1"/>
          <p:nvPr/>
        </p:nvSpPr>
        <p:spPr>
          <a:xfrm>
            <a:off x="304800" y="5181600"/>
            <a:ext cx="12161520" cy="1970129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17554" tIns="58776" rIns="117554" bIns="5877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ব্যবহুত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ষ্টুডিও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ল্যাবে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3200400" y="457200"/>
            <a:ext cx="6187440" cy="102071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33401" y="1727200"/>
            <a:ext cx="3827145" cy="4058920"/>
            <a:chOff x="762000" y="571500"/>
            <a:chExt cx="7620000" cy="57150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>
            <a:off x="538480" y="4627880"/>
            <a:ext cx="1193800" cy="777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920" y="1727200"/>
            <a:ext cx="3520440" cy="405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rot="5400000">
            <a:off x="5313680" y="3677920"/>
            <a:ext cx="1351280" cy="1158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NCCNCC\Pictures\Picture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1676400"/>
            <a:ext cx="3678394" cy="4145280"/>
          </a:xfrm>
          <a:prstGeom prst="rect">
            <a:avLst/>
          </a:prstGeom>
          <a:noFill/>
        </p:spPr>
      </p:pic>
      <p:cxnSp>
        <p:nvCxnSpPr>
          <p:cNvPr id="37" name="Straight Arrow Connector 36"/>
          <p:cNvCxnSpPr/>
          <p:nvPr/>
        </p:nvCxnSpPr>
        <p:spPr>
          <a:xfrm rot="5400000">
            <a:off x="9677400" y="990600"/>
            <a:ext cx="1066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71234" y="6055996"/>
            <a:ext cx="11168062" cy="1025525"/>
          </a:xfrm>
          <a:prstGeom prst="rect">
            <a:avLst/>
          </a:prstGeom>
          <a:solidFill>
            <a:srgbClr val="002060"/>
          </a:solidFill>
          <a:ln w="25400" algn="ctr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17564" tIns="58782" rIns="117564" bIns="58782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&gt; All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Programs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Photoshop Click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 b="7333"/>
          <a:stretch>
            <a:fillRect/>
          </a:stretch>
        </p:blipFill>
        <p:spPr bwMode="auto">
          <a:xfrm>
            <a:off x="228600" y="228600"/>
            <a:ext cx="12420600" cy="7315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2" name="TextBox 1" descr="Purple mesh"/>
          <p:cNvSpPr>
            <a:spLocks noChangeArrowheads="1"/>
          </p:cNvSpPr>
          <p:nvPr/>
        </p:nvSpPr>
        <p:spPr bwMode="auto">
          <a:xfrm>
            <a:off x="1524000" y="3352800"/>
            <a:ext cx="6629400" cy="83820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0" y="4953000"/>
            <a:ext cx="2555843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838200" y="4419600"/>
            <a:ext cx="1493520" cy="4900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47800" y="1752600"/>
            <a:ext cx="2082289" cy="672710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V="1">
            <a:off x="1181100" y="8763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10000" y="1752600"/>
            <a:ext cx="1937157" cy="595766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3390902" y="952502"/>
            <a:ext cx="1066797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172200" y="1676400"/>
            <a:ext cx="2734811" cy="595766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5181600" y="1143000"/>
            <a:ext cx="10668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15200" y="4495800"/>
            <a:ext cx="2392771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8534400" y="3581400"/>
            <a:ext cx="155448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73240" y="6029748"/>
            <a:ext cx="2555843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0800000" flipV="1">
            <a:off x="5699760" y="6507476"/>
            <a:ext cx="1386840" cy="8053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6800" y="6400800"/>
            <a:ext cx="3646415" cy="672710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2438400" y="5486400"/>
            <a:ext cx="2057400" cy="8839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82200" y="2057400"/>
            <a:ext cx="2392771" cy="749654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0721340" y="784860"/>
            <a:ext cx="1676400" cy="1173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746</Words>
  <Application>Microsoft Office PowerPoint</Application>
  <PresentationFormat>Custom</PresentationFormat>
  <Paragraphs>113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user</cp:lastModifiedBy>
  <cp:revision>462</cp:revision>
  <dcterms:created xsi:type="dcterms:W3CDTF">2015-05-05T06:43:27Z</dcterms:created>
  <dcterms:modified xsi:type="dcterms:W3CDTF">2020-05-08T17:43:34Z</dcterms:modified>
</cp:coreProperties>
</file>