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4" r:id="rId3"/>
    <p:sldId id="260" r:id="rId4"/>
    <p:sldId id="261" r:id="rId5"/>
    <p:sldId id="262" r:id="rId6"/>
    <p:sldId id="285" r:id="rId7"/>
    <p:sldId id="264" r:id="rId8"/>
    <p:sldId id="265" r:id="rId9"/>
    <p:sldId id="275" r:id="rId10"/>
    <p:sldId id="288" r:id="rId11"/>
    <p:sldId id="286" r:id="rId12"/>
    <p:sldId id="266" r:id="rId13"/>
    <p:sldId id="276" r:id="rId14"/>
    <p:sldId id="277" r:id="rId15"/>
    <p:sldId id="278" r:id="rId16"/>
    <p:sldId id="279" r:id="rId17"/>
    <p:sldId id="274" r:id="rId18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5F5"/>
    <a:srgbClr val="D9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72" y="-6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0EC3-F609-4383-ADA1-5BB0D457101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6666-9137-48D3-97D0-F8E2FEE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2264-E635-4157-AF5E-4F876E41D053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4A45-A7B0-4D50-9B91-64A7C666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9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623" y="5052547"/>
            <a:ext cx="760996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E306-96F7-4967-ACCA-AE4E8CA2CA18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35" y="3132290"/>
            <a:ext cx="968672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31519"/>
            <a:ext cx="864108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0869-B4F1-4A93-AF82-19B8AF5E0DBC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573" y="376519"/>
            <a:ext cx="277749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553" y="731521"/>
            <a:ext cx="651953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26-F350-40F0-A4C6-4D975426666A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EFD0-ED1C-425B-A461-E4977F7327B0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3050" y="731520"/>
            <a:ext cx="864108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12" y="2172648"/>
            <a:ext cx="8055000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291" y="4607511"/>
            <a:ext cx="8060167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2CD1-7800-4493-B3E3-7ACB0958E66E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5B63-3749-4241-AF13-280265A5B562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049" y="731519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70955" y="731520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1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204" y="1400327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58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1399032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B65-1351-4ACB-B2D3-262ED57D20BD}" type="datetime1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165B-DCB7-4B18-A43C-0CDA903EB757}" type="datetime1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4954-2D4F-4C64-8113-279F03B1789B}" type="datetime1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79" y="2209802"/>
            <a:ext cx="4908714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46" y="731520"/>
            <a:ext cx="542306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284" y="3497802"/>
            <a:ext cx="4574691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F0AA-56A3-4FFA-9DD3-B04F5EFBDCD2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41487" y="1143000"/>
            <a:ext cx="555498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148" y="1010486"/>
            <a:ext cx="498705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19C-4026-4C87-9FC8-0AE3622A9C75}" type="datetime1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12" y="4464421"/>
            <a:ext cx="8617777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3444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732260"/>
            <a:ext cx="864108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9A134B-C7E9-4F26-B2F6-E6095412B917}" type="datetime1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6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12344400" cy="5410200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5" name="TextBox 4"/>
          <p:cNvSpPr txBox="1"/>
          <p:nvPr/>
        </p:nvSpPr>
        <p:spPr>
          <a:xfrm>
            <a:off x="299262" y="228600"/>
            <a:ext cx="11727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391401" y="6465579"/>
            <a:ext cx="4939351" cy="365125"/>
          </a:xfrm>
        </p:spPr>
        <p:txBody>
          <a:bodyPr/>
          <a:lstStyle/>
          <a:p>
            <a:r>
              <a:rPr lang="bn-BD" sz="2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ফোন: ০১৭১২৬২০২০৫</a:t>
            </a:r>
            <a:endParaRPr lang="en-US" sz="2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6982" y="648778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496" y="173355"/>
            <a:ext cx="7871901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48" y="1138238"/>
            <a:ext cx="7315200" cy="4195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7932" y="5486400"/>
            <a:ext cx="1415831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683" y="173355"/>
            <a:ext cx="7490901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715000"/>
            <a:ext cx="116586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36822"/>
            <a:ext cx="9982200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শষ্য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3" y="1635348"/>
            <a:ext cx="2712074" cy="2631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58" y="1660369"/>
            <a:ext cx="2712074" cy="2606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71" y="1660368"/>
            <a:ext cx="2712074" cy="26068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90" y="1660369"/>
            <a:ext cx="2712074" cy="26068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0188" y="4419600"/>
            <a:ext cx="1302012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পেয়াজ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2589" y="4436909"/>
            <a:ext cx="1302012" cy="61912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রসুন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5387" y="4419600"/>
            <a:ext cx="1076043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আদা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38104" y="4419600"/>
            <a:ext cx="118364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মরিচ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6605" y="5334924"/>
            <a:ext cx="9393583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পেয়াজ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301" y="5410200"/>
            <a:ext cx="11141997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অনেকখানি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7823" y="5390864"/>
            <a:ext cx="8371147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4" y="1138238"/>
            <a:ext cx="8804406" cy="39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28555" y="304800"/>
            <a:ext cx="5611091" cy="819613"/>
          </a:xfrm>
          <a:prstGeom prst="snip2Diag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543326" y="228600"/>
            <a:ext cx="2047473" cy="12380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70128" y="642805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54" y="1295400"/>
            <a:ext cx="7034646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8119" y="646557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0285" y="708047"/>
            <a:ext cx="3167315" cy="752628"/>
          </a:xfrm>
          <a:prstGeom prst="snip2DiagRect">
            <a:avLst/>
          </a:prstGeom>
          <a:noFill/>
          <a:ln w="38100">
            <a:solidFill>
              <a:srgbClr val="0070C0"/>
            </a:solidFill>
            <a:prstDash val="sysDot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5130" y="2062162"/>
            <a:ext cx="624027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7096" y="3062287"/>
            <a:ext cx="7848600" cy="272415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18119" y="6479227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0285" y="457200"/>
            <a:ext cx="3472115" cy="1101923"/>
          </a:xfrm>
          <a:prstGeom prst="snip2Diag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lgDash"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262562"/>
            <a:ext cx="64770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>
          <a:xfrm>
            <a:off x="3352800" y="1752601"/>
            <a:ext cx="5562600" cy="31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818119" y="646557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17930"/>
            <a:ext cx="3167315" cy="844261"/>
          </a:xfrm>
          <a:prstGeom prst="round2Diag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810125"/>
            <a:ext cx="8763000" cy="136207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আবহাওয়া-জলবায়ু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4" y="1524000"/>
            <a:ext cx="4517826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16" y="1524000"/>
            <a:ext cx="3821284" cy="31242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603544" y="2514600"/>
            <a:ext cx="1676400" cy="12192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8119" y="646557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3291" y="381000"/>
            <a:ext cx="2365709" cy="967978"/>
          </a:xfrm>
          <a:prstGeom prst="round2Same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062162"/>
            <a:ext cx="64008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শুন্যস্থানের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808" y="3214687"/>
            <a:ext cx="12192000" cy="279225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পেষন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248" y="3303896"/>
            <a:ext cx="2057400" cy="6359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7476" y="3931880"/>
            <a:ext cx="1277484" cy="6359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8188" y="4639288"/>
            <a:ext cx="1055772" cy="6359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তৈল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43687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-------------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8014" y="4077793"/>
            <a:ext cx="1466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3291" y="4744255"/>
            <a:ext cx="1466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3" grpId="0" animBg="1"/>
      <p:bldP spid="7" grpId="0" animBg="1"/>
      <p:bldP spid="8" grpId="0" animBg="1"/>
      <p:bldP spid="9" grpId="0"/>
      <p:bldP spid="9" grpId="1"/>
      <p:bldP spid="13" grpId="0"/>
      <p:bldP spid="13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04471" y="644397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3970" y="579835"/>
            <a:ext cx="3174782" cy="1021556"/>
          </a:xfrm>
          <a:prstGeom prst="round2DiagRect">
            <a:avLst/>
          </a:prstGeom>
          <a:noFill/>
          <a:ln w="57150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886325"/>
            <a:ext cx="11734800" cy="136207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মেটাতে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তৈলবীজ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5" y="1859350"/>
            <a:ext cx="4556016" cy="305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38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12344400" cy="4114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447801" y="76200"/>
            <a:ext cx="9829800" cy="255454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</a:t>
            </a:r>
            <a:endParaRPr lang="en-US" sz="8000" b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আজকের পাঠ শেষ করলাম। 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8119" y="645761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713" y="2697622"/>
            <a:ext cx="1324346" cy="628410"/>
          </a:xfrm>
          <a:prstGeom prst="snip2SameRect">
            <a:avLst/>
          </a:prstGeom>
          <a:noFill/>
          <a:ln w="57150">
            <a:solidFill>
              <a:srgbClr val="FFC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flipH="1">
            <a:off x="6781800" y="2286000"/>
            <a:ext cx="1786474" cy="137641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8" y="1642575"/>
            <a:ext cx="1925805" cy="21674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038600"/>
            <a:ext cx="5038302" cy="2315528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দ্দিন, ভোলা।</a:t>
            </a:r>
            <a:endParaRPr lang="en-US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1143" y="2662187"/>
            <a:ext cx="1625333" cy="681038"/>
          </a:xfrm>
          <a:prstGeom prst="round2Diag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1642575"/>
            <a:ext cx="114500" cy="506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533400"/>
            <a:ext cx="2580775" cy="844261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7852" y="4077146"/>
            <a:ext cx="5628230" cy="2009061"/>
          </a:xfrm>
          <a:prstGeom prst="round2Diag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91400" y="6471267"/>
            <a:ext cx="4939971" cy="365125"/>
          </a:xfrm>
        </p:spPr>
        <p:txBody>
          <a:bodyPr/>
          <a:lstStyle/>
          <a:p>
            <a:r>
              <a:rPr lang="bn-BD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ফোন: ০১৭১২৬২০২০৫</a:t>
            </a:r>
            <a:endParaRPr lang="en-US" sz="2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32" y="228600"/>
            <a:ext cx="6533368" cy="1438632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দেখাবো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602099"/>
            <a:ext cx="660542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310535"/>
            <a:ext cx="1350183" cy="836414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18" y="6467894"/>
            <a:ext cx="4526281" cy="365125"/>
          </a:xfrm>
        </p:spPr>
        <p:txBody>
          <a:bodyPr/>
          <a:lstStyle/>
          <a:p>
            <a:r>
              <a:rPr lang="as-IN" sz="1800" dirty="0" smtClean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6" y="2142226"/>
            <a:ext cx="3752535" cy="2995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9"/>
          <a:stretch/>
        </p:blipFill>
        <p:spPr>
          <a:xfrm>
            <a:off x="4308144" y="2142226"/>
            <a:ext cx="3752535" cy="29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38" y="2156432"/>
            <a:ext cx="3752535" cy="2982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7018" y="5310535"/>
            <a:ext cx="1791982" cy="836414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5413" y="5295750"/>
            <a:ext cx="1350183" cy="836414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আদা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0250" y="609600"/>
            <a:ext cx="4962750" cy="699546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4928" y="5312392"/>
            <a:ext cx="4179264" cy="836414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3"/>
          <a:stretch/>
        </p:blipFill>
        <p:spPr>
          <a:xfrm>
            <a:off x="2853564" y="1524000"/>
            <a:ext cx="6519036" cy="36137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93567" y="609600"/>
            <a:ext cx="6302833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64" y="1524001"/>
            <a:ext cx="6519036" cy="36137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2800" y="5334000"/>
            <a:ext cx="5811820" cy="836414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আদা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15" grpId="0"/>
      <p:bldP spid="15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794" y="343177"/>
            <a:ext cx="4030413" cy="921013"/>
          </a:xfrm>
          <a:prstGeom prst="round2Diag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5070277"/>
            <a:ext cx="6096000" cy="1101923"/>
          </a:xfrm>
          <a:prstGeom prst="snip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তৈলবীজ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1" y="1835727"/>
            <a:ext cx="3810000" cy="311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18119" y="652813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835726"/>
            <a:ext cx="3844006" cy="311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60" y="1835727"/>
            <a:ext cx="3810000" cy="323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21933"/>
            <a:ext cx="3325091" cy="1114425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5142932" cy="681038"/>
          </a:xfrm>
          <a:prstGeom prst="round2DiagRect">
            <a:avLst/>
          </a:prstGeom>
          <a:noFill/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……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48600" y="6399259"/>
            <a:ext cx="4419600" cy="365125"/>
          </a:xfrm>
        </p:spPr>
        <p:txBody>
          <a:bodyPr/>
          <a:lstStyle/>
          <a:p>
            <a:r>
              <a:rPr lang="as-IN" sz="18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487537"/>
            <a:ext cx="11582400" cy="1469231"/>
          </a:xfrm>
          <a:prstGeom prst="snip2DiagRect">
            <a:avLst/>
          </a:prstGeom>
          <a:noFill/>
          <a:ln w="7620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১৫.৩.১: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১৫.৩.২: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কৃষিভিত্তিক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06528" y="6457619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193344"/>
            <a:ext cx="8382001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"/>
          <a:stretch/>
        </p:blipFill>
        <p:spPr>
          <a:xfrm>
            <a:off x="2514600" y="1676401"/>
            <a:ext cx="7315200" cy="3769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4892" y="181968"/>
            <a:ext cx="6297522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4814" y="5680591"/>
            <a:ext cx="1498298" cy="835819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" y="1447801"/>
            <a:ext cx="3785668" cy="35873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66" y="1454745"/>
            <a:ext cx="3785668" cy="35803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91" y="1454745"/>
            <a:ext cx="3785668" cy="35803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0" y="5181600"/>
            <a:ext cx="1625449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ভর্তা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5181600"/>
            <a:ext cx="2374826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সিঙ্গারা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67262" y="5181600"/>
            <a:ext cx="1340527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চপ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187656"/>
            <a:ext cx="8991600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3652" y="168320"/>
            <a:ext cx="7620001" cy="91940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8284" y="201304"/>
            <a:ext cx="11904031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ভর্তা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সিঙ্গারা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চপ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5872359"/>
            <a:ext cx="9615785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ভর্তা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সিঙ্গারা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চপগুলো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1304"/>
            <a:ext cx="8305800" cy="5132696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9" name="TextBox 28"/>
          <p:cNvSpPr txBox="1"/>
          <p:nvPr/>
        </p:nvSpPr>
        <p:spPr>
          <a:xfrm>
            <a:off x="3173354" y="5431155"/>
            <a:ext cx="5970646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205" y="152400"/>
            <a:ext cx="6623989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08932" y="6479227"/>
            <a:ext cx="4513860" cy="365125"/>
          </a:xfrm>
        </p:spPr>
        <p:txBody>
          <a:bodyPr/>
          <a:lstStyle/>
          <a:p>
            <a:r>
              <a:rPr lang="as-IN" sz="1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4"/>
          <a:stretch/>
        </p:blipFill>
        <p:spPr>
          <a:xfrm>
            <a:off x="777920" y="1219200"/>
            <a:ext cx="52578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4366" y="4876800"/>
            <a:ext cx="1653690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20" y="1235122"/>
            <a:ext cx="4876800" cy="3657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5694045"/>
            <a:ext cx="115062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7855" y="152400"/>
            <a:ext cx="9421091" cy="749141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7064" y="5858514"/>
            <a:ext cx="9001991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6982" y="648778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>
          <a:xfrm>
            <a:off x="533400" y="897336"/>
            <a:ext cx="5410200" cy="419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64" y="897336"/>
            <a:ext cx="5410200" cy="4190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091960"/>
            <a:ext cx="2155005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6955" y="5194536"/>
            <a:ext cx="2155005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897337"/>
            <a:ext cx="9421091" cy="4226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8070" y="5538033"/>
            <a:ext cx="10498282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3355"/>
            <a:ext cx="9525000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9652" y="5267325"/>
            <a:ext cx="439607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816982" y="6487781"/>
            <a:ext cx="4526281" cy="365125"/>
          </a:xfrm>
        </p:spPr>
        <p:txBody>
          <a:bodyPr/>
          <a:lstStyle/>
          <a:p>
            <a:r>
              <a:rPr lang="as-IN" sz="1800" dirty="0">
                <a:latin typeface="NikoshBAN" pitchFamily="2" charset="0"/>
                <a:cs typeface="NikoshBAN" pitchFamily="2" charset="0"/>
              </a:rPr>
              <a:t>মো: ফিরোজ, বোরহানউদ্দিন, ভোলা। ফোনঃ ০১৭১২৬২০২০৫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4" r="13678" b="10590"/>
          <a:stretch/>
        </p:blipFill>
        <p:spPr>
          <a:xfrm>
            <a:off x="2362200" y="1221475"/>
            <a:ext cx="7391399" cy="37315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71269" y="5257800"/>
            <a:ext cx="6984523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8" y="1221475"/>
            <a:ext cx="3581400" cy="33921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2" y="1221475"/>
            <a:ext cx="3886200" cy="33921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56" y="1221476"/>
            <a:ext cx="3581400" cy="33921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1902" y="5258045"/>
            <a:ext cx="10703256" cy="61912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বাদাম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তিসির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পেষন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16972" r="17312"/>
          <a:stretch/>
        </p:blipFill>
        <p:spPr>
          <a:xfrm>
            <a:off x="2541896" y="914401"/>
            <a:ext cx="8150555" cy="40385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4800" y="5268032"/>
            <a:ext cx="11811000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7292" y="173355"/>
            <a:ext cx="9307908" cy="81724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bn-BD" sz="4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21" grpId="0"/>
      <p:bldP spid="21" grpId="1"/>
      <p:bldP spid="24" grpId="0"/>
      <p:bldP spid="24" grpId="1"/>
      <p:bldP spid="26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Slipstream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3974</TotalTime>
  <Words>679</Words>
  <Application>Microsoft Office PowerPoint</Application>
  <PresentationFormat>Custom</PresentationFormat>
  <Paragraphs>108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412</cp:revision>
  <dcterms:created xsi:type="dcterms:W3CDTF">2020-03-11T14:55:50Z</dcterms:created>
  <dcterms:modified xsi:type="dcterms:W3CDTF">2020-05-08T05:42:03Z</dcterms:modified>
</cp:coreProperties>
</file>