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8" autoAdjust="0"/>
  </p:normalViewPr>
  <p:slideViewPr>
    <p:cSldViewPr>
      <p:cViewPr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B699-88D6-44B3-8381-736552D59476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FDD6-BDD8-43AA-96FE-3D2FF6A2D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76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B699-88D6-44B3-8381-736552D59476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FDD6-BDD8-43AA-96FE-3D2FF6A2D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6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B699-88D6-44B3-8381-736552D59476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FDD6-BDD8-43AA-96FE-3D2FF6A2D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4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B699-88D6-44B3-8381-736552D59476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FDD6-BDD8-43AA-96FE-3D2FF6A2D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5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B699-88D6-44B3-8381-736552D59476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FDD6-BDD8-43AA-96FE-3D2FF6A2D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8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B699-88D6-44B3-8381-736552D59476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FDD6-BDD8-43AA-96FE-3D2FF6A2D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6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B699-88D6-44B3-8381-736552D59476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FDD6-BDD8-43AA-96FE-3D2FF6A2D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6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B699-88D6-44B3-8381-736552D59476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FDD6-BDD8-43AA-96FE-3D2FF6A2D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0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B699-88D6-44B3-8381-736552D59476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FDD6-BDD8-43AA-96FE-3D2FF6A2D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3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B699-88D6-44B3-8381-736552D59476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FDD6-BDD8-43AA-96FE-3D2FF6A2D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5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B699-88D6-44B3-8381-736552D59476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FDD6-BDD8-43AA-96FE-3D2FF6A2D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10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BB699-88D6-44B3-8381-736552D59476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5FDD6-BDD8-43AA-96FE-3D2FF6A2D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0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nk-flower-border-clip-art-nTXbk6yT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4" y="16159"/>
            <a:ext cx="1986880" cy="1836188"/>
          </a:xfrm>
          <a:prstGeom prst="rect">
            <a:avLst/>
          </a:prstGeom>
        </p:spPr>
      </p:pic>
      <p:pic>
        <p:nvPicPr>
          <p:cNvPr id="3" name="Picture 2" descr="pink-flower-border-clip-art-nTXbk6yT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342287" y="80349"/>
            <a:ext cx="1841844" cy="1702152"/>
          </a:xfrm>
          <a:prstGeom prst="rect">
            <a:avLst/>
          </a:prstGeom>
        </p:spPr>
      </p:pic>
      <p:pic>
        <p:nvPicPr>
          <p:cNvPr id="4" name="Picture 3" descr="pink-flower-border-clip-art-nTXbk6yT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-28760" y="4812856"/>
            <a:ext cx="2114839" cy="1954442"/>
          </a:xfrm>
          <a:prstGeom prst="rect">
            <a:avLst/>
          </a:prstGeom>
        </p:spPr>
      </p:pic>
      <p:pic>
        <p:nvPicPr>
          <p:cNvPr id="5" name="Picture 4" descr="pink-flower-border-clip-art-nTXbk6yT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7116314" y="4995917"/>
            <a:ext cx="1949932" cy="18020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33600" y="92360"/>
            <a:ext cx="530428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CONTANT ( DOWENLOD) -\CONTANT PIC\jasmine-flower-greenery_34266-95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59" y="990600"/>
            <a:ext cx="7282649" cy="483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25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838200"/>
            <a:ext cx="4286250" cy="3286125"/>
          </a:xfrm>
          <a:prstGeom prst="rect">
            <a:avLst/>
          </a:prstGeom>
        </p:spPr>
      </p:pic>
      <p:pic>
        <p:nvPicPr>
          <p:cNvPr id="1026" name="Picture 2" descr="C:\Users\LITON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4038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ITON\Desktop\image-of-busine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48050"/>
            <a:ext cx="41148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1200" y="0"/>
            <a:ext cx="4876800" cy="77898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5720" tIns="42861" rIns="85720" bIns="4286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পরিবেশর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spc="47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461808"/>
            <a:ext cx="4286250" cy="193899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কিছুটা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কেননা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পূরণে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সম্পদকে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যতটা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লাগাতে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7161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rot="16200000">
            <a:off x="3810000" y="1524000"/>
            <a:ext cx="1295400" cy="20574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562600" y="320040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2971800" y="32004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96000" y="30480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জনশক্তি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3048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মুলধন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গঠন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57700" y="129540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181600" y="1537855"/>
            <a:ext cx="3810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503718" y="2324100"/>
            <a:ext cx="592282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13809" y="1676400"/>
            <a:ext cx="467591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705100" y="2438400"/>
            <a:ext cx="684068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20106099">
            <a:off x="6013962" y="1843145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কর-কাঠামো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9057286">
            <a:off x="5424117" y="1083749"/>
            <a:ext cx="8763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মুদ্রাস্ফীতি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3657600" y="3810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89175">
            <a:off x="1735156" y="2197701"/>
            <a:ext cx="156292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ব্যাংক-বিমা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951397">
            <a:off x="2515610" y="1348989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4267200"/>
            <a:ext cx="553204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3600" dirty="0">
              <a:latin typeface="NikoshBAN"/>
            </a:endParaRPr>
          </a:p>
        </p:txBody>
      </p:sp>
      <p:pic>
        <p:nvPicPr>
          <p:cNvPr id="18" name="Picture 2" descr="C:\Users\LITON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644" y="2320636"/>
            <a:ext cx="1504112" cy="87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20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0"/>
            <a:ext cx="4876800" cy="77898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5720" tIns="42861" rIns="85720" bIns="4286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পরিবেশর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spc="47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795" y="4880645"/>
            <a:ext cx="8662405" cy="139133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7714" tIns="48857" rIns="97714" bIns="48857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চিন্তা-চেতনা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ধ্যান-ধারনা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রীতিনীতি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আইনকানুন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শিক্ষাদীক্ষা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সভ্যতা-সংস্কৃতি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আচার-আচরনের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প্রভাবিত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LITON\Desktop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40513"/>
            <a:ext cx="4572000" cy="326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189" y="1119732"/>
            <a:ext cx="4014787" cy="328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3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rot="16200000">
            <a:off x="3810000" y="1524000"/>
            <a:ext cx="1295400" cy="20574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562600" y="320040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72200" y="30480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আইনকানুন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3048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57700" y="129540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503718" y="2324100"/>
            <a:ext cx="592282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20106099">
            <a:off x="6013962" y="1843145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নীতিমালা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3657600" y="3810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বিশ্বাস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89175">
            <a:off x="2097778" y="1877779"/>
            <a:ext cx="83689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0" y="4267200"/>
            <a:ext cx="553204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3600" dirty="0">
              <a:latin typeface="NikoshBAN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05100" y="2057400"/>
            <a:ext cx="684068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010909" y="3232666"/>
            <a:ext cx="41809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LITON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955" y="2133600"/>
            <a:ext cx="1422936" cy="105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79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TON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" y="1259378"/>
            <a:ext cx="4378036" cy="262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ITON\Desktop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659" y="1295400"/>
            <a:ext cx="4189268" cy="498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0"/>
            <a:ext cx="4876800" cy="77898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5720" tIns="42861" rIns="85720" bIns="4286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পরিবেশর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spc="47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191000"/>
            <a:ext cx="4191000" cy="193899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একটিদেশেরআইন-শৃঙ্খলা,নিরাপত্তা,সরকারীনিয়মনীতি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রাজস্বনীতি,বিনিয়োগনীতি,আমদানী-রপ্তানী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ইত্যাদী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4486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H="1">
            <a:off x="5943600" y="365760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2667000" y="36576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400800" y="35052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আইন-শৃঙ্খলা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35052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ভূখন্ড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010150" y="1752600"/>
            <a:ext cx="9525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808518" y="2514600"/>
            <a:ext cx="592282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29000" y="1676400"/>
            <a:ext cx="76200" cy="3442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438400" y="2590800"/>
            <a:ext cx="684068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20106099">
            <a:off x="6242562" y="1995545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পার্র্শ্বদেশের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7862884">
            <a:off x="4507736" y="706343"/>
            <a:ext cx="199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স্থিতিশীলতা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393364">
            <a:off x="1549739" y="2271545"/>
            <a:ext cx="116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সার্বভৌমত্ব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4030821">
            <a:off x="2824170" y="1044189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জনসমষ্ট্রি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4267200"/>
            <a:ext cx="553204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3600" dirty="0">
              <a:latin typeface="NikoshBAN"/>
            </a:endParaRPr>
          </a:p>
        </p:txBody>
      </p:sp>
      <p:pic>
        <p:nvPicPr>
          <p:cNvPr id="3074" name="Picture 2" descr="C:\Users\LITON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468" y="2109845"/>
            <a:ext cx="2686050" cy="162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36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0"/>
            <a:ext cx="4876800" cy="778983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5720" tIns="42861" rIns="85720" bIns="4286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প্রযুক্তিগত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পরিবেশর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spc="47" dirty="0">
              <a:ln w="11430"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C:\Users\LITON\Desktop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38" y="990600"/>
            <a:ext cx="4001062" cy="28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ITON\Desktop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527" y="990600"/>
            <a:ext cx="4184073" cy="573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4461808"/>
            <a:ext cx="4286250" cy="230832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নিত্যনতুন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তথ্যপ্রযুক্তির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আমদানি-রপ্তানীর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কারিগরি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চর্চার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বিজ্ঞানমনস্ক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পরিবেশই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প্রযুক্তিগত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2041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>
            <a:off x="6897644" y="403860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2521528" y="4109875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431044" y="3897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গবেষনার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319" y="3897868"/>
            <a:ext cx="1551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কারিগরি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773141" y="1265316"/>
            <a:ext cx="592282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62200" y="1371600"/>
            <a:ext cx="533400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9704317">
            <a:off x="7150692" y="567760"/>
            <a:ext cx="208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সরবরাহ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137962">
            <a:off x="1206956" y="792135"/>
            <a:ext cx="128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5554" y="4611469"/>
            <a:ext cx="553204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প্রযুক্তিগত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3600" dirty="0">
              <a:latin typeface="NikoshBAN"/>
            </a:endParaRPr>
          </a:p>
        </p:txBody>
      </p:sp>
      <p:pic>
        <p:nvPicPr>
          <p:cNvPr id="5122" name="Picture 2" descr="C:\Users\LITON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528" y="1685142"/>
            <a:ext cx="3879272" cy="243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25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0"/>
            <a:ext cx="4876800" cy="778983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5720" tIns="42861" rIns="85720" bIns="4286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আইনগত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পরিবেশর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spc="47" dirty="0">
              <a:ln w="11430"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LITON\Desktop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36504"/>
            <a:ext cx="4365914" cy="310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ITON\Desktop\images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31522"/>
            <a:ext cx="4662056" cy="27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LITON\Desktop\images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36504"/>
            <a:ext cx="4444278" cy="294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3950" y="4461808"/>
            <a:ext cx="4133850" cy="230832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বানিজ্য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পরিচালনার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আইনগত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বিধি-বিধান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প্রতিপালন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সমষ্টিই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আইনগত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আইনগত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ব্যবসায়-বানিজ্যকে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বিশেষভাবে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প্রভাবিত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9214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0"/>
            <a:ext cx="4876800" cy="778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5720" tIns="42861" rIns="85720" bIns="4286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spc="47" dirty="0">
              <a:ln w="11430"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66800" y="1524000"/>
            <a:ext cx="7086600" cy="3581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Arial" charset="0"/>
              <a:buChar char="•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উদ্যোক্তা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 algn="ctr">
              <a:buFont typeface="Arial" charset="0"/>
              <a:buChar char="•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আইনগত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উদ্যোক্তার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কর্মকান্ডকে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প্রভাবিত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08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119063"/>
            <a:ext cx="9144000" cy="5824537"/>
          </a:xfrm>
          <a:prstGeom prst="horizontalScroll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1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801" dirty="0"/>
          </a:p>
        </p:txBody>
      </p:sp>
      <p:pic>
        <p:nvPicPr>
          <p:cNvPr id="2050" name="Picture 2" descr="F:\CONTANT ( DOWENLOD) -\CONTANT PIC\Screenshot_20200419-135122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782" y="1431131"/>
            <a:ext cx="2097818" cy="3200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Process 10"/>
          <p:cNvSpPr/>
          <p:nvPr/>
        </p:nvSpPr>
        <p:spPr>
          <a:xfrm>
            <a:off x="838200" y="1524000"/>
            <a:ext cx="4038600" cy="33528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b="1" dirty="0" smtClean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তোফায়েল হোসেন</a:t>
            </a:r>
          </a:p>
          <a:p>
            <a:pPr lvl="0" algn="ctr"/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(ব্যব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স্থাপনা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)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সান্তাহার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এ্যান্ড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বিজনেস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ম্যানেজমেন্ট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ডাকঃ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সান্তাহার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উপজেলাঃ </a:t>
            </a:r>
            <a:r>
              <a:rPr lang="en-US" sz="2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আদমদীঘি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জেলাঃবগুড়া।</a:t>
            </a:r>
          </a:p>
          <a:p>
            <a:pPr lvl="0"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০১৭১৬০১৭৩৫১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86600" y="2174733"/>
            <a:ext cx="2346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BD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-১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962830" y="3944033"/>
            <a:ext cx="4724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-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1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855915"/>
            <a:ext cx="8329143" cy="146868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14" tIns="48857" rIns="97714" bIns="48857" rtlCol="0" anchor="ctr"/>
          <a:lstStyle/>
          <a:p>
            <a:pPr algn="ctr"/>
            <a:r>
              <a:rPr lang="bn-IN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বেকারত্বের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পিছনে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5574" y="3464538"/>
            <a:ext cx="3147549" cy="1336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2455081" y="1597760"/>
            <a:ext cx="4288536" cy="179228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73000" y="3578960"/>
            <a:ext cx="679585" cy="11405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21881" y="3856883"/>
            <a:ext cx="393444" cy="5539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10260" y="3823358"/>
            <a:ext cx="393444" cy="5539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9"/>
          <p:cNvSpPr/>
          <p:nvPr/>
        </p:nvSpPr>
        <p:spPr>
          <a:xfrm>
            <a:off x="4129088" y="304800"/>
            <a:ext cx="4757737" cy="987136"/>
          </a:xfrm>
          <a:prstGeom prst="wedgeEllipseCallout">
            <a:avLst>
              <a:gd name="adj1" fmla="val -32545"/>
              <a:gd name="adj2" fmla="val 7842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8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418" y="381000"/>
            <a:ext cx="268778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71109" y="558692"/>
            <a:ext cx="37338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05000"/>
            <a:ext cx="8043863" cy="374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1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0678" y="559188"/>
            <a:ext cx="6282036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/>
                <a:cs typeface="NikoshBAN" pitchFamily="2" charset="0"/>
              </a:rPr>
              <a:t>আজকের পাঠের বিষয়</a:t>
            </a:r>
            <a:endParaRPr lang="en-US" sz="3600" b="1" dirty="0">
              <a:latin typeface="NikoshBAN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5418100"/>
            <a:ext cx="76962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 Business Environment)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568521"/>
            <a:ext cx="7366992" cy="34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381000"/>
            <a:ext cx="7010399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905000"/>
            <a:ext cx="8686800" cy="26776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সাফল্য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অনুকুল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উপস্থিতি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অনুপস্থিতি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অবনতি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ঘটাতে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বিস্তারকারী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অনেকগুলো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বহিস্থ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যেগুলো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অনিয়ন্ত্রনযোগ্য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সেগুলোর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সমষ্টিই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বিস্তারকারী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অপ্রাকৃতিক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সমুহের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সাবিক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মোটেও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আশানুরুপ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পরিস্থিতি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কার্য়ক্রম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নানাভাবে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Down Arrow 3"/>
          <p:cNvSpPr/>
          <p:nvPr/>
        </p:nvSpPr>
        <p:spPr>
          <a:xfrm>
            <a:off x="4262091" y="1066800"/>
            <a:ext cx="233708" cy="762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362200" y="4724400"/>
            <a:ext cx="44196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414491" y="5257800"/>
            <a:ext cx="119408" cy="3810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571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পরিপার্শ্বিক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ব্যবসায়িক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কর্মকান্ড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প্রভাবিত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31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381001" y="1733551"/>
            <a:ext cx="8534400" cy="448151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bn-BD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বলতে পারবে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উপাদানগুলোর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Magnetic Disk 3"/>
          <p:cNvSpPr/>
          <p:nvPr/>
        </p:nvSpPr>
        <p:spPr>
          <a:xfrm>
            <a:off x="2057400" y="279400"/>
            <a:ext cx="5410200" cy="914400"/>
          </a:xfrm>
          <a:prstGeom prst="flowChartMagneticDisk">
            <a:avLst/>
          </a:prstGeom>
          <a:solidFill>
            <a:schemeClr val="accent3">
              <a:lumMod val="5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4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8356" y="2521905"/>
            <a:ext cx="3948414" cy="1689544"/>
            <a:chOff x="3040556" y="2286801"/>
            <a:chExt cx="3948414" cy="1689544"/>
          </a:xfrm>
        </p:grpSpPr>
        <p:sp>
          <p:nvSpPr>
            <p:cNvPr id="39" name="Oval 38"/>
            <p:cNvSpPr/>
            <p:nvPr/>
          </p:nvSpPr>
          <p:spPr>
            <a:xfrm>
              <a:off x="3040556" y="2286801"/>
              <a:ext cx="3948414" cy="168954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Oval 4"/>
            <p:cNvSpPr/>
            <p:nvPr/>
          </p:nvSpPr>
          <p:spPr>
            <a:xfrm>
              <a:off x="3618788" y="2534229"/>
              <a:ext cx="2791950" cy="1194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ব্যবসায়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পরিবেশের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উপাদান</a:t>
              </a:r>
              <a:endParaRPr lang="en-US" sz="24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05340" y="2073963"/>
            <a:ext cx="574445" cy="316546"/>
            <a:chOff x="4727540" y="1838859"/>
            <a:chExt cx="574445" cy="316546"/>
          </a:xfrm>
        </p:grpSpPr>
        <p:sp>
          <p:nvSpPr>
            <p:cNvPr id="37" name="Right Arrow 36"/>
            <p:cNvSpPr/>
            <p:nvPr/>
          </p:nvSpPr>
          <p:spPr>
            <a:xfrm rot="16200000">
              <a:off x="4856490" y="1709909"/>
              <a:ext cx="316546" cy="57444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ight Arrow 6"/>
            <p:cNvSpPr/>
            <p:nvPr/>
          </p:nvSpPr>
          <p:spPr>
            <a:xfrm rot="16200000">
              <a:off x="4903972" y="1872280"/>
              <a:ext cx="221582" cy="344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657600" y="235104"/>
            <a:ext cx="1905000" cy="1689544"/>
            <a:chOff x="4179800" y="0"/>
            <a:chExt cx="1905000" cy="1689544"/>
          </a:xfrm>
        </p:grpSpPr>
        <p:sp>
          <p:nvSpPr>
            <p:cNvPr id="35" name="Oval 34"/>
            <p:cNvSpPr/>
            <p:nvPr/>
          </p:nvSpPr>
          <p:spPr>
            <a:xfrm>
              <a:off x="4179800" y="0"/>
              <a:ext cx="1689544" cy="168954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Oval 8"/>
            <p:cNvSpPr/>
            <p:nvPr/>
          </p:nvSpPr>
          <p:spPr>
            <a:xfrm>
              <a:off x="4435722" y="247428"/>
              <a:ext cx="1649078" cy="1194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 smtClean="0">
                  <a:latin typeface="NikoshBAN"/>
                </a:rPr>
                <a:t>প্রাকৃতিক</a:t>
              </a:r>
              <a:r>
                <a:rPr lang="en-US" kern="1200" dirty="0" smtClean="0">
                  <a:latin typeface="NikoshBAN"/>
                </a:rPr>
                <a:t> </a:t>
              </a:r>
              <a:r>
                <a:rPr lang="en-US" kern="1200" dirty="0" err="1" smtClean="0">
                  <a:latin typeface="NikoshBAN"/>
                </a:rPr>
                <a:t>পরিবেশ</a:t>
              </a:r>
              <a:endParaRPr lang="en-US" kern="1200" dirty="0">
                <a:latin typeface="NikoshBAN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961223" y="2166195"/>
            <a:ext cx="638147" cy="574445"/>
            <a:chOff x="6483423" y="1931091"/>
            <a:chExt cx="638147" cy="574445"/>
          </a:xfrm>
        </p:grpSpPr>
        <p:sp>
          <p:nvSpPr>
            <p:cNvPr id="33" name="Right Arrow 32"/>
            <p:cNvSpPr/>
            <p:nvPr/>
          </p:nvSpPr>
          <p:spPr>
            <a:xfrm rot="19976391">
              <a:off x="6483423" y="1931091"/>
              <a:ext cx="638147" cy="57444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470669"/>
                <a:satOff val="-2046"/>
                <a:lumOff val="-784"/>
                <a:alphaOff val="0"/>
              </a:schemeClr>
            </a:fillRef>
            <a:effectRef idx="0">
              <a:schemeClr val="accent5">
                <a:hueOff val="-1470669"/>
                <a:satOff val="-2046"/>
                <a:lumOff val="-7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ight Arrow 10"/>
            <p:cNvSpPr/>
            <p:nvPr/>
          </p:nvSpPr>
          <p:spPr>
            <a:xfrm rot="19976391">
              <a:off x="6492856" y="2085179"/>
              <a:ext cx="465814" cy="344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92456" y="942243"/>
            <a:ext cx="1918144" cy="1689544"/>
            <a:chOff x="7262223" y="707139"/>
            <a:chExt cx="1918144" cy="1689544"/>
          </a:xfrm>
        </p:grpSpPr>
        <p:sp>
          <p:nvSpPr>
            <p:cNvPr id="31" name="Oval 30"/>
            <p:cNvSpPr/>
            <p:nvPr/>
          </p:nvSpPr>
          <p:spPr>
            <a:xfrm>
              <a:off x="7262223" y="707139"/>
              <a:ext cx="1689544" cy="168954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470669"/>
                <a:satOff val="-2046"/>
                <a:lumOff val="-784"/>
                <a:alphaOff val="0"/>
              </a:schemeClr>
            </a:fillRef>
            <a:effectRef idx="0">
              <a:schemeClr val="accent5">
                <a:hueOff val="-1470669"/>
                <a:satOff val="-2046"/>
                <a:lumOff val="-7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12"/>
            <p:cNvSpPr/>
            <p:nvPr/>
          </p:nvSpPr>
          <p:spPr>
            <a:xfrm>
              <a:off x="7490823" y="954567"/>
              <a:ext cx="1689544" cy="1194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 smtClean="0">
                  <a:latin typeface="NikoshBAN"/>
                </a:rPr>
                <a:t>অর্থনৈতিক</a:t>
              </a:r>
              <a:r>
                <a:rPr lang="en-US" kern="1200" dirty="0" smtClean="0">
                  <a:latin typeface="NikoshBAN"/>
                </a:rPr>
                <a:t> </a:t>
              </a:r>
              <a:r>
                <a:rPr lang="en-US" kern="1200" dirty="0" err="1" smtClean="0">
                  <a:latin typeface="NikoshBAN"/>
                </a:rPr>
                <a:t>পরিবেশ</a:t>
              </a:r>
              <a:endParaRPr lang="en-US" kern="1200" dirty="0">
                <a:latin typeface="NikoshBAN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85255" y="3964543"/>
            <a:ext cx="715130" cy="574445"/>
            <a:chOff x="6607455" y="3729439"/>
            <a:chExt cx="715130" cy="574445"/>
          </a:xfrm>
        </p:grpSpPr>
        <p:sp>
          <p:nvSpPr>
            <p:cNvPr id="29" name="Right Arrow 28"/>
            <p:cNvSpPr/>
            <p:nvPr/>
          </p:nvSpPr>
          <p:spPr>
            <a:xfrm rot="1464603">
              <a:off x="6607455" y="3729439"/>
              <a:ext cx="715130" cy="57444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941338"/>
                <a:satOff val="-4091"/>
                <a:lumOff val="-1569"/>
                <a:alphaOff val="0"/>
              </a:schemeClr>
            </a:fillRef>
            <a:effectRef idx="0">
              <a:schemeClr val="accent5">
                <a:hueOff val="-2941338"/>
                <a:satOff val="-4091"/>
                <a:lumOff val="-15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ight Arrow 14"/>
            <p:cNvSpPr/>
            <p:nvPr/>
          </p:nvSpPr>
          <p:spPr>
            <a:xfrm rot="1464603">
              <a:off x="6615157" y="3808718"/>
              <a:ext cx="542797" cy="344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000082" y="4043281"/>
            <a:ext cx="1699862" cy="1689544"/>
            <a:chOff x="7522282" y="3808177"/>
            <a:chExt cx="1699862" cy="1689544"/>
          </a:xfrm>
        </p:grpSpPr>
        <p:sp>
          <p:nvSpPr>
            <p:cNvPr id="27" name="Oval 26"/>
            <p:cNvSpPr/>
            <p:nvPr/>
          </p:nvSpPr>
          <p:spPr>
            <a:xfrm>
              <a:off x="7522282" y="3808177"/>
              <a:ext cx="1689544" cy="168954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941338"/>
                <a:satOff val="-4091"/>
                <a:lumOff val="-1569"/>
                <a:alphaOff val="0"/>
              </a:schemeClr>
            </a:fillRef>
            <a:effectRef idx="0">
              <a:schemeClr val="accent5">
                <a:hueOff val="-2941338"/>
                <a:satOff val="-4091"/>
                <a:lumOff val="-15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16"/>
            <p:cNvSpPr/>
            <p:nvPr/>
          </p:nvSpPr>
          <p:spPr>
            <a:xfrm>
              <a:off x="7532600" y="4032096"/>
              <a:ext cx="1689544" cy="1194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latin typeface="NikoshBAN"/>
                </a:rPr>
                <a:t>সামাজিক</a:t>
              </a:r>
              <a:r>
                <a:rPr lang="en-US" sz="2000" kern="1200" dirty="0" smtClean="0">
                  <a:latin typeface="NikoshBAN"/>
                </a:rPr>
                <a:t> </a:t>
              </a:r>
              <a:r>
                <a:rPr lang="en-US" sz="2000" kern="1200" dirty="0" err="1" smtClean="0">
                  <a:latin typeface="NikoshBAN"/>
                </a:rPr>
                <a:t>পরিবেশ</a:t>
              </a:r>
              <a:endParaRPr lang="en-US" sz="2000" kern="1200" dirty="0">
                <a:latin typeface="NikoshBAN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07996" y="4369799"/>
            <a:ext cx="574445" cy="385962"/>
            <a:chOff x="4830196" y="4134695"/>
            <a:chExt cx="574445" cy="385962"/>
          </a:xfrm>
        </p:grpSpPr>
        <p:sp>
          <p:nvSpPr>
            <p:cNvPr id="25" name="Right Arrow 24"/>
            <p:cNvSpPr/>
            <p:nvPr/>
          </p:nvSpPr>
          <p:spPr>
            <a:xfrm rot="5105676">
              <a:off x="4924438" y="4040453"/>
              <a:ext cx="385962" cy="57444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412007"/>
                <a:satOff val="-6137"/>
                <a:lumOff val="-2353"/>
                <a:alphaOff val="0"/>
              </a:schemeClr>
            </a:fillRef>
            <a:effectRef idx="0">
              <a:schemeClr val="accent5">
                <a:hueOff val="-4412007"/>
                <a:satOff val="-6137"/>
                <a:lumOff val="-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ight Arrow 18"/>
            <p:cNvSpPr/>
            <p:nvPr/>
          </p:nvSpPr>
          <p:spPr>
            <a:xfrm rot="5105676">
              <a:off x="4977382" y="4097660"/>
              <a:ext cx="270173" cy="344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54754" y="4933351"/>
            <a:ext cx="1860246" cy="1689544"/>
            <a:chOff x="4376954" y="4698247"/>
            <a:chExt cx="1860246" cy="1689544"/>
          </a:xfrm>
        </p:grpSpPr>
        <p:sp>
          <p:nvSpPr>
            <p:cNvPr id="23" name="Oval 22"/>
            <p:cNvSpPr/>
            <p:nvPr/>
          </p:nvSpPr>
          <p:spPr>
            <a:xfrm>
              <a:off x="4376954" y="4698247"/>
              <a:ext cx="1689544" cy="168954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412007"/>
                <a:satOff val="-6137"/>
                <a:lumOff val="-2353"/>
                <a:alphaOff val="0"/>
              </a:schemeClr>
            </a:fillRef>
            <a:effectRef idx="0">
              <a:schemeClr val="accent5">
                <a:hueOff val="-4412007"/>
                <a:satOff val="-6137"/>
                <a:lumOff val="-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20"/>
            <p:cNvSpPr/>
            <p:nvPr/>
          </p:nvSpPr>
          <p:spPr>
            <a:xfrm>
              <a:off x="4547656" y="4945675"/>
              <a:ext cx="1689544" cy="1194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 smtClean="0">
                  <a:latin typeface="NikoshBAN"/>
                </a:rPr>
                <a:t>রাজনৈতিক</a:t>
              </a:r>
              <a:r>
                <a:rPr lang="en-US" kern="1200" dirty="0" smtClean="0">
                  <a:latin typeface="NikoshBAN"/>
                </a:rPr>
                <a:t> </a:t>
              </a:r>
              <a:r>
                <a:rPr lang="en-US" kern="1200" dirty="0" err="1" smtClean="0">
                  <a:latin typeface="NikoshBAN"/>
                </a:rPr>
                <a:t>পরিবেশ</a:t>
              </a:r>
              <a:endParaRPr lang="en-US" kern="1200" dirty="0">
                <a:latin typeface="NikoshBAN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485425" y="4033895"/>
            <a:ext cx="626913" cy="574445"/>
            <a:chOff x="3007625" y="3798791"/>
            <a:chExt cx="626913" cy="574445"/>
          </a:xfrm>
        </p:grpSpPr>
        <p:sp>
          <p:nvSpPr>
            <p:cNvPr id="21" name="Right Arrow 20"/>
            <p:cNvSpPr/>
            <p:nvPr/>
          </p:nvSpPr>
          <p:spPr>
            <a:xfrm rot="9035847">
              <a:off x="3007625" y="3798791"/>
              <a:ext cx="626913" cy="57444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882677"/>
                <a:satOff val="-8182"/>
                <a:lumOff val="-3138"/>
                <a:alphaOff val="0"/>
              </a:schemeClr>
            </a:fillRef>
            <a:effectRef idx="0">
              <a:schemeClr val="accent5">
                <a:hueOff val="-5882677"/>
                <a:satOff val="-8182"/>
                <a:lumOff val="-313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ight Arrow 22"/>
            <p:cNvSpPr/>
            <p:nvPr/>
          </p:nvSpPr>
          <p:spPr>
            <a:xfrm rot="19835847">
              <a:off x="3168859" y="3871377"/>
              <a:ext cx="454580" cy="344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7446" y="4190147"/>
            <a:ext cx="2131954" cy="1689544"/>
            <a:chOff x="1209646" y="3955043"/>
            <a:chExt cx="2131954" cy="1689544"/>
          </a:xfrm>
        </p:grpSpPr>
        <p:sp>
          <p:nvSpPr>
            <p:cNvPr id="19" name="Oval 18"/>
            <p:cNvSpPr/>
            <p:nvPr/>
          </p:nvSpPr>
          <p:spPr>
            <a:xfrm>
              <a:off x="1209646" y="3955043"/>
              <a:ext cx="1689544" cy="168954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882677"/>
                <a:satOff val="-8182"/>
                <a:lumOff val="-3138"/>
                <a:alphaOff val="0"/>
              </a:schemeClr>
            </a:fillRef>
            <a:effectRef idx="0">
              <a:schemeClr val="accent5">
                <a:hueOff val="-5882677"/>
                <a:satOff val="-8182"/>
                <a:lumOff val="-313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24"/>
            <p:cNvSpPr/>
            <p:nvPr/>
          </p:nvSpPr>
          <p:spPr>
            <a:xfrm>
              <a:off x="1452603" y="4108296"/>
              <a:ext cx="1888997" cy="1194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latin typeface="NikoshBAN"/>
                </a:rPr>
                <a:t> </a:t>
              </a:r>
              <a:r>
                <a:rPr lang="en-US" kern="1200" dirty="0" err="1" smtClean="0">
                  <a:latin typeface="NikoshBAN"/>
                </a:rPr>
                <a:t>প্রযুক্তিগত</a:t>
              </a:r>
              <a:endParaRPr lang="en-US" kern="1200" dirty="0" smtClean="0">
                <a:latin typeface="NikoshBAN"/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latin typeface="NikoshBAN"/>
                </a:rPr>
                <a:t> </a:t>
              </a:r>
              <a:r>
                <a:rPr lang="en-US" kern="1200" dirty="0" err="1" smtClean="0">
                  <a:latin typeface="NikoshBAN"/>
                </a:rPr>
                <a:t>পরিবেশ</a:t>
              </a:r>
              <a:endParaRPr lang="en-US" kern="1200" dirty="0">
                <a:latin typeface="NikoshBAN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172527" y="2114251"/>
            <a:ext cx="675193" cy="574445"/>
            <a:chOff x="2694727" y="1879147"/>
            <a:chExt cx="675193" cy="574445"/>
          </a:xfrm>
        </p:grpSpPr>
        <p:sp>
          <p:nvSpPr>
            <p:cNvPr id="17" name="Right Arrow 16"/>
            <p:cNvSpPr/>
            <p:nvPr/>
          </p:nvSpPr>
          <p:spPr>
            <a:xfrm rot="12375811">
              <a:off x="2694727" y="1879147"/>
              <a:ext cx="675193" cy="57444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5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5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ight Arrow 26"/>
            <p:cNvSpPr/>
            <p:nvPr/>
          </p:nvSpPr>
          <p:spPr>
            <a:xfrm rot="23175811">
              <a:off x="2858165" y="2032165"/>
              <a:ext cx="502860" cy="344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4375" y="946150"/>
            <a:ext cx="1689544" cy="1689544"/>
            <a:chOff x="976575" y="711046"/>
            <a:chExt cx="1689544" cy="1689544"/>
          </a:xfrm>
        </p:grpSpPr>
        <p:sp>
          <p:nvSpPr>
            <p:cNvPr id="15" name="Oval 14"/>
            <p:cNvSpPr/>
            <p:nvPr/>
          </p:nvSpPr>
          <p:spPr>
            <a:xfrm>
              <a:off x="976575" y="711046"/>
              <a:ext cx="1689544" cy="168954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5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5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28"/>
            <p:cNvSpPr/>
            <p:nvPr/>
          </p:nvSpPr>
          <p:spPr>
            <a:xfrm>
              <a:off x="1224003" y="958474"/>
              <a:ext cx="1194688" cy="1194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 smtClean="0">
                  <a:latin typeface="NikoshBAN"/>
                </a:rPr>
                <a:t>আইনগত</a:t>
              </a:r>
              <a:r>
                <a:rPr lang="en-US" kern="1200" dirty="0" smtClean="0">
                  <a:latin typeface="NikoshBAN"/>
                </a:rPr>
                <a:t> </a:t>
              </a:r>
              <a:r>
                <a:rPr lang="en-US" kern="1200" dirty="0" err="1" smtClean="0">
                  <a:latin typeface="NikoshBAN"/>
                </a:rPr>
                <a:t>পরিবেশ</a:t>
              </a:r>
              <a:endParaRPr lang="en-US" kern="1200" dirty="0">
                <a:latin typeface="NikoshB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135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9970" y="792649"/>
            <a:ext cx="3103021" cy="77898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5720" tIns="42861" rIns="85720" bIns="4286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spc="47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spc="47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47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spc="47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856731"/>
            <a:ext cx="4648200" cy="30501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64154" y="5240173"/>
            <a:ext cx="553204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56731"/>
            <a:ext cx="4191000" cy="305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TON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4191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ITON\Desktop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41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590800"/>
            <a:ext cx="4385815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926" y="4419599"/>
            <a:ext cx="3998674" cy="2086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926" y="2438400"/>
            <a:ext cx="3998674" cy="19091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5983069"/>
            <a:ext cx="467464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23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rot="16200000">
            <a:off x="3810000" y="1524000"/>
            <a:ext cx="1295400" cy="20574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562600" y="320040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71800" y="32004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96000" y="30480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30480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ভূপ্রকৃতি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457700" y="129540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181600" y="1537855"/>
            <a:ext cx="3810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503718" y="2324100"/>
            <a:ext cx="592282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113809" y="1676400"/>
            <a:ext cx="467591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05100" y="2438400"/>
            <a:ext cx="684068" cy="342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20106099">
            <a:off x="6013962" y="1843145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9057286">
            <a:off x="5424117" y="1083749"/>
            <a:ext cx="8763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3657600" y="3810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পাহাড়-পর্বত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393364">
            <a:off x="2092440" y="213618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মৃত্তিকা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2951397">
            <a:off x="2515610" y="1348989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নদনদী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4267200"/>
            <a:ext cx="553204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3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43217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474</TotalTime>
  <Words>442</Words>
  <Application>Microsoft Office PowerPoint</Application>
  <PresentationFormat>On-screen Show (4:3)</PresentationFormat>
  <Paragraphs>84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LITON</dc:creator>
  <cp:lastModifiedBy>LITON</cp:lastModifiedBy>
  <cp:revision>65</cp:revision>
  <dcterms:created xsi:type="dcterms:W3CDTF">2020-04-27T09:33:35Z</dcterms:created>
  <dcterms:modified xsi:type="dcterms:W3CDTF">2020-05-08T10:44:45Z</dcterms:modified>
</cp:coreProperties>
</file>