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07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5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7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3FCDA-3896-4FA5-B5FF-F760AB069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FC04A-87BF-459A-88FB-454287A0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F968B-3DB7-442A-B49F-F5949EBD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B2EE-66F8-4D19-B2C2-7368DAF0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4554-D159-4E6E-9326-D9A1CB19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00A7-A61B-448A-B5F8-C9B253DD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090E8-2F3F-413B-9C20-856BEE40A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A464-BE23-4F44-8195-EE4DA5A8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D0C30-407B-4F57-AE99-F591918C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EB1DC-2D1B-442B-9AD9-CD15165B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CA73-28D2-4201-BD76-B3C8CE1B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427A8-79E3-4D7B-9E4A-0269B73A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D404E-5C5D-47EA-935D-56298C92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A90A-6AEA-49AF-B658-C28D9153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0F8D1-27FF-4217-A099-A8DD13A7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32AA-9C58-4468-AD37-5E609C94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E7E7-DC33-4815-8A54-6F4159505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04D9-BC42-425D-A74D-C2131A1E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6A01-E6C2-4FF9-923B-E7C6E673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540F9-44BF-4D90-BD3D-AEFA0D57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0EF39-9DC3-46D5-B8EF-FB8580E7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08E3-B88F-4659-AB56-12CDC6B5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04783-CAE2-4A98-A36F-30143A65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17359-3DA2-4C4B-9EC4-B80B499E9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26A96-2955-42C0-BBA7-BC3A1DDDB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7AE31-69E2-4C66-8D93-09FAB9947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9AB2A-F380-4B97-BE3C-A1CE2BD0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E0B53-0787-4E20-967C-5B9B7382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10935-3DA6-4A26-8C74-616AB1F6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2C0F-387B-42D3-9EE8-14E03917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A955-955C-4481-B74A-8B66F7F3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6129A-2FE5-471E-8FB1-EFA75327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00407-C812-4E90-BC3B-A7AE6B3B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770F-55C2-4A80-B9F4-F93FB5F7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DAE2-04D1-466C-B472-72954A70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95593-8F19-469B-B6AE-24B898F5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1CB5-70FB-4DC6-8F0C-97A17278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881E-9741-47A1-88B6-FF8AB2913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F6FA7-A51D-40DB-A856-E14790FA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3EA6A-9180-4F5C-8A5D-BD592244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5A111-C59A-4E29-92EA-13C2A97D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64D15-28BC-445E-824C-429F4ADC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0883-2A3A-4268-B076-7AE198A9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7B07CC-F079-41C5-A4D9-A74BE068E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48CFA-BC56-48A1-8A99-EAF3B7026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C9254-2521-4604-970D-7A276647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17EEC-8E3C-4D3D-A693-6DAB61A2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C761D-B8B2-469D-9858-DC91A725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3C70-9A32-49CA-A117-2C17117F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E3F4-AE05-42FA-AE56-BC91F313B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5B94E-DB9E-47F4-9F8B-D04C7B8C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ACA6B-F8DF-4DAE-82B6-B6033027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9D75A-D559-45C4-B022-C8F9D23E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D2720-9BA5-4B69-A1EF-8268831A2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63DA5-595B-4383-8895-C3D2D1E38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8DBA-EB35-452F-AE89-9A9F87D4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9B315-04B7-41A4-BB20-0EC18B13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40ECC-4D53-4695-B6BF-6AC70272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0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666DD-A139-4341-B45C-F242F7F4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8154-DDEA-401D-8461-EAD793CCA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52726-D8EC-44BF-9846-0C87C5D5E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7F4F-8FB3-4711-8CE8-C1D971BF0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4F155-000B-4974-B356-A1EC0842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AACFC3-7B89-4C45-82F0-4EC3DD942ABC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72F8D2-6874-4886-823C-E3903BE0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BBFF0D-D5B8-4621-94BF-3E7ABD642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853" y="149902"/>
            <a:ext cx="4082478" cy="63922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defRPr/>
            </a:pPr>
            <a:r>
              <a:rPr lang="bn-BD" sz="44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E48312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 বন্ধুদের</a:t>
            </a:r>
            <a:endParaRPr lang="bn-IN" sz="44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E48312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defRPr/>
            </a:pPr>
            <a:endParaRPr lang="bn-IN" sz="44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E48312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defRPr/>
            </a:pPr>
            <a:endParaRPr lang="bn-IN" sz="44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E48312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defRPr/>
            </a:pPr>
            <a:r>
              <a:rPr lang="bn-IN" sz="12800" b="1" spc="5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E48312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  <a:p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A9BF12A-DA4D-47B8-81BB-F56F018EC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4399943" y="149902"/>
            <a:ext cx="7792057" cy="63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48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74AB7BE6-3B4D-487A-9F0D-94D16ED396FB}"/>
              </a:ext>
            </a:extLst>
          </p:cNvPr>
          <p:cNvSpPr/>
          <p:nvPr/>
        </p:nvSpPr>
        <p:spPr>
          <a:xfrm>
            <a:off x="2662990" y="0"/>
            <a:ext cx="6593306" cy="1443789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5B6F3E-E27A-4534-BF0A-49265695CBCC}"/>
              </a:ext>
            </a:extLst>
          </p:cNvPr>
          <p:cNvSpPr/>
          <p:nvPr/>
        </p:nvSpPr>
        <p:spPr>
          <a:xfrm>
            <a:off x="593558" y="2021305"/>
            <a:ext cx="2069432" cy="16202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107A6C4-29F3-418B-91C5-F269EAEC2A7A}"/>
              </a:ext>
            </a:extLst>
          </p:cNvPr>
          <p:cNvSpPr/>
          <p:nvPr/>
        </p:nvSpPr>
        <p:spPr>
          <a:xfrm>
            <a:off x="2662990" y="2520615"/>
            <a:ext cx="1700463" cy="621632"/>
          </a:xfrm>
          <a:prstGeom prst="rightArrow">
            <a:avLst>
              <a:gd name="adj1" fmla="val 44838"/>
              <a:gd name="adj2" fmla="val 938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7AB0734-2BB8-4DC0-828C-E363094BB3FA}"/>
              </a:ext>
            </a:extLst>
          </p:cNvPr>
          <p:cNvSpPr/>
          <p:nvPr/>
        </p:nvSpPr>
        <p:spPr>
          <a:xfrm>
            <a:off x="4363452" y="1572125"/>
            <a:ext cx="7828548" cy="2502570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১৮টি বিস্কুট ৩ জন বালকের মধ্যে সমানভাবে ভাগ করে দিলে প্রত্যেকে কয়টি করে পাবে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068FC6-36A5-4401-B21F-906C55953AE9}"/>
              </a:ext>
            </a:extLst>
          </p:cNvPr>
          <p:cNvSpPr/>
          <p:nvPr/>
        </p:nvSpPr>
        <p:spPr>
          <a:xfrm>
            <a:off x="593558" y="4636169"/>
            <a:ext cx="2069432" cy="16202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F51E36A-75CC-40D3-9B6E-02BD72BFC173}"/>
              </a:ext>
            </a:extLst>
          </p:cNvPr>
          <p:cNvSpPr/>
          <p:nvPr/>
        </p:nvSpPr>
        <p:spPr>
          <a:xfrm>
            <a:off x="2646949" y="5135479"/>
            <a:ext cx="1700463" cy="621632"/>
          </a:xfrm>
          <a:prstGeom prst="rightArrow">
            <a:avLst>
              <a:gd name="adj1" fmla="val 44838"/>
              <a:gd name="adj2" fmla="val 938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6B8D7972-7183-4F98-8393-4A8BE68380D5}"/>
              </a:ext>
            </a:extLst>
          </p:cNvPr>
          <p:cNvSpPr/>
          <p:nvPr/>
        </p:nvSpPr>
        <p:spPr>
          <a:xfrm>
            <a:off x="4347412" y="4203031"/>
            <a:ext cx="7844588" cy="2502569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১৬টি মার্বেল ৪ জন বালকের মধ্যে সমানভাবে ভাগ করে দিলে প্রত্যেকে কয়টি করে পাবে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D37A6-ADDD-4CCA-AD01-74B30E85B25D}"/>
              </a:ext>
            </a:extLst>
          </p:cNvPr>
          <p:cNvSpPr/>
          <p:nvPr/>
        </p:nvSpPr>
        <p:spPr>
          <a:xfrm>
            <a:off x="1427747" y="1844841"/>
            <a:ext cx="8935453" cy="44436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A264E37-7900-4E69-8066-87D2F4647A45}"/>
              </a:ext>
            </a:extLst>
          </p:cNvPr>
          <p:cNvSpPr/>
          <p:nvPr/>
        </p:nvSpPr>
        <p:spPr>
          <a:xfrm>
            <a:off x="3657600" y="0"/>
            <a:ext cx="4427620" cy="160421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EC212F-E93F-4677-BAC0-129CC6BB77C6}"/>
              </a:ext>
            </a:extLst>
          </p:cNvPr>
          <p:cNvSpPr/>
          <p:nvPr/>
        </p:nvSpPr>
        <p:spPr>
          <a:xfrm>
            <a:off x="2502568" y="2679032"/>
            <a:ext cx="1347537" cy="946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ivision Sign 4">
            <a:extLst>
              <a:ext uri="{FF2B5EF4-FFF2-40B4-BE49-F238E27FC236}">
                <a16:creationId xmlns:a16="http://schemas.microsoft.com/office/drawing/2014/main" id="{889838EF-1496-4B0A-89D2-7320ADD699B3}"/>
              </a:ext>
            </a:extLst>
          </p:cNvPr>
          <p:cNvSpPr/>
          <p:nvPr/>
        </p:nvSpPr>
        <p:spPr>
          <a:xfrm>
            <a:off x="3978443" y="2679032"/>
            <a:ext cx="1347537" cy="946484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43331-6E45-4DE9-A6E5-733A5DAF76D8}"/>
              </a:ext>
            </a:extLst>
          </p:cNvPr>
          <p:cNvSpPr/>
          <p:nvPr/>
        </p:nvSpPr>
        <p:spPr>
          <a:xfrm>
            <a:off x="5325980" y="2679032"/>
            <a:ext cx="1090862" cy="946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3414EB40-091D-4402-A74D-C847AAD15488}"/>
              </a:ext>
            </a:extLst>
          </p:cNvPr>
          <p:cNvSpPr/>
          <p:nvPr/>
        </p:nvSpPr>
        <p:spPr>
          <a:xfrm>
            <a:off x="6625389" y="2835442"/>
            <a:ext cx="1138990" cy="5935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2D373F-6579-4263-9E18-41393FA5FDB1}"/>
              </a:ext>
            </a:extLst>
          </p:cNvPr>
          <p:cNvSpPr/>
          <p:nvPr/>
        </p:nvSpPr>
        <p:spPr>
          <a:xfrm>
            <a:off x="2502568" y="4227095"/>
            <a:ext cx="1347537" cy="946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ivision Sign 8">
            <a:extLst>
              <a:ext uri="{FF2B5EF4-FFF2-40B4-BE49-F238E27FC236}">
                <a16:creationId xmlns:a16="http://schemas.microsoft.com/office/drawing/2014/main" id="{89469D0D-3A70-457A-8A17-3EB666814D57}"/>
              </a:ext>
            </a:extLst>
          </p:cNvPr>
          <p:cNvSpPr/>
          <p:nvPr/>
        </p:nvSpPr>
        <p:spPr>
          <a:xfrm>
            <a:off x="3978442" y="4227095"/>
            <a:ext cx="1347537" cy="946484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238E30-B673-482A-8CC4-3657AD7F68FD}"/>
              </a:ext>
            </a:extLst>
          </p:cNvPr>
          <p:cNvSpPr/>
          <p:nvPr/>
        </p:nvSpPr>
        <p:spPr>
          <a:xfrm>
            <a:off x="5325979" y="4227095"/>
            <a:ext cx="1090862" cy="946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4720B309-244F-496A-AAE5-164E5109D389}"/>
              </a:ext>
            </a:extLst>
          </p:cNvPr>
          <p:cNvSpPr/>
          <p:nvPr/>
        </p:nvSpPr>
        <p:spPr>
          <a:xfrm>
            <a:off x="6625388" y="4403558"/>
            <a:ext cx="1138990" cy="5935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84DF4E-CC26-41DC-A3C8-AAB57E7260E6}"/>
              </a:ext>
            </a:extLst>
          </p:cNvPr>
          <p:cNvSpPr/>
          <p:nvPr/>
        </p:nvSpPr>
        <p:spPr>
          <a:xfrm>
            <a:off x="7892716" y="2679032"/>
            <a:ext cx="1090862" cy="946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FA1B17-5C6C-435C-BA02-A35F98271BB1}"/>
              </a:ext>
            </a:extLst>
          </p:cNvPr>
          <p:cNvSpPr/>
          <p:nvPr/>
        </p:nvSpPr>
        <p:spPr>
          <a:xfrm>
            <a:off x="7892716" y="4331369"/>
            <a:ext cx="1090862" cy="946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7DB6480-D9D2-4A81-BCF0-B4F0CE136E23}"/>
              </a:ext>
            </a:extLst>
          </p:cNvPr>
          <p:cNvSpPr/>
          <p:nvPr/>
        </p:nvSpPr>
        <p:spPr>
          <a:xfrm>
            <a:off x="3501189" y="16042"/>
            <a:ext cx="5189621" cy="194109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D1A77146-18C9-44E5-B166-2B950FC27276}"/>
              </a:ext>
            </a:extLst>
          </p:cNvPr>
          <p:cNvSpPr/>
          <p:nvPr/>
        </p:nvSpPr>
        <p:spPr>
          <a:xfrm>
            <a:off x="352926" y="1828801"/>
            <a:ext cx="11518232" cy="4828674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 ভাগ করে দেওয়া হয়, তবে প্রত্যেকে কয়টি করে পাবে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3F29D-FC85-41A5-8A5F-133B7AD7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57"/>
            <a:ext cx="12192000" cy="699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FBFA0-C1ED-4855-B462-B48E8F4508CC}"/>
              </a:ext>
            </a:extLst>
          </p:cNvPr>
          <p:cNvSpPr txBox="1"/>
          <p:nvPr/>
        </p:nvSpPr>
        <p:spPr>
          <a:xfrm>
            <a:off x="1652337" y="1010653"/>
            <a:ext cx="90958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 বন্ধুকে ধন্যবাদ</a:t>
            </a:r>
            <a:endParaRPr lang="en-US" sz="13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D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74D9641-7EE8-41AC-8150-7A7251BA0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38" y="2309854"/>
            <a:ext cx="3738007" cy="4548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ECD0BA-4098-4F84-B72E-EEDB228CF262}"/>
              </a:ext>
            </a:extLst>
          </p:cNvPr>
          <p:cNvSpPr/>
          <p:nvPr/>
        </p:nvSpPr>
        <p:spPr>
          <a:xfrm>
            <a:off x="6840513" y="3657599"/>
            <a:ext cx="5201586" cy="2968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endParaRPr lang="bn-BD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গণিত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ভাগ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ভাগ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64191-AE0D-4E86-B34B-B53ACDEB7DA4}"/>
              </a:ext>
            </a:extLst>
          </p:cNvPr>
          <p:cNvSpPr/>
          <p:nvPr/>
        </p:nvSpPr>
        <p:spPr>
          <a:xfrm>
            <a:off x="7912310" y="2818151"/>
            <a:ext cx="3312826" cy="6108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29792-C95E-482D-BBC4-1F6FA4B036DE}"/>
              </a:ext>
            </a:extLst>
          </p:cNvPr>
          <p:cNvSpPr/>
          <p:nvPr/>
        </p:nvSpPr>
        <p:spPr>
          <a:xfrm>
            <a:off x="149902" y="3657600"/>
            <a:ext cx="5201587" cy="29680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মোঃ আশরাফুল আলম</a:t>
            </a:r>
          </a:p>
          <a:p>
            <a:pPr algn="ctr">
              <a:spcAft>
                <a:spcPts val="600"/>
              </a:spcAft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কারি শিক্ষক</a:t>
            </a:r>
          </a:p>
          <a:p>
            <a:pPr algn="ctr">
              <a:spcAft>
                <a:spcPts val="600"/>
              </a:spcAft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বরাতি সরকারি প্রাথমিক বিদ্যালয়</a:t>
            </a:r>
          </a:p>
          <a:p>
            <a:pPr algn="ctr">
              <a:spcAft>
                <a:spcPts val="600"/>
              </a:spcAft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তারাগঞ্জ, রংপুর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6C487-E2DD-49CC-B821-156B8830B2B9}"/>
              </a:ext>
            </a:extLst>
          </p:cNvPr>
          <p:cNvSpPr/>
          <p:nvPr/>
        </p:nvSpPr>
        <p:spPr>
          <a:xfrm>
            <a:off x="1221698" y="2818151"/>
            <a:ext cx="3057994" cy="6108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person wearing a blue hat&#10;&#10;Description automatically generated">
            <a:extLst>
              <a:ext uri="{FF2B5EF4-FFF2-40B4-BE49-F238E27FC236}">
                <a16:creationId xmlns:a16="http://schemas.microsoft.com/office/drawing/2014/main" id="{799070C4-E694-427B-BEF4-E902C33E1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135" y="504626"/>
            <a:ext cx="2313525" cy="231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0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61107 -0.06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7C5FD307-4A67-4648-9C4C-98624C6AEBA0}"/>
              </a:ext>
            </a:extLst>
          </p:cNvPr>
          <p:cNvSpPr/>
          <p:nvPr/>
        </p:nvSpPr>
        <p:spPr>
          <a:xfrm>
            <a:off x="2278506" y="-1"/>
            <a:ext cx="7225258" cy="1514007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F8E212E6-A530-4B90-8E11-527AD66FF232}"/>
              </a:ext>
            </a:extLst>
          </p:cNvPr>
          <p:cNvSpPr/>
          <p:nvPr/>
        </p:nvSpPr>
        <p:spPr>
          <a:xfrm>
            <a:off x="2278506" y="1514006"/>
            <a:ext cx="7225257" cy="13041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5400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5400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97068-B460-42C2-BA77-7700ACEBF79F}"/>
              </a:ext>
            </a:extLst>
          </p:cNvPr>
          <p:cNvSpPr/>
          <p:nvPr/>
        </p:nvSpPr>
        <p:spPr>
          <a:xfrm>
            <a:off x="1094282" y="3170421"/>
            <a:ext cx="9398833" cy="21585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৯.১.১ উপকরন ব্যবহারের মাধ্যমে ভাগ করতে পারবে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F30E7F-A28D-45DE-AA81-D6DD7DA512D5}"/>
              </a:ext>
            </a:extLst>
          </p:cNvPr>
          <p:cNvSpPr/>
          <p:nvPr/>
        </p:nvSpPr>
        <p:spPr>
          <a:xfrm>
            <a:off x="2655757" y="1948721"/>
            <a:ext cx="6880485" cy="24433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</a:p>
        </p:txBody>
      </p:sp>
    </p:spTree>
    <p:extLst>
      <p:ext uri="{BB962C8B-B14F-4D97-AF65-F5344CB8AC3E}">
        <p14:creationId xmlns:p14="http://schemas.microsoft.com/office/powerpoint/2010/main" val="36809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C0930-8BC2-4DB2-AAF7-7B4E2519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6"/>
          <a:stretch>
            <a:fillRect/>
          </a:stretch>
        </p:blipFill>
        <p:spPr bwMode="auto">
          <a:xfrm>
            <a:off x="0" y="0"/>
            <a:ext cx="605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DC29B15-6F15-46C2-A4E1-264A20B7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7"/>
          <a:stretch>
            <a:fillRect/>
          </a:stretch>
        </p:blipFill>
        <p:spPr bwMode="auto">
          <a:xfrm>
            <a:off x="5949950" y="0"/>
            <a:ext cx="624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7385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9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AD31C9-B7B5-4BC7-BE1C-338677AE259D}"/>
              </a:ext>
            </a:extLst>
          </p:cNvPr>
          <p:cNvSpPr/>
          <p:nvPr/>
        </p:nvSpPr>
        <p:spPr>
          <a:xfrm>
            <a:off x="2083633" y="228600"/>
            <a:ext cx="7899816" cy="190000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13AEF0A7-A66B-41FA-B513-E70AA89AC3EF}"/>
              </a:ext>
            </a:extLst>
          </p:cNvPr>
          <p:cNvSpPr/>
          <p:nvPr/>
        </p:nvSpPr>
        <p:spPr>
          <a:xfrm>
            <a:off x="3375285" y="3035507"/>
            <a:ext cx="5828676" cy="3822493"/>
          </a:xfrm>
          <a:prstGeom prst="teardrop">
            <a:avLst>
              <a:gd name="adj" fmla="val 20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ivision Sign 3">
            <a:extLst>
              <a:ext uri="{FF2B5EF4-FFF2-40B4-BE49-F238E27FC236}">
                <a16:creationId xmlns:a16="http://schemas.microsoft.com/office/drawing/2014/main" id="{F3D1C4BA-AE0C-4B57-90CA-26930B2687F1}"/>
              </a:ext>
            </a:extLst>
          </p:cNvPr>
          <p:cNvSpPr/>
          <p:nvPr/>
        </p:nvSpPr>
        <p:spPr>
          <a:xfrm>
            <a:off x="869430" y="3687580"/>
            <a:ext cx="2505855" cy="2578309"/>
          </a:xfrm>
          <a:prstGeom prst="mathDivide">
            <a:avLst>
              <a:gd name="adj1" fmla="val 11892"/>
              <a:gd name="adj2" fmla="val 6461"/>
              <a:gd name="adj3" fmla="val 1001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Sign 4">
            <a:extLst>
              <a:ext uri="{FF2B5EF4-FFF2-40B4-BE49-F238E27FC236}">
                <a16:creationId xmlns:a16="http://schemas.microsoft.com/office/drawing/2014/main" id="{DC79BF05-42BC-4A8D-8D69-21586B3882E1}"/>
              </a:ext>
            </a:extLst>
          </p:cNvPr>
          <p:cNvSpPr/>
          <p:nvPr/>
        </p:nvSpPr>
        <p:spPr>
          <a:xfrm>
            <a:off x="9506262" y="3440243"/>
            <a:ext cx="2505855" cy="2578309"/>
          </a:xfrm>
          <a:prstGeom prst="mathDivide">
            <a:avLst>
              <a:gd name="adj1" fmla="val 11892"/>
              <a:gd name="adj2" fmla="val 6461"/>
              <a:gd name="adj3" fmla="val 1001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D1B57-8291-4F3C-AFD0-C67AB9ECA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62" y="734518"/>
            <a:ext cx="6057435" cy="52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3C772C-1CBC-4856-B568-57A7595B2822}"/>
              </a:ext>
            </a:extLst>
          </p:cNvPr>
          <p:cNvSpPr/>
          <p:nvPr/>
        </p:nvSpPr>
        <p:spPr>
          <a:xfrm>
            <a:off x="464695" y="1255421"/>
            <a:ext cx="4631961" cy="25932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D8238-9D6D-4B6D-9098-BA1F1F449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35" y="1460290"/>
            <a:ext cx="702041" cy="702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71136-B00A-4DF7-B71E-95710CEA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49" y="1460290"/>
            <a:ext cx="702041" cy="702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1BFB95-FD9F-4E95-95B7-598CC0DB2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63" y="1454048"/>
            <a:ext cx="708284" cy="708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2B894-D96D-44C6-A167-7DDCCF405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4" y="2211985"/>
            <a:ext cx="702041" cy="702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625AA2-0E17-47D3-8328-8724802B1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63" y="2201050"/>
            <a:ext cx="702042" cy="702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843C02-3653-4350-A995-112E3EE56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76" y="2211985"/>
            <a:ext cx="702041" cy="702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06486-8572-445A-B841-53B73680C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14" y="2204793"/>
            <a:ext cx="708285" cy="7082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472895-39AD-4375-9A08-57F86FBAB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4" y="2899347"/>
            <a:ext cx="702041" cy="702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40E180-426F-45BB-B094-2B785D9A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39" y="2909335"/>
            <a:ext cx="702041" cy="7020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27C315-27D5-496B-B873-A6E3251F8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64" y="2900599"/>
            <a:ext cx="702041" cy="7020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5B4473-2F36-41E4-8533-6F0F23985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15" y="2860394"/>
            <a:ext cx="708284" cy="708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EE35C5-F135-4F64-A34A-DC14004E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53" y="1484342"/>
            <a:ext cx="708284" cy="7082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B27CD1-2579-4884-B876-74F4B2DEC24B}"/>
              </a:ext>
            </a:extLst>
          </p:cNvPr>
          <p:cNvSpPr txBox="1"/>
          <p:nvPr/>
        </p:nvSpPr>
        <p:spPr>
          <a:xfrm>
            <a:off x="614597" y="494675"/>
            <a:ext cx="44820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চকলেট আছে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F2F0F-8E8C-4AF4-8B21-F3D31CA29017}"/>
              </a:ext>
            </a:extLst>
          </p:cNvPr>
          <p:cNvSpPr txBox="1"/>
          <p:nvPr/>
        </p:nvSpPr>
        <p:spPr>
          <a:xfrm>
            <a:off x="2404047" y="3971576"/>
            <a:ext cx="10786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B833D1-5AE1-496F-8B32-5B72F5A02615}"/>
              </a:ext>
            </a:extLst>
          </p:cNvPr>
          <p:cNvSpPr txBox="1"/>
          <p:nvPr/>
        </p:nvSpPr>
        <p:spPr>
          <a:xfrm>
            <a:off x="219854" y="4768260"/>
            <a:ext cx="550139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তিনজনকে সমানভাবে দিলে প্রত্যেকে কয়টি করে পাবে।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582B31-C2D1-4256-A668-9A97EBCBA7E4}"/>
              </a:ext>
            </a:extLst>
          </p:cNvPr>
          <p:cNvSpPr txBox="1"/>
          <p:nvPr/>
        </p:nvSpPr>
        <p:spPr>
          <a:xfrm>
            <a:off x="2119232" y="5819880"/>
            <a:ext cx="20249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৪টি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58086 0.209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3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9687 0.327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7017 0.226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8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55716 0.210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09 -0.04676 L 0.50026 0.331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66263 0.252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47799 0.26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35052 0.3810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6181 0.280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9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42605 0.2363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3568 0.378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5625 0.194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7639B5-933B-447E-96FD-D6B7DA381D39}"/>
              </a:ext>
            </a:extLst>
          </p:cNvPr>
          <p:cNvSpPr/>
          <p:nvPr/>
        </p:nvSpPr>
        <p:spPr>
          <a:xfrm>
            <a:off x="1599424" y="1051345"/>
            <a:ext cx="4196463" cy="3891987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7F0AA-8364-4067-A788-76CB32BC1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91" y="308089"/>
            <a:ext cx="2743200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8542F-8010-43EA-9FB4-2CDCA7F69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07" y="2409210"/>
            <a:ext cx="27432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BEA14-75A0-4709-8131-0966683BD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07" y="4510331"/>
            <a:ext cx="27432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307EF-DEF8-4435-8741-B5AA902A0F3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5"/>
          <a:stretch/>
        </p:blipFill>
        <p:spPr>
          <a:xfrm>
            <a:off x="10253273" y="35768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0E0557-9DBE-4B6A-9B5E-6A2787D49D5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5"/>
          <a:stretch/>
        </p:blipFill>
        <p:spPr>
          <a:xfrm>
            <a:off x="10253273" y="2409210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30B32-94DB-4F6A-8AFC-77C96B37E3F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5"/>
          <a:stretch/>
        </p:blipFill>
        <p:spPr>
          <a:xfrm>
            <a:off x="10253273" y="4782652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70F18-92D5-40F6-B6FC-80CAD42B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36" y="1136139"/>
            <a:ext cx="1101621" cy="1101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82452-C565-4845-AED2-6D0F2DB7DF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39" y="1136139"/>
            <a:ext cx="1101621" cy="1101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022053-BD17-49F2-96D5-7BC5E28D88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2" y="1136139"/>
            <a:ext cx="1101622" cy="1101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4CD4D-8C9D-4B6D-9E24-1448938954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35" y="2547554"/>
            <a:ext cx="1096937" cy="1096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670B68-9623-4994-AA06-EA1E2BA5D6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36" y="3814381"/>
            <a:ext cx="1096937" cy="1096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007814-2416-411E-A661-14122F7DA9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39" y="2448871"/>
            <a:ext cx="1096937" cy="1096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F2E9B-2621-4755-A3C8-5008319BCD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2" y="2475260"/>
            <a:ext cx="1101622" cy="1101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7288E3-3A1C-45E4-BD3E-4DFED253D7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39" y="3747712"/>
            <a:ext cx="1096937" cy="10969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6F58BD-AC8A-4930-9985-5B2064F2F7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2" y="3781047"/>
            <a:ext cx="1101622" cy="11016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37D0C9-1352-419A-80B4-D9DA7262BA5B}"/>
              </a:ext>
            </a:extLst>
          </p:cNvPr>
          <p:cNvSpPr/>
          <p:nvPr/>
        </p:nvSpPr>
        <p:spPr>
          <a:xfrm>
            <a:off x="1628776" y="134675"/>
            <a:ext cx="4196464" cy="529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আপেল ৯ 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1A0DA4-7601-43FA-8272-83942BE777D2}"/>
              </a:ext>
            </a:extLst>
          </p:cNvPr>
          <p:cNvSpPr/>
          <p:nvPr/>
        </p:nvSpPr>
        <p:spPr>
          <a:xfrm>
            <a:off x="1229193" y="5113222"/>
            <a:ext cx="5001718" cy="529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তিনজনকে ভাগ করে দিতে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822DC-D4A8-412A-925E-F599D7B2658F}"/>
              </a:ext>
            </a:extLst>
          </p:cNvPr>
          <p:cNvSpPr/>
          <p:nvPr/>
        </p:nvSpPr>
        <p:spPr>
          <a:xfrm>
            <a:off x="1229193" y="5863294"/>
            <a:ext cx="4866807" cy="8236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৩=৩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55768 0.4995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78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49206 0.0157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56055 -0.5099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42773 -0.1050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42669 0.016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42396 0.129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5691 -0.08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556 0.0259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5951 0.121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9C2AB57-1967-4FDD-8565-D4E75B658E48}"/>
              </a:ext>
            </a:extLst>
          </p:cNvPr>
          <p:cNvSpPr/>
          <p:nvPr/>
        </p:nvSpPr>
        <p:spPr>
          <a:xfrm>
            <a:off x="1580147" y="1732547"/>
            <a:ext cx="9031706" cy="309612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ংযোগ স্থাপন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Garamond</vt:lpstr>
      <vt:lpstr>NikoshBAN</vt:lpstr>
      <vt:lpstr>SutonnyMJ</vt:lpstr>
      <vt:lpstr>Wingdings 3</vt:lpstr>
      <vt:lpstr>Wisp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Ashraful Alom</dc:creator>
  <cp:lastModifiedBy>Ashraful Alom</cp:lastModifiedBy>
  <cp:revision>5</cp:revision>
  <dcterms:created xsi:type="dcterms:W3CDTF">2020-05-08T15:15:58Z</dcterms:created>
  <dcterms:modified xsi:type="dcterms:W3CDTF">2020-05-08T15:56:16Z</dcterms:modified>
</cp:coreProperties>
</file>