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913A9-E5B3-4831-B3AC-00C1D751867A}"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357657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13A9-E5B3-4831-B3AC-00C1D751867A}"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299593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13A9-E5B3-4831-B3AC-00C1D751867A}"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372149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13A9-E5B3-4831-B3AC-00C1D751867A}"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105247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913A9-E5B3-4831-B3AC-00C1D751867A}"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281512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913A9-E5B3-4831-B3AC-00C1D751867A}"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2981889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913A9-E5B3-4831-B3AC-00C1D751867A}"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132582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913A9-E5B3-4831-B3AC-00C1D751867A}"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242632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913A9-E5B3-4831-B3AC-00C1D751867A}"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92857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13A9-E5B3-4831-B3AC-00C1D751867A}"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110063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13A9-E5B3-4831-B3AC-00C1D751867A}"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D6A38-E67E-4211-826D-539D54EE5C5D}" type="slidenum">
              <a:rPr lang="en-US" smtClean="0"/>
              <a:t>‹#›</a:t>
            </a:fld>
            <a:endParaRPr lang="en-US"/>
          </a:p>
        </p:txBody>
      </p:sp>
    </p:spTree>
    <p:extLst>
      <p:ext uri="{BB962C8B-B14F-4D97-AF65-F5344CB8AC3E}">
        <p14:creationId xmlns:p14="http://schemas.microsoft.com/office/powerpoint/2010/main" val="153708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913A9-E5B3-4831-B3AC-00C1D751867A}"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D6A38-E67E-4211-826D-539D54EE5C5D}" type="slidenum">
              <a:rPr lang="en-US" smtClean="0"/>
              <a:t>‹#›</a:t>
            </a:fld>
            <a:endParaRPr lang="en-US"/>
          </a:p>
        </p:txBody>
      </p:sp>
    </p:spTree>
    <p:extLst>
      <p:ext uri="{BB962C8B-B14F-4D97-AF65-F5344CB8AC3E}">
        <p14:creationId xmlns:p14="http://schemas.microsoft.com/office/powerpoint/2010/main" val="78000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186" y="218941"/>
            <a:ext cx="10805375" cy="772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400" b="1" dirty="0"/>
              <a:t>কমিটিবিহীন প্রতিষ্ঠানের শিক্ষকদের বেতন ইউএনও-ডিসিদের স্বাক্ষরে</a:t>
            </a:r>
          </a:p>
        </p:txBody>
      </p:sp>
      <p:sp>
        <p:nvSpPr>
          <p:cNvPr id="5" name="Rectangle 4"/>
          <p:cNvSpPr/>
          <p:nvPr/>
        </p:nvSpPr>
        <p:spPr>
          <a:xfrm>
            <a:off x="-1" y="1094704"/>
            <a:ext cx="11835686" cy="4675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dirty="0"/>
              <a:t>করোনা ভাইরাস সংক্রমণ রোধে সব স্কুল কলেজ অফিস বন্ধ ঘোষণা করা হয়েছে। স্থবির হয়ে পড়েছে জনজীবন। এ সময়ে অনেক শিক্ষা প্রতিষ্ঠানে ম্যানেজিং কমিটি বা গভর্নিংবডির মেয়াদ উত্তীর্ণ হয়েছে। চলমান লকডাউনে পুনরায় কমিটি গঠন করা সম্ভব হয়নি। তাই, বৈধ কমিটি না থাকায় প্রতিষ্ঠানগুলোর শিক্ষক-কর্মচারীদের বেতন উত্তোলন নিয়ে জটিলতা সৃষ্টি হয়েছে। এমপিওভুক্তির জন্য আবেদনেও দরকার হয় সভাপতিদের। সেসব জটিলতা নিরসন করছে ঢাকা শিক্ষা বোর্ড। পুনরায় কমিটি গঠন করা সম্ভব হয়নি এমন শিক্ষা প্রতিষ্ঠানেগুলোর শিক্ষক-কর্মচারীদের বেতন উপজেলা নির্বাহী অফিসার (ইউএনও) এবং জেলা প্রশাসকদের প্রতিস্বাক্ষরে তোলা যাবে বলে জানিয়েছে বোর্ড</a:t>
            </a:r>
            <a:r>
              <a:rPr lang="as-IN" dirty="0" smtClean="0"/>
              <a:t>।</a:t>
            </a:r>
            <a:r>
              <a:rPr lang="en-US" dirty="0" smtClean="0"/>
              <a:t> </a:t>
            </a:r>
            <a:r>
              <a:rPr lang="as-IN" dirty="0"/>
              <a:t>বুধবার (৬ মে) ঢাকা মাধ্যমিক ও উচ্চ মাধ্যমিক শিক্ষা বোর্ড থেকে এ সংক্রান্ত নোটিশ জারি করা হয়। বিজ্ঞপ্তিতে বলা হয়,দেশে মারাত্মক করোনা সংক্রমণ পরিস্থিতি বিরাজমান থাকার কারণে সকল শিক্ষা প্রতিষ্ঠান বন্ধ রয়েছে। ফলে এসময়ে যেসব শিক্ষা প্রতিষ্ঠানে ম্যানেজিং কমিটি বা গভর্নিংবডির মেয়াদ উত্তীর্ণ হয়েছে বা পুনঃ ম্যানেজিং কমিটি গঠন করা সম্ভব হয়নি অথবা কমিটির কার্যক্রম স্থগিত আছে, সেসব শিক্ষা প্রতিষ্ঠানের শিক্ষক-কর্মচারীর বেতন-ভাতা উত্তোলনের স্বার্থে প্রতিষ্ঠানের বিলে উপজেলার ক্ষেত্রে উপজেলা নির্বাহী অফিসার (ইউএনও) এবং জেলা সদরের ক্ষেত্রে জেলা প্রশাসকের প্রতিস্বাক্ষরে বেতন-ভাতা উত্তোলন করা যাবে।</a:t>
            </a:r>
            <a:endParaRPr lang="en-US" dirty="0"/>
          </a:p>
        </p:txBody>
      </p:sp>
    </p:spTree>
    <p:extLst>
      <p:ext uri="{BB962C8B-B14F-4D97-AF65-F5344CB8AC3E}">
        <p14:creationId xmlns:p14="http://schemas.microsoft.com/office/powerpoint/2010/main" val="2029366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2020-05-08T15:27:38Z</dcterms:created>
  <dcterms:modified xsi:type="dcterms:W3CDTF">2020-05-08T15:27:57Z</dcterms:modified>
</cp:coreProperties>
</file>