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3ACE-03A6-4DAB-8C66-3BEE480476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1B6B-C001-47BC-A6CE-30CDBD39B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3ACE-03A6-4DAB-8C66-3BEE480476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1B6B-C001-47BC-A6CE-30CDBD39B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1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3ACE-03A6-4DAB-8C66-3BEE480476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1B6B-C001-47BC-A6CE-30CDBD39B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1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3ACE-03A6-4DAB-8C66-3BEE480476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1B6B-C001-47BC-A6CE-30CDBD39B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0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3ACE-03A6-4DAB-8C66-3BEE480476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1B6B-C001-47BC-A6CE-30CDBD39B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1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3ACE-03A6-4DAB-8C66-3BEE480476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1B6B-C001-47BC-A6CE-30CDBD39B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7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3ACE-03A6-4DAB-8C66-3BEE480476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1B6B-C001-47BC-A6CE-30CDBD39B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7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3ACE-03A6-4DAB-8C66-3BEE480476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1B6B-C001-47BC-A6CE-30CDBD39B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9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3ACE-03A6-4DAB-8C66-3BEE480476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1B6B-C001-47BC-A6CE-30CDBD39B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5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3ACE-03A6-4DAB-8C66-3BEE480476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1B6B-C001-47BC-A6CE-30CDBD39B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3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3ACE-03A6-4DAB-8C66-3BEE480476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91B6B-C001-47BC-A6CE-30CDBD39B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0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3ACE-03A6-4DAB-8C66-3BEE4804766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91B6B-C001-47BC-A6CE-30CDBD39B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0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62896" y="425004"/>
            <a:ext cx="7611414" cy="746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400" b="1" dirty="0"/>
              <a:t>স্কুল-কলেজ শিক্ষকদের ঈদ বোনাসের চেক </a:t>
            </a:r>
            <a:r>
              <a:rPr lang="as-IN" sz="2400" b="1" dirty="0" smtClean="0"/>
              <a:t>ছাড়</a:t>
            </a:r>
            <a:r>
              <a:rPr lang="en-US" sz="2400" b="1" dirty="0" smtClean="0"/>
              <a:t> </a:t>
            </a:r>
            <a:endParaRPr lang="as-IN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382592" y="1275007"/>
            <a:ext cx="8152327" cy="2781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400" dirty="0"/>
              <a:t>এমপিওভুক্ত স্কুল ও কলেজের শিক্ষক-কর্মচারীদের ঈদুল ফিতরের (২০২০) উৎসব ভাতার চেক ছাড় হয়েছে। বৃহস্পতিবার (৭ মে) অনুদান বণ্টনকারী আটটি ব্যাংকে চেক পাঠানো হয়েছে। মাধ্যমিক ও উচ্চ শিক্ষা অধিদপ্তরের একজন কর্মকর্তা দৈনিকশিক্ষা ডটকমকে এ তথ্য নিশ্চিত করেছেন।</a:t>
            </a:r>
          </a:p>
          <a:p>
            <a:pPr algn="ctr"/>
            <a:r>
              <a:rPr lang="as-IN" sz="2400" dirty="0"/>
              <a:t>আগামী ১৪ মে পর্যন্ত শিক্ষক-কর্মচারীরা ঈদ বোনাসের টাকা তুলতে পারবেন</a:t>
            </a:r>
            <a:r>
              <a:rPr lang="as-IN" sz="2400" dirty="0" smtClean="0"/>
              <a:t>।</a:t>
            </a:r>
            <a:r>
              <a:rPr lang="en-US" sz="2400" dirty="0" smtClean="0"/>
              <a:t> </a:t>
            </a:r>
            <a:endParaRPr lang="as-IN" sz="2400" dirty="0"/>
          </a:p>
        </p:txBody>
      </p:sp>
    </p:spTree>
    <p:extLst>
      <p:ext uri="{BB962C8B-B14F-4D97-AF65-F5344CB8AC3E}">
        <p14:creationId xmlns:p14="http://schemas.microsoft.com/office/powerpoint/2010/main" val="796907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Vrinda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</cp:revision>
  <dcterms:created xsi:type="dcterms:W3CDTF">2020-05-08T15:43:02Z</dcterms:created>
  <dcterms:modified xsi:type="dcterms:W3CDTF">2020-05-08T15:43:14Z</dcterms:modified>
</cp:coreProperties>
</file>