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0.jpg" ContentType="image/png"/>
  <Override PartName="/ppt/media/image21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40" r:id="rId3"/>
    <p:sldId id="259" r:id="rId4"/>
    <p:sldId id="260" r:id="rId5"/>
    <p:sldId id="299" r:id="rId6"/>
    <p:sldId id="300" r:id="rId7"/>
    <p:sldId id="301" r:id="rId8"/>
    <p:sldId id="341" r:id="rId9"/>
    <p:sldId id="279" r:id="rId10"/>
    <p:sldId id="336" r:id="rId11"/>
    <p:sldId id="337" r:id="rId12"/>
    <p:sldId id="338" r:id="rId13"/>
    <p:sldId id="339" r:id="rId14"/>
    <p:sldId id="304" r:id="rId15"/>
    <p:sldId id="284" r:id="rId16"/>
    <p:sldId id="285" r:id="rId17"/>
    <p:sldId id="286" r:id="rId18"/>
    <p:sldId id="307" r:id="rId19"/>
    <p:sldId id="313" r:id="rId20"/>
    <p:sldId id="314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61052-290E-4C70-8CB7-B05B43B005F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6130A-2769-4544-9917-77701965F33C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109B7BE-52D7-40FE-88B1-97AC0D3C506E}" type="parTrans" cxnId="{AC2DC202-2D2B-4428-9737-3089E9D7E8EA}">
      <dgm:prSet/>
      <dgm:spPr/>
      <dgm:t>
        <a:bodyPr/>
        <a:lstStyle/>
        <a:p>
          <a:endParaRPr lang="en-US"/>
        </a:p>
      </dgm:t>
    </dgm:pt>
    <dgm:pt modelId="{FF960A64-03BE-48E1-A5E6-EFF59A1A6147}" type="sibTrans" cxnId="{AC2DC202-2D2B-4428-9737-3089E9D7E8EA}">
      <dgm:prSet/>
      <dgm:spPr/>
      <dgm:t>
        <a:bodyPr/>
        <a:lstStyle/>
        <a:p>
          <a:endParaRPr lang="en-US"/>
        </a:p>
      </dgm:t>
    </dgm:pt>
    <dgm:pt modelId="{53687B05-7788-4ACD-A5CF-5708BBE891FF}">
      <dgm:prSet phldrT="[Text]" custT="1"/>
      <dgm:spPr/>
      <dgm:t>
        <a:bodyPr/>
        <a:lstStyle/>
        <a:p>
          <a:r>
            <a:rPr lang="en-US" sz="3200" dirty="0">
              <a:latin typeface="NikoshBAN" pitchFamily="2" charset="0"/>
              <a:cs typeface="NikoshBAN" pitchFamily="2" charset="0"/>
            </a:rPr>
            <a:t>৪.১.১</a:t>
          </a:r>
          <a:r>
            <a:rPr lang="en-GB" sz="3200" dirty="0">
              <a:latin typeface="NikoshBAN" pitchFamily="2" charset="0"/>
              <a:cs typeface="NikoshBAN" pitchFamily="2" charset="0"/>
            </a:rPr>
            <a:t> মাটি কয় প্রকার তা বলতে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3F24101-3484-417A-A2AA-43A89033E708}" type="parTrans" cxnId="{629EFA1E-D4B4-4B0D-B9E4-7DCFC8C22EC9}">
      <dgm:prSet/>
      <dgm:spPr/>
      <dgm:t>
        <a:bodyPr/>
        <a:lstStyle/>
        <a:p>
          <a:endParaRPr lang="en-US"/>
        </a:p>
      </dgm:t>
    </dgm:pt>
    <dgm:pt modelId="{7B27AD22-080C-46AC-A84B-7C049C7152A6}" type="sibTrans" cxnId="{629EFA1E-D4B4-4B0D-B9E4-7DCFC8C22EC9}">
      <dgm:prSet/>
      <dgm:spPr/>
      <dgm:t>
        <a:bodyPr/>
        <a:lstStyle/>
        <a:p>
          <a:endParaRPr lang="en-US"/>
        </a:p>
      </dgm:t>
    </dgm:pt>
    <dgm:pt modelId="{E921DEF1-5C9B-4020-BE32-3FA7C6643309}" type="pres">
      <dgm:prSet presAssocID="{F5261052-290E-4C70-8CB7-B05B43B005FB}" presName="linearFlow" presStyleCnt="0">
        <dgm:presLayoutVars>
          <dgm:dir/>
          <dgm:animLvl val="lvl"/>
          <dgm:resizeHandles val="exact"/>
        </dgm:presLayoutVars>
      </dgm:prSet>
      <dgm:spPr/>
    </dgm:pt>
    <dgm:pt modelId="{127D2D47-FF3C-4425-A95E-56B20A85EF28}" type="pres">
      <dgm:prSet presAssocID="{5AA6130A-2769-4544-9917-77701965F33C}" presName="composite" presStyleCnt="0"/>
      <dgm:spPr/>
    </dgm:pt>
    <dgm:pt modelId="{1A1E8CEE-F89F-4949-9FE9-DA0C2B137DFE}" type="pres">
      <dgm:prSet presAssocID="{5AA6130A-2769-4544-9917-77701965F33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781C34F-D1F5-4C12-A9F6-8413CE885A90}" type="pres">
      <dgm:prSet presAssocID="{5AA6130A-2769-4544-9917-77701965F33C}" presName="descendantText" presStyleLbl="alignAcc1" presStyleIdx="0" presStyleCnt="1" custLinFactNeighborX="147" custLinFactNeighborY="1696">
        <dgm:presLayoutVars>
          <dgm:bulletEnabled val="1"/>
        </dgm:presLayoutVars>
      </dgm:prSet>
      <dgm:spPr/>
    </dgm:pt>
  </dgm:ptLst>
  <dgm:cxnLst>
    <dgm:cxn modelId="{AC2DC202-2D2B-4428-9737-3089E9D7E8EA}" srcId="{F5261052-290E-4C70-8CB7-B05B43B005FB}" destId="{5AA6130A-2769-4544-9917-77701965F33C}" srcOrd="0" destOrd="0" parTransId="{9109B7BE-52D7-40FE-88B1-97AC0D3C506E}" sibTransId="{FF960A64-03BE-48E1-A5E6-EFF59A1A6147}"/>
    <dgm:cxn modelId="{629EFA1E-D4B4-4B0D-B9E4-7DCFC8C22EC9}" srcId="{5AA6130A-2769-4544-9917-77701965F33C}" destId="{53687B05-7788-4ACD-A5CF-5708BBE891FF}" srcOrd="0" destOrd="0" parTransId="{83F24101-3484-417A-A2AA-43A89033E708}" sibTransId="{7B27AD22-080C-46AC-A84B-7C049C7152A6}"/>
    <dgm:cxn modelId="{4AF3064D-90B5-4D8E-89E1-635E5CC41A51}" type="presOf" srcId="{F5261052-290E-4C70-8CB7-B05B43B005FB}" destId="{E921DEF1-5C9B-4020-BE32-3FA7C6643309}" srcOrd="0" destOrd="0" presId="urn:microsoft.com/office/officeart/2005/8/layout/chevron2"/>
    <dgm:cxn modelId="{6A8B8F56-EA72-4A9B-9A9B-6B27AF1F67EC}" type="presOf" srcId="{53687B05-7788-4ACD-A5CF-5708BBE891FF}" destId="{A781C34F-D1F5-4C12-A9F6-8413CE885A90}" srcOrd="0" destOrd="0" presId="urn:microsoft.com/office/officeart/2005/8/layout/chevron2"/>
    <dgm:cxn modelId="{030FE485-E3B9-4E8C-B944-A3039DA9EBEA}" type="presOf" srcId="{5AA6130A-2769-4544-9917-77701965F33C}" destId="{1A1E8CEE-F89F-4949-9FE9-DA0C2B137DFE}" srcOrd="0" destOrd="0" presId="urn:microsoft.com/office/officeart/2005/8/layout/chevron2"/>
    <dgm:cxn modelId="{BB4A2266-F6FC-45B8-AB3B-08326C850B34}" type="presParOf" srcId="{E921DEF1-5C9B-4020-BE32-3FA7C6643309}" destId="{127D2D47-FF3C-4425-A95E-56B20A85EF28}" srcOrd="0" destOrd="0" presId="urn:microsoft.com/office/officeart/2005/8/layout/chevron2"/>
    <dgm:cxn modelId="{98126E5D-7ED6-4F70-AB79-5DF935FB0146}" type="presParOf" srcId="{127D2D47-FF3C-4425-A95E-56B20A85EF28}" destId="{1A1E8CEE-F89F-4949-9FE9-DA0C2B137DFE}" srcOrd="0" destOrd="0" presId="urn:microsoft.com/office/officeart/2005/8/layout/chevron2"/>
    <dgm:cxn modelId="{C63AF48B-002B-406B-AC76-355296C12131}" type="presParOf" srcId="{127D2D47-FF3C-4425-A95E-56B20A85EF28}" destId="{A781C34F-D1F5-4C12-A9F6-8413CE885A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E8CEE-F89F-4949-9FE9-DA0C2B137DFE}">
      <dsp:nvSpPr>
        <dsp:cNvPr id="0" name=""/>
        <dsp:cNvSpPr/>
      </dsp:nvSpPr>
      <dsp:spPr>
        <a:xfrm rot="5400000">
          <a:off x="-297179" y="297179"/>
          <a:ext cx="1981200" cy="13868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" y="693419"/>
        <a:ext cx="1386840" cy="594360"/>
      </dsp:txXfrm>
    </dsp:sp>
    <dsp:sp modelId="{A781C34F-D1F5-4C12-A9F6-8413CE885A90}">
      <dsp:nvSpPr>
        <dsp:cNvPr id="0" name=""/>
        <dsp:cNvSpPr/>
      </dsp:nvSpPr>
      <dsp:spPr>
        <a:xfrm rot="5400000">
          <a:off x="4392930" y="-2984249"/>
          <a:ext cx="1287779" cy="7299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>
              <a:latin typeface="NikoshBAN" pitchFamily="2" charset="0"/>
              <a:cs typeface="NikoshBAN" pitchFamily="2" charset="0"/>
            </a:rPr>
            <a:t>৪.১.১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 মাটি কয় প্রকার তা বলতে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386840" y="84705"/>
        <a:ext cx="7237096" cy="1162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অ</a:t>
            </a:r>
            <a:r>
              <a:rPr lang="as-IN" dirty="0"/>
              <a:t>র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0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0600" y="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itchFamily="2" charset="0"/>
                <a:cs typeface="NikoshBAN" pitchFamily="2" charset="0"/>
              </a:rPr>
              <a:t>মাল্টিমিডিয়া ক্লাসে সবাইকে 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01FDD-1A46-4FCF-A8ED-2C66649F5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15E16-1248-4096-9470-F0E40B9292D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E05B1-AFDC-4DF3-A6BB-3A13336D9A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6D638-1025-4598-930F-E2375F31C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13" y="762854"/>
            <a:ext cx="6966487" cy="5561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6EC898-89AD-49CE-9934-501D27338D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115154"/>
            <a:ext cx="1028699" cy="1028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ছবিগুলো ভালোমত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লক্ষ্য কর…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261803" y="5447493"/>
            <a:ext cx="86203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মাটির কণাগুলো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এঁটেল ও দোআঁশ মাটির কণার চেয়ে বড়।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06A595-5B63-42E8-BD35-457F9CDC874E}"/>
              </a:ext>
            </a:extLst>
          </p:cNvPr>
          <p:cNvSpPr txBox="1"/>
          <p:nvPr/>
        </p:nvSpPr>
        <p:spPr>
          <a:xfrm>
            <a:off x="3200400" y="4417908"/>
            <a:ext cx="240417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মাটি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CFFF5-9551-4BEB-BEA5-DEFA7D9B1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3" b="20000"/>
          <a:stretch/>
        </p:blipFill>
        <p:spPr>
          <a:xfrm>
            <a:off x="457201" y="1155966"/>
            <a:ext cx="4185138" cy="3121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704304-6967-43B5-AF08-0CB028EE2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22" y="1131980"/>
            <a:ext cx="3755677" cy="312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1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ছবিটি ভালোমত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লক্ষ্য কর…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261803" y="5853693"/>
            <a:ext cx="862039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মাটির রং কালো।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152B2-6795-4C43-B1D4-E5308461F48F}"/>
              </a:ext>
            </a:extLst>
          </p:cNvPr>
          <p:cNvSpPr txBox="1"/>
          <p:nvPr/>
        </p:nvSpPr>
        <p:spPr>
          <a:xfrm>
            <a:off x="255893" y="5185469"/>
            <a:ext cx="86203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হাতে ধরলে নরম এবং শুকনো অনুভব করা যায়।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6237314" y="1882836"/>
            <a:ext cx="2835652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মাটির নাম কী বলতে পারবে???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06A595-5B63-42E8-BD35-457F9CDC874E}"/>
              </a:ext>
            </a:extLst>
          </p:cNvPr>
          <p:cNvSpPr txBox="1"/>
          <p:nvPr/>
        </p:nvSpPr>
        <p:spPr>
          <a:xfrm>
            <a:off x="2167830" y="4499340"/>
            <a:ext cx="240417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মাটি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489C67-8999-4350-88BF-573B7C891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1" y="1066689"/>
            <a:ext cx="5366923" cy="338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14" grpId="0" animBg="1"/>
      <p:bldP spid="2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ছবিটি ভালোমত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লক্ষ্য কর…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261803" y="5853693"/>
            <a:ext cx="862039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মাটির কণাগুলো বিভিন্ন আকারের।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152B2-6795-4C43-B1D4-E5308461F48F}"/>
              </a:ext>
            </a:extLst>
          </p:cNvPr>
          <p:cNvSpPr txBox="1"/>
          <p:nvPr/>
        </p:nvSpPr>
        <p:spPr>
          <a:xfrm>
            <a:off x="255893" y="5185469"/>
            <a:ext cx="86203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মাটিতে বালি, কাদা এবং হিউমাস থাকে।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6237314" y="1882836"/>
            <a:ext cx="2835652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 এ মাটির বৈশিষ্ট্য কী বলতে পারবে???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06A595-5B63-42E8-BD35-457F9CDC874E}"/>
              </a:ext>
            </a:extLst>
          </p:cNvPr>
          <p:cNvSpPr txBox="1"/>
          <p:nvPr/>
        </p:nvSpPr>
        <p:spPr>
          <a:xfrm>
            <a:off x="2167830" y="4303999"/>
            <a:ext cx="240417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মাটি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90CA7-1F80-4CA9-888F-96C01CE37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1" y="1203966"/>
            <a:ext cx="5112923" cy="299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4" grpId="0"/>
      <p:bldP spid="27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ছবিগুলো ভালোমত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লক্ষ্য কর…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111051" y="5417060"/>
            <a:ext cx="862039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উদ্ভিদ এবং প্রাণীর মৃতদেহ পচে এই </a:t>
            </a:r>
            <a:r>
              <a:rPr lang="en-GB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হিউমাস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তৈরি হয়।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06A595-5B63-42E8-BD35-457F9CDC874E}"/>
              </a:ext>
            </a:extLst>
          </p:cNvPr>
          <p:cNvSpPr txBox="1"/>
          <p:nvPr/>
        </p:nvSpPr>
        <p:spPr>
          <a:xfrm>
            <a:off x="650700" y="3835440"/>
            <a:ext cx="240417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হিউমাস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A441C-21BC-443C-A248-C46A302D9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6" y="1034242"/>
            <a:ext cx="2904978" cy="26233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1C232F-AEB0-45E8-BEA4-12CDE8C338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15" y="1034242"/>
            <a:ext cx="2649885" cy="26233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BAA3F-D787-45A6-AAC4-D31C6B779C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14799" r="10230" b="11429"/>
          <a:stretch/>
        </p:blipFill>
        <p:spPr>
          <a:xfrm>
            <a:off x="6093819" y="1065894"/>
            <a:ext cx="2649885" cy="26233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A67C76A-8BB6-459D-9439-7C808BE80C2A}"/>
              </a:ext>
            </a:extLst>
          </p:cNvPr>
          <p:cNvSpPr txBox="1"/>
          <p:nvPr/>
        </p:nvSpPr>
        <p:spPr>
          <a:xfrm>
            <a:off x="3364006" y="3867157"/>
            <a:ext cx="240417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প্রাণীর মৃতদেহ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EFEA84-E0C7-45F6-A22E-FA1A64D121DD}"/>
              </a:ext>
            </a:extLst>
          </p:cNvPr>
          <p:cNvSpPr txBox="1"/>
          <p:nvPr/>
        </p:nvSpPr>
        <p:spPr>
          <a:xfrm>
            <a:off x="6366924" y="3867158"/>
            <a:ext cx="240417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উদ্ভিদের মৃতদেহ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BC6896-4194-42F3-A19C-63B1A57D9026}"/>
              </a:ext>
            </a:extLst>
          </p:cNvPr>
          <p:cNvSpPr txBox="1"/>
          <p:nvPr/>
        </p:nvSpPr>
        <p:spPr>
          <a:xfrm>
            <a:off x="98157" y="4612057"/>
            <a:ext cx="4626244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হিউমাস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কীভাবে তৈরি হয়?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53D867-D917-4A23-A4F0-EB39F9E8B47E}"/>
              </a:ext>
            </a:extLst>
          </p:cNvPr>
          <p:cNvSpPr txBox="1"/>
          <p:nvPr/>
        </p:nvSpPr>
        <p:spPr>
          <a:xfrm>
            <a:off x="4421247" y="4643709"/>
            <a:ext cx="4626244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কেউ কী বলতে পারবে?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4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15" grpId="0"/>
      <p:bldP spid="17" grpId="0"/>
      <p:bldP spid="18" grpId="0"/>
      <p:bldP spid="19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278" y="1064786"/>
            <a:ext cx="4206987" cy="3916822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373" y="205934"/>
            <a:ext cx="4953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পাঠ্যবইয়ের সাথে সংযোগ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756" y="5378222"/>
            <a:ext cx="85344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তোমাদের পাঠ্যবইয়ের ৩২ পৃষ্টার  ‘‘বেলে মাটি……আলোচনা কর’’ পর্যন্ত সবাই নীরবে পড়।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5151B-00A7-4F0E-B861-45C16E36D9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13820"/>
            <a:ext cx="4522921" cy="4333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314" y="235803"/>
            <a:ext cx="6509286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প্রশ্নের উত্তরগুলো জেনে নিই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6962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মাটি প্রধানত কয় প্রকার ও কী কী?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62835"/>
            <a:ext cx="82296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তিন প্রকার; এঁটেল, বেলে ও দোআঁশ মাটি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782" y="2660554"/>
            <a:ext cx="764461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বেলে মাটির বৈশিষ্ট্য বল।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45106"/>
            <a:ext cx="84582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মাটি শুকনো এবং হাতে ধরলে দানাময় লাগে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" y="3863848"/>
            <a:ext cx="742188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দোআঁশ মাটির বৈশিষ্ট্য বল।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508" y="4499747"/>
            <a:ext cx="766689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এ মাটিতে বালি, কাদা এবং হিউমাস থাকে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C7FBEE-3C95-48CE-BC11-F9F72AAC0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3EA52-8F67-4FDB-80F3-247AA4E4F89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52433-8D5B-4763-8941-B10E9E867B22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1066800" y="120608"/>
            <a:ext cx="3581400" cy="2512795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29000"/>
            <a:ext cx="22860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itchFamily="2" charset="0"/>
                <a:cs typeface="NikoshBAN" pitchFamily="2" charset="0"/>
              </a:rPr>
              <a:t>বালক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দলঃ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029200"/>
            <a:ext cx="22860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দলঃ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3115972"/>
            <a:ext cx="6248400" cy="13234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বেলে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মাটির বৈশিষ্ট্য কী কী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তার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একটি তালিকা কর।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98A699-C119-4744-9C2C-A14D013A8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86" y="70337"/>
            <a:ext cx="3930114" cy="25630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92D9E1-279D-4995-B0EC-EB2648D6ABA4}"/>
              </a:ext>
            </a:extLst>
          </p:cNvPr>
          <p:cNvSpPr txBox="1"/>
          <p:nvPr/>
        </p:nvSpPr>
        <p:spPr>
          <a:xfrm>
            <a:off x="2663483" y="4817708"/>
            <a:ext cx="6248400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মাটির বৈশিষ্ট্য কী কী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তার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একটি তালিকা কর।</a:t>
            </a:r>
            <a:endParaRPr lang="en-US" sz="10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538827" y="305652"/>
            <a:ext cx="27432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278" y="3442781"/>
            <a:ext cx="6656522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প্রশ্ন(২)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বেলে মাটির ২টি বৈশিষ্ট্য লেখ।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8610600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প্রশ্ন(১)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মাটি প্রধানত কয় প্রকার ও কী কী?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278" y="4306016"/>
            <a:ext cx="8830805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৩) দোআঁশ মাটির ২টি বৈশিষ্ট্য লেখ।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CF5836-80A4-4D0F-A207-16961275C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A91DC7-5698-46E8-BCF5-DD9C709A079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8457F-F010-4FC1-8F9B-67D978E0CA2A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98B8A-41C2-4834-960C-14131D14C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50435"/>
            <a:ext cx="3415439" cy="227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1778" y="3116759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64" y="4854714"/>
            <a:ext cx="89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বেলে মাটি হালকা বাদামি থেকে হালকা………রঙের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19D45F-D59A-48DB-A0A8-E6AD032D3004}"/>
              </a:ext>
            </a:extLst>
          </p:cNvPr>
          <p:cNvSpPr txBox="1"/>
          <p:nvPr/>
        </p:nvSpPr>
        <p:spPr>
          <a:xfrm>
            <a:off x="5954578" y="490162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ধূসর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D8E6DDE6-7489-4B04-96C1-F45BCD32321B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607AA9-5EB0-4BBC-A993-F88FC9B858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0559"/>
            <a:ext cx="8426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পার্শ্বে টিক 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078069"/>
            <a:ext cx="85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নিচের কোন মাটির কণা সবচেয়ে বড়?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9924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বেলে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এঁটেল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কাদা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দোআঁশ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2976" y="5068669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36903932-D9C5-4EAF-BECC-61590AF38B59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FCBA04-C769-4CF3-A75D-D0BE0087F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3400" y="76200"/>
            <a:ext cx="8305800" cy="638169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মাসুদ আহমেদ রত্ন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 সহকারী শিক্ষক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বিদ্যালয়ঃ নারিকেলী সঃ প্রাঃ বিঃ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উপজেলাঃ আক্কেলপুর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জেলাঃ জয়পুরহাট</a:t>
            </a:r>
            <a:endParaRPr lang="en-GB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masudrotno@gmail.com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০১৭৫৯৩০৯৮৯২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6BA8B-FC77-4821-9AF8-6F18E3AC1F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524014-8DCA-453C-A259-A513E036A23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BCDE86-D77D-4B43-BD6B-7B9A59A1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8800"/>
            <a:ext cx="2590800" cy="2590800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855AB8-2FD1-4D74-A8A2-760C2A79FC3D}"/>
              </a:ext>
            </a:extLst>
          </p:cNvPr>
          <p:cNvSpPr txBox="1"/>
          <p:nvPr/>
        </p:nvSpPr>
        <p:spPr>
          <a:xfrm>
            <a:off x="7315200" y="640080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88159"/>
            <a:ext cx="8426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পার্শ্বে টিক 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85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নিচের কোন মাটিতে বালি, কাদা এবং হিউমাস থাকে?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4176" y="5221069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B75E26-01BD-4590-853F-ADCFCBB1F635}"/>
              </a:ext>
            </a:extLst>
          </p:cNvPr>
          <p:cNvSpPr txBox="1"/>
          <p:nvPr/>
        </p:nvSpPr>
        <p:spPr>
          <a:xfrm>
            <a:off x="369704" y="5144869"/>
            <a:ext cx="877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বেলে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দোআঁশ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কাদা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এঁটেল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C42CCE61-86BE-4EF9-917E-D7A7688BF75E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748B79-1419-4025-B453-582AB511D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96435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A9EE1-6DE0-4A8F-801D-FEC88F597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4AF0D2-BB8F-48FD-8C48-2004CFE8208B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7EC40-2E38-43B7-A6E3-7503C1CC31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A5A31-3FE7-4FB9-A3AF-11F1F8125F47}"/>
              </a:ext>
            </a:extLst>
          </p:cNvPr>
          <p:cNvSpPr txBox="1"/>
          <p:nvPr/>
        </p:nvSpPr>
        <p:spPr>
          <a:xfrm>
            <a:off x="125278" y="3878759"/>
            <a:ext cx="8866322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প্রশ্ন(১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মাটি প্রধানত কয় প্রকার ও কী কী?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E9B1-A116-4C88-89E3-AE7EE327A5EC}"/>
              </a:ext>
            </a:extLst>
          </p:cNvPr>
          <p:cNvSpPr txBox="1"/>
          <p:nvPr/>
        </p:nvSpPr>
        <p:spPr>
          <a:xfrm>
            <a:off x="125278" y="4564559"/>
            <a:ext cx="8713921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বেলে মাটির ২টি বৈশিষ্ট্য লেখ।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CA0D8-EFAA-4004-8167-3C62F5325FEE}"/>
              </a:ext>
            </a:extLst>
          </p:cNvPr>
          <p:cNvSpPr txBox="1"/>
          <p:nvPr/>
        </p:nvSpPr>
        <p:spPr>
          <a:xfrm>
            <a:off x="125278" y="5311914"/>
            <a:ext cx="886632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দোআঁশ মাটির ২টি বৈশিষ্ট্য লেখ।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031667FB-4374-42D7-86A8-FEFE2CACBC7E}"/>
              </a:ext>
            </a:extLst>
          </p:cNvPr>
          <p:cNvSpPr/>
          <p:nvPr/>
        </p:nvSpPr>
        <p:spPr>
          <a:xfrm>
            <a:off x="891571" y="453794"/>
            <a:ext cx="3528029" cy="1052513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EB5A9C-1370-4662-9F64-78D713962B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283"/>
            <a:ext cx="4108511" cy="218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"/>
            <a:ext cx="6705600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308" y="3276600"/>
            <a:ext cx="4751692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তোমার বাড়ি ও বাড়ির আশেপাশে যেসব মাটি দেখতে পাও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তার একটি তালিকা করে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33EEE-94F7-49CF-861F-FA30DF85B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A978AF-C2B6-4E4D-87AB-696D9D5449B5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144C8-F962-414D-8B1F-BA6AEC52E6F7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AB8224-57C8-4BE9-8B32-E41669FCE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78" y="1713154"/>
            <a:ext cx="3646720" cy="4524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2114" y="5842337"/>
            <a:ext cx="7239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394B8-B07B-4A2E-AEF4-40FD335CD0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92445-2979-45B4-984A-37D55DAC540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4220E-0916-4CE8-A3EB-46960FF415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B25591-C236-4E97-96BE-2001FC8F4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"/>
            <a:ext cx="6705600" cy="5385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2B8C5-F639-42A2-AA4F-30E38757D0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115154"/>
            <a:ext cx="1028699" cy="1028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864529" y="271045"/>
            <a:ext cx="8077200" cy="6248400"/>
          </a:xfrm>
          <a:prstGeom prst="flowChartInternalStorag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en-GB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GB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বেলে মাটি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 কর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FB9D5-A516-4513-8F9E-2263B6EEC3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5A5042-9955-4106-B048-0153946BB0F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B6EC6-BD27-446B-804F-16FD53E546C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47543C-2222-4836-AC18-2F393857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81200"/>
            <a:ext cx="25146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43200" y="76200"/>
            <a:ext cx="2743200" cy="1447800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9882633"/>
              </p:ext>
            </p:extLst>
          </p:nvPr>
        </p:nvGraphicFramePr>
        <p:xfrm>
          <a:off x="125278" y="2969568"/>
          <a:ext cx="8686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B1EDD24-30CB-4E27-A7F6-2C9C08423A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676364-BC33-4A23-AC83-FC3E63B2D88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48E7F-FC3D-49E6-8F0B-79E35B0138B5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14978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81929-7A46-448A-A1D1-EFABE7492A9C}"/>
              </a:ext>
            </a:extLst>
          </p:cNvPr>
          <p:cNvSpPr txBox="1"/>
          <p:nvPr/>
        </p:nvSpPr>
        <p:spPr>
          <a:xfrm>
            <a:off x="132806" y="1397961"/>
            <a:ext cx="8878388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কীসের ভিত্তিতে মাটির শ্রেণিবিন্যাস করা হয়?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656E8-C088-402A-BCF7-55217604C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03" y="3124200"/>
            <a:ext cx="2076994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9C9D36-6B4B-4414-AFA7-A90AF4048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CA79A6-914C-4560-B04C-975B04333FC8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E879C-D41F-4BA0-AC7D-BD4F1B49990E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8388D5-C119-4821-8370-0B8366AAD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5" y="2479430"/>
            <a:ext cx="5650205" cy="3616570"/>
          </a:xfrm>
          <a:prstGeom prst="homePlat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500221-AE40-4D91-8BB2-D9D3073F8DB9}"/>
              </a:ext>
            </a:extLst>
          </p:cNvPr>
          <p:cNvSpPr txBox="1"/>
          <p:nvPr/>
        </p:nvSpPr>
        <p:spPr>
          <a:xfrm>
            <a:off x="635391" y="228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90C5D-5C8C-4BA7-9AF3-D6E88E3058DA}"/>
              </a:ext>
            </a:extLst>
          </p:cNvPr>
          <p:cNvSpPr txBox="1"/>
          <p:nvPr/>
        </p:nvSpPr>
        <p:spPr>
          <a:xfrm>
            <a:off x="457200" y="1549568"/>
            <a:ext cx="85344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মাটি প্রধানত কয় প্রকার ও কী কী?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8820-D375-408B-8883-C0DE29CE1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2762619"/>
            <a:ext cx="2070484" cy="2799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028BB-77C8-43CD-AAF0-6650B41E75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8B9B7B-B4B9-4576-BC55-8A458DE0A443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7B431-05D9-4640-9213-5853CA25565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6ECEE-405B-4EDC-8018-41D829796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50" y="2541189"/>
            <a:ext cx="4258262" cy="3329187"/>
          </a:xfrm>
          <a:prstGeom prst="teardrop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A21218-D46F-41DC-B424-6895A1246F71}"/>
              </a:ext>
            </a:extLst>
          </p:cNvPr>
          <p:cNvSpPr txBox="1"/>
          <p:nvPr/>
        </p:nvSpPr>
        <p:spPr>
          <a:xfrm>
            <a:off x="685800" y="23580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C84FA-0621-4803-AD56-F63C28D168C5}"/>
              </a:ext>
            </a:extLst>
          </p:cNvPr>
          <p:cNvSpPr txBox="1"/>
          <p:nvPr/>
        </p:nvSpPr>
        <p:spPr>
          <a:xfrm>
            <a:off x="419100" y="1243193"/>
            <a:ext cx="75438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৩) এঁটেল মাটির বৈশিষ্ট্য বল।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7C7E5-1267-448D-B59E-AC7EDC822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96914"/>
            <a:ext cx="3209925" cy="213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7E0D0F-8670-49C8-8B09-76009327C3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B0D7D7-5DFA-41FB-A53D-A476D563DCA7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DDF9D-26B6-409A-8785-2D7C025320E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8A27D-5301-4630-9378-B095C1E382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/>
          <a:stretch/>
        </p:blipFill>
        <p:spPr>
          <a:xfrm>
            <a:off x="844600" y="2260350"/>
            <a:ext cx="3956000" cy="3870001"/>
          </a:xfrm>
          <a:prstGeom prst="smileyFac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32312" y="171510"/>
            <a:ext cx="4953000" cy="2971800"/>
          </a:xfrm>
          <a:prstGeom prst="diamon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20712" y="4936983"/>
            <a:ext cx="5029200" cy="139768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F2CEC-46DE-427A-A282-7E947457C9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C686B-011C-40C8-9832-4616D5B8093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36ED4-E7A8-414D-834A-3D7C97AF4E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2AF50-FFB4-4FC4-9540-A054C61C5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00309"/>
            <a:ext cx="4067175" cy="2751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ছবিগুলো ভালোমত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লক্ষ্য কর…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261803" y="5853693"/>
            <a:ext cx="862039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বেলে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মাটি সাধারণত হালকা বাদামি থেকে হালকা ধূসর রঙের হয়।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152B2-6795-4C43-B1D4-E5308461F48F}"/>
              </a:ext>
            </a:extLst>
          </p:cNvPr>
          <p:cNvSpPr txBox="1"/>
          <p:nvPr/>
        </p:nvSpPr>
        <p:spPr>
          <a:xfrm>
            <a:off x="255893" y="5185469"/>
            <a:ext cx="86203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মাটি শুকনা এবং হাতে ধরলে দানাময় লাগে।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9B2512-4889-45AE-AFD5-CA2AC8F8B495}"/>
              </a:ext>
            </a:extLst>
          </p:cNvPr>
          <p:cNvSpPr txBox="1"/>
          <p:nvPr/>
        </p:nvSpPr>
        <p:spPr>
          <a:xfrm>
            <a:off x="1211861" y="4478819"/>
            <a:ext cx="240417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কী বুঝলে???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F2781-09DC-490E-8BF8-AB8870FE0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92" y="1155967"/>
            <a:ext cx="4316108" cy="31219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994E30-F6E0-493D-BDE0-807E0E1A2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55966"/>
            <a:ext cx="4075685" cy="31219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06A595-5B63-42E8-BD35-457F9CDC874E}"/>
              </a:ext>
            </a:extLst>
          </p:cNvPr>
          <p:cNvSpPr txBox="1"/>
          <p:nvPr/>
        </p:nvSpPr>
        <p:spPr>
          <a:xfrm>
            <a:off x="3598515" y="4498649"/>
            <a:ext cx="240417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মাটি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14" grpId="0" animBg="1"/>
      <p:bldP spid="27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ctr">
          <a:defRPr sz="44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8575">
          <a:solidFill>
            <a:srgbClr val="0070C0"/>
          </a:solidFill>
        </a:ln>
      </a:spPr>
      <a:bodyPr wrap="square" rtlCol="0">
        <a:spAutoFit/>
      </a:bodyPr>
      <a:lstStyle>
        <a:defPPr algn="ctr">
          <a:defRPr sz="6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2415</TotalTime>
  <Words>858</Words>
  <Application>Microsoft Office PowerPoint</Application>
  <PresentationFormat>On-screen Show (4:3)</PresentationFormat>
  <Paragraphs>141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User</cp:lastModifiedBy>
  <cp:revision>488</cp:revision>
  <dcterms:created xsi:type="dcterms:W3CDTF">2006-08-16T00:00:00Z</dcterms:created>
  <dcterms:modified xsi:type="dcterms:W3CDTF">2020-05-07T03:37:53Z</dcterms:modified>
</cp:coreProperties>
</file>