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61" r:id="rId6"/>
    <p:sldId id="262" r:id="rId7"/>
    <p:sldId id="291" r:id="rId8"/>
    <p:sldId id="263" r:id="rId9"/>
    <p:sldId id="264" r:id="rId10"/>
    <p:sldId id="266" r:id="rId11"/>
    <p:sldId id="299" r:id="rId12"/>
    <p:sldId id="300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2" r:id="rId22"/>
    <p:sldId id="313" r:id="rId23"/>
    <p:sldId id="282" r:id="rId24"/>
    <p:sldId id="283" r:id="rId25"/>
    <p:sldId id="284" r:id="rId26"/>
    <p:sldId id="265" r:id="rId27"/>
    <p:sldId id="267" r:id="rId28"/>
    <p:sldId id="285" r:id="rId29"/>
    <p:sldId id="286" r:id="rId30"/>
    <p:sldId id="288" r:id="rId31"/>
    <p:sldId id="287" r:id="rId32"/>
    <p:sldId id="298" r:id="rId33"/>
    <p:sldId id="314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61052-290E-4C70-8CB7-B05B43B005F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A6130A-2769-4544-9917-77701965F33C}">
      <dgm:prSet phldrT="[Text]" custT="1"/>
      <dgm:spPr/>
      <dgm:t>
        <a:bodyPr/>
        <a:lstStyle/>
        <a:p>
          <a:r>
            <a:rPr lang="bn-IN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শোনা</a:t>
          </a:r>
          <a:endParaRPr lang="en-US" sz="3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9109B7BE-52D7-40FE-88B1-97AC0D3C506E}" type="parTrans" cxnId="{AC2DC202-2D2B-4428-9737-3089E9D7E8EA}">
      <dgm:prSet/>
      <dgm:spPr/>
      <dgm:t>
        <a:bodyPr/>
        <a:lstStyle/>
        <a:p>
          <a:endParaRPr lang="en-US"/>
        </a:p>
      </dgm:t>
    </dgm:pt>
    <dgm:pt modelId="{FF960A64-03BE-48E1-A5E6-EFF59A1A6147}" type="sibTrans" cxnId="{AC2DC202-2D2B-4428-9737-3089E9D7E8EA}">
      <dgm:prSet/>
      <dgm:spPr/>
      <dgm:t>
        <a:bodyPr/>
        <a:lstStyle/>
        <a:p>
          <a:endParaRPr lang="en-US"/>
        </a:p>
      </dgm:t>
    </dgm:pt>
    <dgm:pt modelId="{53687B05-7788-4ACD-A5CF-5708BBE891FF}">
      <dgm:prSet phldrT="[Text]" custT="1"/>
      <dgm:spPr/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২</a:t>
          </a:r>
          <a:r>
            <a:rPr lang="en-US" sz="3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dirty="0">
              <a:latin typeface="NikoshBAN" pitchFamily="2" charset="0"/>
              <a:cs typeface="NikoshBAN" pitchFamily="2" charset="0"/>
            </a:rPr>
            <a:t>২</a:t>
          </a:r>
          <a:r>
            <a:rPr lang="en-US" sz="3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dirty="0">
              <a:latin typeface="NikoshBAN" pitchFamily="2" charset="0"/>
              <a:cs typeface="NikoshBAN" pitchFamily="2" charset="0"/>
            </a:rPr>
            <a:t>১</a:t>
          </a:r>
          <a:r>
            <a:rPr lang="bn-IN" sz="3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dirty="0">
              <a:latin typeface="NikoshBAN" pitchFamily="2" charset="0"/>
              <a:cs typeface="NikoshBAN" pitchFamily="2" charset="0"/>
            </a:rPr>
            <a:t>গল্প </a:t>
          </a:r>
          <a:r>
            <a:rPr lang="bn-IN" sz="3200" dirty="0">
              <a:latin typeface="NikoshBAN" pitchFamily="2" charset="0"/>
              <a:cs typeface="NikoshBAN" pitchFamily="2" charset="0"/>
            </a:rPr>
            <a:t>শুনে বুঝতে পারবে।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3F24101-3484-417A-A2AA-43A89033E708}" type="parTrans" cxnId="{629EFA1E-D4B4-4B0D-B9E4-7DCFC8C22EC9}">
      <dgm:prSet/>
      <dgm:spPr/>
      <dgm:t>
        <a:bodyPr/>
        <a:lstStyle/>
        <a:p>
          <a:endParaRPr lang="en-US"/>
        </a:p>
      </dgm:t>
    </dgm:pt>
    <dgm:pt modelId="{7B27AD22-080C-46AC-A84B-7C049C7152A6}" type="sibTrans" cxnId="{629EFA1E-D4B4-4B0D-B9E4-7DCFC8C22EC9}">
      <dgm:prSet/>
      <dgm:spPr/>
      <dgm:t>
        <a:bodyPr/>
        <a:lstStyle/>
        <a:p>
          <a:endParaRPr lang="en-US"/>
        </a:p>
      </dgm:t>
    </dgm:pt>
    <dgm:pt modelId="{742B16BF-216B-4EF2-BC39-69939D619EAB}">
      <dgm:prSet phldrT="[Text]" custT="1"/>
      <dgm:spPr/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বলা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56A599B-6A91-4DE2-B339-D130042F9A8D}" type="parTrans" cxnId="{6C32A3AB-6D41-4749-B8B7-2AB145EC664A}">
      <dgm:prSet/>
      <dgm:spPr/>
      <dgm:t>
        <a:bodyPr/>
        <a:lstStyle/>
        <a:p>
          <a:endParaRPr lang="en-US"/>
        </a:p>
      </dgm:t>
    </dgm:pt>
    <dgm:pt modelId="{504CCFC5-0A10-42FF-BFD9-6B6D4FF54F8E}" type="sibTrans" cxnId="{6C32A3AB-6D41-4749-B8B7-2AB145EC664A}">
      <dgm:prSet/>
      <dgm:spPr/>
      <dgm:t>
        <a:bodyPr/>
        <a:lstStyle/>
        <a:p>
          <a:endParaRPr lang="en-US"/>
        </a:p>
      </dgm:t>
    </dgm:pt>
    <dgm:pt modelId="{6042E6C3-862A-407D-A74B-047B016F02D9}">
      <dgm:prSet phldrT="[Text]" custT="1"/>
      <dgm:spPr/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 ২</a:t>
          </a:r>
          <a:r>
            <a:rPr lang="en-US" sz="3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dirty="0">
              <a:latin typeface="NikoshBAN" pitchFamily="2" charset="0"/>
              <a:cs typeface="NikoshBAN" pitchFamily="2" charset="0"/>
            </a:rPr>
            <a:t>৫</a:t>
          </a:r>
          <a:r>
            <a:rPr lang="en-US" sz="3200" dirty="0">
              <a:latin typeface="NikoshBAN" pitchFamily="2" charset="0"/>
              <a:cs typeface="NikoshBAN" pitchFamily="2" charset="0"/>
            </a:rPr>
            <a:t>.</a:t>
          </a:r>
          <a:r>
            <a:rPr lang="bn-IN" sz="3200" dirty="0">
              <a:latin typeface="NikoshBAN" pitchFamily="2" charset="0"/>
              <a:cs typeface="NikoshBAN" pitchFamily="2" charset="0"/>
            </a:rPr>
            <a:t>২ </a:t>
          </a:r>
          <a:r>
            <a:rPr lang="bn-BD" sz="3200" dirty="0">
              <a:latin typeface="NikoshBAN" pitchFamily="2" charset="0"/>
              <a:cs typeface="NikoshBAN" pitchFamily="2" charset="0"/>
            </a:rPr>
            <a:t>বিভিন্ন বিষয় বর্ণনা করতে</a:t>
          </a:r>
          <a:r>
            <a:rPr lang="bn-IN" sz="3200" dirty="0">
              <a:latin typeface="NikoshBAN" pitchFamily="2" charset="0"/>
              <a:cs typeface="NikoshBAN" pitchFamily="2" charset="0"/>
            </a:rPr>
            <a:t> পারবে।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2C28777E-FFB8-494B-89D2-5DC6C5337DA5}" type="parTrans" cxnId="{F0A2D0E5-5B90-47BD-B226-07AF7A7E1705}">
      <dgm:prSet/>
      <dgm:spPr/>
      <dgm:t>
        <a:bodyPr/>
        <a:lstStyle/>
        <a:p>
          <a:endParaRPr lang="en-US"/>
        </a:p>
      </dgm:t>
    </dgm:pt>
    <dgm:pt modelId="{527B8737-2379-4DC0-9C2F-33CDB3EDA86F}" type="sibTrans" cxnId="{F0A2D0E5-5B90-47BD-B226-07AF7A7E1705}">
      <dgm:prSet/>
      <dgm:spPr/>
      <dgm:t>
        <a:bodyPr/>
        <a:lstStyle/>
        <a:p>
          <a:endParaRPr lang="en-US"/>
        </a:p>
      </dgm:t>
    </dgm:pt>
    <dgm:pt modelId="{D2F3B114-150E-4B93-BC36-C4ECF6E9DA2C}">
      <dgm:prSet phldrT="[Text]" custT="1"/>
      <dgm:spPr/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পড়া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C511910-920A-41CC-A673-72A759735214}" type="parTrans" cxnId="{A5381A33-4EE5-4C60-84BD-CF15BD7E5990}">
      <dgm:prSet/>
      <dgm:spPr/>
      <dgm:t>
        <a:bodyPr/>
        <a:lstStyle/>
        <a:p>
          <a:endParaRPr lang="en-US"/>
        </a:p>
      </dgm:t>
    </dgm:pt>
    <dgm:pt modelId="{30D4BA3A-F601-4F4A-9867-C09DC8DEFE59}" type="sibTrans" cxnId="{A5381A33-4EE5-4C60-84BD-CF15BD7E5990}">
      <dgm:prSet/>
      <dgm:spPr/>
      <dgm:t>
        <a:bodyPr/>
        <a:lstStyle/>
        <a:p>
          <a:endParaRPr lang="en-US"/>
        </a:p>
      </dgm:t>
    </dgm:pt>
    <dgm:pt modelId="{3C4C0A14-B2CE-43BF-904E-D992C13C46C9}">
      <dgm:prSet phldrT="[Text]" custT="1"/>
      <dgm:spPr/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dirty="0">
              <a:latin typeface="NikoshBAN" pitchFamily="2" charset="0"/>
              <a:cs typeface="NikoshBAN" pitchFamily="2" charset="0"/>
            </a:rPr>
            <a:t>১</a:t>
          </a:r>
          <a:r>
            <a:rPr lang="en-US" sz="3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dirty="0">
              <a:latin typeface="NikoshBAN" pitchFamily="2" charset="0"/>
              <a:cs typeface="NikoshBAN" pitchFamily="2" charset="0"/>
            </a:rPr>
            <a:t>৪</a:t>
          </a:r>
          <a:r>
            <a:rPr lang="en-US" sz="3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dirty="0">
              <a:latin typeface="NikoshBAN" pitchFamily="2" charset="0"/>
              <a:cs typeface="NikoshBAN" pitchFamily="2" charset="0"/>
            </a:rPr>
            <a:t>১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dirty="0">
              <a:latin typeface="NikoshBAN" pitchFamily="2" charset="0"/>
              <a:cs typeface="NikoshBAN" pitchFamily="2" charset="0"/>
            </a:rPr>
            <a:t>পাঠ্যপুস্তকের শব্দ শুদ্ধ</a:t>
          </a:r>
          <a:r>
            <a:rPr lang="bn-IN" sz="3200" dirty="0">
              <a:latin typeface="NikoshBAN" pitchFamily="2" charset="0"/>
              <a:cs typeface="NikoshBAN" pitchFamily="2" charset="0"/>
            </a:rPr>
            <a:t> উচ্চারণে পড়তে পারবে।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DDA1B142-0C0F-4396-92FA-1E650068B8D7}" type="parTrans" cxnId="{E2841385-1F31-4EA5-81C7-48DAD02B820C}">
      <dgm:prSet/>
      <dgm:spPr/>
      <dgm:t>
        <a:bodyPr/>
        <a:lstStyle/>
        <a:p>
          <a:endParaRPr lang="en-US"/>
        </a:p>
      </dgm:t>
    </dgm:pt>
    <dgm:pt modelId="{041EC8E0-711A-422D-B5DC-79CD1B9EF95B}" type="sibTrans" cxnId="{E2841385-1F31-4EA5-81C7-48DAD02B820C}">
      <dgm:prSet/>
      <dgm:spPr/>
      <dgm:t>
        <a:bodyPr/>
        <a:lstStyle/>
        <a:p>
          <a:endParaRPr lang="en-US"/>
        </a:p>
      </dgm:t>
    </dgm:pt>
    <dgm:pt modelId="{3E734D8E-E5A7-4B83-95E8-1AC326273F07}">
      <dgm:prSet custT="1"/>
      <dgm:spPr/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লেখা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F151322-72DF-4F11-8E41-103F6A18A993}" type="parTrans" cxnId="{ACFD4A28-84A0-4740-8BCE-CD53D7A05170}">
      <dgm:prSet/>
      <dgm:spPr/>
      <dgm:t>
        <a:bodyPr/>
        <a:lstStyle/>
        <a:p>
          <a:endParaRPr lang="en-US"/>
        </a:p>
      </dgm:t>
    </dgm:pt>
    <dgm:pt modelId="{69F7AC36-FAFC-459A-A958-4530ED337E79}" type="sibTrans" cxnId="{ACFD4A28-84A0-4740-8BCE-CD53D7A05170}">
      <dgm:prSet/>
      <dgm:spPr/>
      <dgm:t>
        <a:bodyPr/>
        <a:lstStyle/>
        <a:p>
          <a:endParaRPr lang="en-US"/>
        </a:p>
      </dgm:t>
    </dgm:pt>
    <dgm:pt modelId="{9C789E96-13C4-4FFB-AF02-190CE1B2C455}">
      <dgm:prSet custT="1"/>
      <dgm:spPr/>
      <dgm:t>
        <a:bodyPr/>
        <a:lstStyle/>
        <a:p>
          <a:pPr algn="l"/>
          <a:r>
            <a:rPr lang="bn-IN" sz="3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dirty="0">
              <a:latin typeface="NikoshBAN" pitchFamily="2" charset="0"/>
              <a:cs typeface="NikoshBAN" pitchFamily="2" charset="0"/>
            </a:rPr>
            <a:t>১</a:t>
          </a:r>
          <a:r>
            <a:rPr lang="en-US" sz="3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dirty="0">
              <a:latin typeface="NikoshBAN" pitchFamily="2" charset="0"/>
              <a:cs typeface="NikoshBAN" pitchFamily="2" charset="0"/>
            </a:rPr>
            <a:t>৪</a:t>
          </a:r>
          <a:r>
            <a:rPr lang="en-US" sz="3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dirty="0">
              <a:latin typeface="NikoshBAN" pitchFamily="2" charset="0"/>
              <a:cs typeface="NikoshBAN" pitchFamily="2" charset="0"/>
            </a:rPr>
            <a:t>২</a:t>
          </a:r>
          <a:r>
            <a:rPr lang="bn-IN" sz="3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dirty="0">
              <a:latin typeface="NikoshBAN" pitchFamily="2" charset="0"/>
              <a:cs typeface="NikoshBAN" pitchFamily="2" charset="0"/>
            </a:rPr>
            <a:t>যুক্তব্যঞ্জন ব্যবহার করে শব্দ লিখতে পারবে।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5A00CE1-5E04-41D5-B2E0-37F35A21DD34}" type="parTrans" cxnId="{14752050-7568-421D-BC2A-3D339A494303}">
      <dgm:prSet/>
      <dgm:spPr/>
      <dgm:t>
        <a:bodyPr/>
        <a:lstStyle/>
        <a:p>
          <a:endParaRPr lang="en-US"/>
        </a:p>
      </dgm:t>
    </dgm:pt>
    <dgm:pt modelId="{8EB88FBC-14B2-44E4-9E13-2C0847D9D180}" type="sibTrans" cxnId="{14752050-7568-421D-BC2A-3D339A494303}">
      <dgm:prSet/>
      <dgm:spPr/>
      <dgm:t>
        <a:bodyPr/>
        <a:lstStyle/>
        <a:p>
          <a:endParaRPr lang="en-US"/>
        </a:p>
      </dgm:t>
    </dgm:pt>
    <dgm:pt modelId="{88110D72-8FE8-4374-9AEE-08AD1A0182DF}">
      <dgm:prSet/>
      <dgm:spPr/>
      <dgm:t>
        <a:bodyPr/>
        <a:lstStyle/>
        <a:p>
          <a:pPr algn="l"/>
          <a:endParaRPr lang="en-US" sz="1200" dirty="0"/>
        </a:p>
      </dgm:t>
    </dgm:pt>
    <dgm:pt modelId="{A2F014B8-6E5E-4B91-88E2-37B3C6F53FD3}" type="parTrans" cxnId="{BB79E331-20E4-4147-90A7-79C86237E13A}">
      <dgm:prSet/>
      <dgm:spPr/>
      <dgm:t>
        <a:bodyPr/>
        <a:lstStyle/>
        <a:p>
          <a:endParaRPr lang="en-US"/>
        </a:p>
      </dgm:t>
    </dgm:pt>
    <dgm:pt modelId="{21C31643-DDD7-4332-AE20-CC7A00048613}" type="sibTrans" cxnId="{BB79E331-20E4-4147-90A7-79C86237E13A}">
      <dgm:prSet/>
      <dgm:spPr/>
      <dgm:t>
        <a:bodyPr/>
        <a:lstStyle/>
        <a:p>
          <a:endParaRPr lang="en-US"/>
        </a:p>
      </dgm:t>
    </dgm:pt>
    <dgm:pt modelId="{E921DEF1-5C9B-4020-BE32-3FA7C6643309}" type="pres">
      <dgm:prSet presAssocID="{F5261052-290E-4C70-8CB7-B05B43B005FB}" presName="linearFlow" presStyleCnt="0">
        <dgm:presLayoutVars>
          <dgm:dir/>
          <dgm:animLvl val="lvl"/>
          <dgm:resizeHandles val="exact"/>
        </dgm:presLayoutVars>
      </dgm:prSet>
      <dgm:spPr/>
    </dgm:pt>
    <dgm:pt modelId="{127D2D47-FF3C-4425-A95E-56B20A85EF28}" type="pres">
      <dgm:prSet presAssocID="{5AA6130A-2769-4544-9917-77701965F33C}" presName="composite" presStyleCnt="0"/>
      <dgm:spPr/>
    </dgm:pt>
    <dgm:pt modelId="{1A1E8CEE-F89F-4949-9FE9-DA0C2B137DFE}" type="pres">
      <dgm:prSet presAssocID="{5AA6130A-2769-4544-9917-77701965F33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781C34F-D1F5-4C12-A9F6-8413CE885A90}" type="pres">
      <dgm:prSet presAssocID="{5AA6130A-2769-4544-9917-77701965F33C}" presName="descendantText" presStyleLbl="alignAcc1" presStyleIdx="0" presStyleCnt="4">
        <dgm:presLayoutVars>
          <dgm:bulletEnabled val="1"/>
        </dgm:presLayoutVars>
      </dgm:prSet>
      <dgm:spPr/>
    </dgm:pt>
    <dgm:pt modelId="{D0906A3F-945F-4AD0-9D48-B0E25DF6AA18}" type="pres">
      <dgm:prSet presAssocID="{FF960A64-03BE-48E1-A5E6-EFF59A1A6147}" presName="sp" presStyleCnt="0"/>
      <dgm:spPr/>
    </dgm:pt>
    <dgm:pt modelId="{023FB4C9-8F52-4A1D-9E0A-F48FC61E8B45}" type="pres">
      <dgm:prSet presAssocID="{742B16BF-216B-4EF2-BC39-69939D619EAB}" presName="composite" presStyleCnt="0"/>
      <dgm:spPr/>
    </dgm:pt>
    <dgm:pt modelId="{9E3BF6E7-911D-4DED-8E36-CCD8CD8152F8}" type="pres">
      <dgm:prSet presAssocID="{742B16BF-216B-4EF2-BC39-69939D619EAB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E8D69C52-4816-47DD-AE35-F15548000024}" type="pres">
      <dgm:prSet presAssocID="{742B16BF-216B-4EF2-BC39-69939D619EAB}" presName="descendantText" presStyleLbl="alignAcc1" presStyleIdx="1" presStyleCnt="4" custScaleY="99985">
        <dgm:presLayoutVars>
          <dgm:bulletEnabled val="1"/>
        </dgm:presLayoutVars>
      </dgm:prSet>
      <dgm:spPr/>
    </dgm:pt>
    <dgm:pt modelId="{834BB87A-A818-43A3-8DC0-A3F016051EBC}" type="pres">
      <dgm:prSet presAssocID="{504CCFC5-0A10-42FF-BFD9-6B6D4FF54F8E}" presName="sp" presStyleCnt="0"/>
      <dgm:spPr/>
    </dgm:pt>
    <dgm:pt modelId="{89AEF3ED-6CDA-4C5F-9F8A-036485FA96B7}" type="pres">
      <dgm:prSet presAssocID="{D2F3B114-150E-4B93-BC36-C4ECF6E9DA2C}" presName="composite" presStyleCnt="0"/>
      <dgm:spPr/>
    </dgm:pt>
    <dgm:pt modelId="{38C9966D-C29D-4E93-B7C0-452F794EEFA4}" type="pres">
      <dgm:prSet presAssocID="{D2F3B114-150E-4B93-BC36-C4ECF6E9DA2C}" presName="parentText" presStyleLbl="alignNode1" presStyleIdx="2" presStyleCnt="4" custLinFactNeighborX="0" custLinFactNeighborY="828">
        <dgm:presLayoutVars>
          <dgm:chMax val="1"/>
          <dgm:bulletEnabled val="1"/>
        </dgm:presLayoutVars>
      </dgm:prSet>
      <dgm:spPr/>
    </dgm:pt>
    <dgm:pt modelId="{FB2C0EF7-24E3-4352-9438-9E1291647F8F}" type="pres">
      <dgm:prSet presAssocID="{D2F3B114-150E-4B93-BC36-C4ECF6E9DA2C}" presName="descendantText" presStyleLbl="alignAcc1" presStyleIdx="2" presStyleCnt="4" custLinFactNeighborX="-509" custLinFactNeighborY="-7195">
        <dgm:presLayoutVars>
          <dgm:bulletEnabled val="1"/>
        </dgm:presLayoutVars>
      </dgm:prSet>
      <dgm:spPr/>
    </dgm:pt>
    <dgm:pt modelId="{5B1F10A2-75C8-4081-9E1F-94926165D42D}" type="pres">
      <dgm:prSet presAssocID="{30D4BA3A-F601-4F4A-9867-C09DC8DEFE59}" presName="sp" presStyleCnt="0"/>
      <dgm:spPr/>
    </dgm:pt>
    <dgm:pt modelId="{F1CBC0B7-0B83-4474-8DE2-80AFB130A661}" type="pres">
      <dgm:prSet presAssocID="{3E734D8E-E5A7-4B83-95E8-1AC326273F07}" presName="composite" presStyleCnt="0"/>
      <dgm:spPr/>
    </dgm:pt>
    <dgm:pt modelId="{EB7DD0D7-2DDA-4176-A44C-ED8FF1A38F42}" type="pres">
      <dgm:prSet presAssocID="{3E734D8E-E5A7-4B83-95E8-1AC326273F07}" presName="parentText" presStyleLbl="alignNode1" presStyleIdx="3" presStyleCnt="4" custLinFactNeighborX="0" custLinFactNeighborY="3152">
        <dgm:presLayoutVars>
          <dgm:chMax val="1"/>
          <dgm:bulletEnabled val="1"/>
        </dgm:presLayoutVars>
      </dgm:prSet>
      <dgm:spPr/>
    </dgm:pt>
    <dgm:pt modelId="{A449AC43-0066-4C4A-8E1B-89E2095DE710}" type="pres">
      <dgm:prSet presAssocID="{3E734D8E-E5A7-4B83-95E8-1AC326273F07}" presName="descendantText" presStyleLbl="alignAcc1" presStyleIdx="3" presStyleCnt="4" custScaleX="98118" custScaleY="101595" custLinFactNeighborX="-675" custLinFactNeighborY="-3127">
        <dgm:presLayoutVars>
          <dgm:bulletEnabled val="1"/>
        </dgm:presLayoutVars>
      </dgm:prSet>
      <dgm:spPr/>
    </dgm:pt>
  </dgm:ptLst>
  <dgm:cxnLst>
    <dgm:cxn modelId="{AC2DC202-2D2B-4428-9737-3089E9D7E8EA}" srcId="{F5261052-290E-4C70-8CB7-B05B43B005FB}" destId="{5AA6130A-2769-4544-9917-77701965F33C}" srcOrd="0" destOrd="0" parTransId="{9109B7BE-52D7-40FE-88B1-97AC0D3C506E}" sibTransId="{FF960A64-03BE-48E1-A5E6-EFF59A1A6147}"/>
    <dgm:cxn modelId="{629EFA1E-D4B4-4B0D-B9E4-7DCFC8C22EC9}" srcId="{5AA6130A-2769-4544-9917-77701965F33C}" destId="{53687B05-7788-4ACD-A5CF-5708BBE891FF}" srcOrd="0" destOrd="0" parTransId="{83F24101-3484-417A-A2AA-43A89033E708}" sibTransId="{7B27AD22-080C-46AC-A84B-7C049C7152A6}"/>
    <dgm:cxn modelId="{ACFD4A28-84A0-4740-8BCE-CD53D7A05170}" srcId="{F5261052-290E-4C70-8CB7-B05B43B005FB}" destId="{3E734D8E-E5A7-4B83-95E8-1AC326273F07}" srcOrd="3" destOrd="0" parTransId="{FF151322-72DF-4F11-8E41-103F6A18A993}" sibTransId="{69F7AC36-FAFC-459A-A958-4530ED337E79}"/>
    <dgm:cxn modelId="{BB79E331-20E4-4147-90A7-79C86237E13A}" srcId="{3E734D8E-E5A7-4B83-95E8-1AC326273F07}" destId="{88110D72-8FE8-4374-9AEE-08AD1A0182DF}" srcOrd="1" destOrd="0" parTransId="{A2F014B8-6E5E-4B91-88E2-37B3C6F53FD3}" sibTransId="{21C31643-DDD7-4332-AE20-CC7A00048613}"/>
    <dgm:cxn modelId="{A5381A33-4EE5-4C60-84BD-CF15BD7E5990}" srcId="{F5261052-290E-4C70-8CB7-B05B43B005FB}" destId="{D2F3B114-150E-4B93-BC36-C4ECF6E9DA2C}" srcOrd="2" destOrd="0" parTransId="{FC511910-920A-41CC-A673-72A759735214}" sibTransId="{30D4BA3A-F601-4F4A-9867-C09DC8DEFE59}"/>
    <dgm:cxn modelId="{1051E049-5D6F-41E0-9BA5-9AE08C331BFA}" type="presOf" srcId="{D2F3B114-150E-4B93-BC36-C4ECF6E9DA2C}" destId="{38C9966D-C29D-4E93-B7C0-452F794EEFA4}" srcOrd="0" destOrd="0" presId="urn:microsoft.com/office/officeart/2005/8/layout/chevron2"/>
    <dgm:cxn modelId="{4AF3064D-90B5-4D8E-89E1-635E5CC41A51}" type="presOf" srcId="{F5261052-290E-4C70-8CB7-B05B43B005FB}" destId="{E921DEF1-5C9B-4020-BE32-3FA7C6643309}" srcOrd="0" destOrd="0" presId="urn:microsoft.com/office/officeart/2005/8/layout/chevron2"/>
    <dgm:cxn modelId="{14752050-7568-421D-BC2A-3D339A494303}" srcId="{3E734D8E-E5A7-4B83-95E8-1AC326273F07}" destId="{9C789E96-13C4-4FFB-AF02-190CE1B2C455}" srcOrd="0" destOrd="0" parTransId="{F5A00CE1-5E04-41D5-B2E0-37F35A21DD34}" sibTransId="{8EB88FBC-14B2-44E4-9E13-2C0847D9D180}"/>
    <dgm:cxn modelId="{6A8B8F56-EA72-4A9B-9A9B-6B27AF1F67EC}" type="presOf" srcId="{53687B05-7788-4ACD-A5CF-5708BBE891FF}" destId="{A781C34F-D1F5-4C12-A9F6-8413CE885A90}" srcOrd="0" destOrd="0" presId="urn:microsoft.com/office/officeart/2005/8/layout/chevron2"/>
    <dgm:cxn modelId="{6C0FCF59-EAC2-49D7-A9F2-5D96F64C2AA0}" type="presOf" srcId="{742B16BF-216B-4EF2-BC39-69939D619EAB}" destId="{9E3BF6E7-911D-4DED-8E36-CCD8CD8152F8}" srcOrd="0" destOrd="0" presId="urn:microsoft.com/office/officeart/2005/8/layout/chevron2"/>
    <dgm:cxn modelId="{B53AFE7C-4280-443C-88CA-CED36057A675}" type="presOf" srcId="{88110D72-8FE8-4374-9AEE-08AD1A0182DF}" destId="{A449AC43-0066-4C4A-8E1B-89E2095DE710}" srcOrd="0" destOrd="1" presId="urn:microsoft.com/office/officeart/2005/8/layout/chevron2"/>
    <dgm:cxn modelId="{E2841385-1F31-4EA5-81C7-48DAD02B820C}" srcId="{D2F3B114-150E-4B93-BC36-C4ECF6E9DA2C}" destId="{3C4C0A14-B2CE-43BF-904E-D992C13C46C9}" srcOrd="0" destOrd="0" parTransId="{DDA1B142-0C0F-4396-92FA-1E650068B8D7}" sibTransId="{041EC8E0-711A-422D-B5DC-79CD1B9EF95B}"/>
    <dgm:cxn modelId="{030FE485-E3B9-4E8C-B944-A3039DA9EBEA}" type="presOf" srcId="{5AA6130A-2769-4544-9917-77701965F33C}" destId="{1A1E8CEE-F89F-4949-9FE9-DA0C2B137DFE}" srcOrd="0" destOrd="0" presId="urn:microsoft.com/office/officeart/2005/8/layout/chevron2"/>
    <dgm:cxn modelId="{B4F40689-1973-4B3C-BE76-8D56584BF08B}" type="presOf" srcId="{3C4C0A14-B2CE-43BF-904E-D992C13C46C9}" destId="{FB2C0EF7-24E3-4352-9438-9E1291647F8F}" srcOrd="0" destOrd="0" presId="urn:microsoft.com/office/officeart/2005/8/layout/chevron2"/>
    <dgm:cxn modelId="{16CFBD92-3BD0-418C-B684-2942AA3B6D2A}" type="presOf" srcId="{6042E6C3-862A-407D-A74B-047B016F02D9}" destId="{E8D69C52-4816-47DD-AE35-F15548000024}" srcOrd="0" destOrd="0" presId="urn:microsoft.com/office/officeart/2005/8/layout/chevron2"/>
    <dgm:cxn modelId="{5731E0A1-6A2F-4778-B331-3FC2AA9A832D}" type="presOf" srcId="{3E734D8E-E5A7-4B83-95E8-1AC326273F07}" destId="{EB7DD0D7-2DDA-4176-A44C-ED8FF1A38F42}" srcOrd="0" destOrd="0" presId="urn:microsoft.com/office/officeart/2005/8/layout/chevron2"/>
    <dgm:cxn modelId="{6C32A3AB-6D41-4749-B8B7-2AB145EC664A}" srcId="{F5261052-290E-4C70-8CB7-B05B43B005FB}" destId="{742B16BF-216B-4EF2-BC39-69939D619EAB}" srcOrd="1" destOrd="0" parTransId="{F56A599B-6A91-4DE2-B339-D130042F9A8D}" sibTransId="{504CCFC5-0A10-42FF-BFD9-6B6D4FF54F8E}"/>
    <dgm:cxn modelId="{BB9328D4-D516-48DB-B417-F9EC6A632714}" type="presOf" srcId="{9C789E96-13C4-4FFB-AF02-190CE1B2C455}" destId="{A449AC43-0066-4C4A-8E1B-89E2095DE710}" srcOrd="0" destOrd="0" presId="urn:microsoft.com/office/officeart/2005/8/layout/chevron2"/>
    <dgm:cxn modelId="{F0A2D0E5-5B90-47BD-B226-07AF7A7E1705}" srcId="{742B16BF-216B-4EF2-BC39-69939D619EAB}" destId="{6042E6C3-862A-407D-A74B-047B016F02D9}" srcOrd="0" destOrd="0" parTransId="{2C28777E-FFB8-494B-89D2-5DC6C5337DA5}" sibTransId="{527B8737-2379-4DC0-9C2F-33CDB3EDA86F}"/>
    <dgm:cxn modelId="{BB4A2266-F6FC-45B8-AB3B-08326C850B34}" type="presParOf" srcId="{E921DEF1-5C9B-4020-BE32-3FA7C6643309}" destId="{127D2D47-FF3C-4425-A95E-56B20A85EF28}" srcOrd="0" destOrd="0" presId="urn:microsoft.com/office/officeart/2005/8/layout/chevron2"/>
    <dgm:cxn modelId="{98126E5D-7ED6-4F70-AB79-5DF935FB0146}" type="presParOf" srcId="{127D2D47-FF3C-4425-A95E-56B20A85EF28}" destId="{1A1E8CEE-F89F-4949-9FE9-DA0C2B137DFE}" srcOrd="0" destOrd="0" presId="urn:microsoft.com/office/officeart/2005/8/layout/chevron2"/>
    <dgm:cxn modelId="{C63AF48B-002B-406B-AC76-355296C12131}" type="presParOf" srcId="{127D2D47-FF3C-4425-A95E-56B20A85EF28}" destId="{A781C34F-D1F5-4C12-A9F6-8413CE885A90}" srcOrd="1" destOrd="0" presId="urn:microsoft.com/office/officeart/2005/8/layout/chevron2"/>
    <dgm:cxn modelId="{93333F47-41A9-42BC-8CD6-DEB314301AD7}" type="presParOf" srcId="{E921DEF1-5C9B-4020-BE32-3FA7C6643309}" destId="{D0906A3F-945F-4AD0-9D48-B0E25DF6AA18}" srcOrd="1" destOrd="0" presId="urn:microsoft.com/office/officeart/2005/8/layout/chevron2"/>
    <dgm:cxn modelId="{97F352DB-E055-4EB6-AC1E-841BDF2D9F27}" type="presParOf" srcId="{E921DEF1-5C9B-4020-BE32-3FA7C6643309}" destId="{023FB4C9-8F52-4A1D-9E0A-F48FC61E8B45}" srcOrd="2" destOrd="0" presId="urn:microsoft.com/office/officeart/2005/8/layout/chevron2"/>
    <dgm:cxn modelId="{9F3C2D99-4B2F-49B9-98E5-24C6E79F0F7C}" type="presParOf" srcId="{023FB4C9-8F52-4A1D-9E0A-F48FC61E8B45}" destId="{9E3BF6E7-911D-4DED-8E36-CCD8CD8152F8}" srcOrd="0" destOrd="0" presId="urn:microsoft.com/office/officeart/2005/8/layout/chevron2"/>
    <dgm:cxn modelId="{69225CCB-A6EA-4089-AC26-6D92110B5A6D}" type="presParOf" srcId="{023FB4C9-8F52-4A1D-9E0A-F48FC61E8B45}" destId="{E8D69C52-4816-47DD-AE35-F15548000024}" srcOrd="1" destOrd="0" presId="urn:microsoft.com/office/officeart/2005/8/layout/chevron2"/>
    <dgm:cxn modelId="{10B0449E-DAA3-494B-9537-89A6FA0984A9}" type="presParOf" srcId="{E921DEF1-5C9B-4020-BE32-3FA7C6643309}" destId="{834BB87A-A818-43A3-8DC0-A3F016051EBC}" srcOrd="3" destOrd="0" presId="urn:microsoft.com/office/officeart/2005/8/layout/chevron2"/>
    <dgm:cxn modelId="{29C93C35-374C-4A5D-8B0B-A4B518972767}" type="presParOf" srcId="{E921DEF1-5C9B-4020-BE32-3FA7C6643309}" destId="{89AEF3ED-6CDA-4C5F-9F8A-036485FA96B7}" srcOrd="4" destOrd="0" presId="urn:microsoft.com/office/officeart/2005/8/layout/chevron2"/>
    <dgm:cxn modelId="{00401BE8-A611-4571-BE00-820F01D69C25}" type="presParOf" srcId="{89AEF3ED-6CDA-4C5F-9F8A-036485FA96B7}" destId="{38C9966D-C29D-4E93-B7C0-452F794EEFA4}" srcOrd="0" destOrd="0" presId="urn:microsoft.com/office/officeart/2005/8/layout/chevron2"/>
    <dgm:cxn modelId="{09390C93-83ED-4EDA-B47A-893EDBC25523}" type="presParOf" srcId="{89AEF3ED-6CDA-4C5F-9F8A-036485FA96B7}" destId="{FB2C0EF7-24E3-4352-9438-9E1291647F8F}" srcOrd="1" destOrd="0" presId="urn:microsoft.com/office/officeart/2005/8/layout/chevron2"/>
    <dgm:cxn modelId="{2B09A3E8-C38C-4DDF-9FAE-9BF1DF35D8A2}" type="presParOf" srcId="{E921DEF1-5C9B-4020-BE32-3FA7C6643309}" destId="{5B1F10A2-75C8-4081-9E1F-94926165D42D}" srcOrd="5" destOrd="0" presId="urn:microsoft.com/office/officeart/2005/8/layout/chevron2"/>
    <dgm:cxn modelId="{D029725F-550D-4004-9D6B-4552AC510D0F}" type="presParOf" srcId="{E921DEF1-5C9B-4020-BE32-3FA7C6643309}" destId="{F1CBC0B7-0B83-4474-8DE2-80AFB130A661}" srcOrd="6" destOrd="0" presId="urn:microsoft.com/office/officeart/2005/8/layout/chevron2"/>
    <dgm:cxn modelId="{A7844657-2F5B-4DCA-81FE-20B77B08023D}" type="presParOf" srcId="{F1CBC0B7-0B83-4474-8DE2-80AFB130A661}" destId="{EB7DD0D7-2DDA-4176-A44C-ED8FF1A38F42}" srcOrd="0" destOrd="0" presId="urn:microsoft.com/office/officeart/2005/8/layout/chevron2"/>
    <dgm:cxn modelId="{CC0C9EE5-707F-4C5D-8143-1830B35040FF}" type="presParOf" srcId="{F1CBC0B7-0B83-4474-8DE2-80AFB130A661}" destId="{A449AC43-0066-4C4A-8E1B-89E2095DE7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E8CEE-F89F-4949-9FE9-DA0C2B137DFE}">
      <dsp:nvSpPr>
        <dsp:cNvPr id="0" name=""/>
        <dsp:cNvSpPr/>
      </dsp:nvSpPr>
      <dsp:spPr>
        <a:xfrm rot="5400000">
          <a:off x="-191161" y="194944"/>
          <a:ext cx="1274409" cy="8920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শোনা</a:t>
          </a:r>
          <a:endParaRPr lang="en-US" sz="32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1" y="449825"/>
        <a:ext cx="892086" cy="382323"/>
      </dsp:txXfrm>
    </dsp:sp>
    <dsp:sp modelId="{A781C34F-D1F5-4C12-A9F6-8413CE885A90}">
      <dsp:nvSpPr>
        <dsp:cNvPr id="0" name=""/>
        <dsp:cNvSpPr/>
      </dsp:nvSpPr>
      <dsp:spPr>
        <a:xfrm rot="5400000">
          <a:off x="4375042" y="-3479172"/>
          <a:ext cx="828801" cy="77947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২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২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১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গল্প 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শুনে বুঝতে পারবে।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892087" y="44242"/>
        <a:ext cx="7754254" cy="747883"/>
      </dsp:txXfrm>
    </dsp:sp>
    <dsp:sp modelId="{9E3BF6E7-911D-4DED-8E36-CCD8CD8152F8}">
      <dsp:nvSpPr>
        <dsp:cNvPr id="0" name=""/>
        <dsp:cNvSpPr/>
      </dsp:nvSpPr>
      <dsp:spPr>
        <a:xfrm rot="5400000">
          <a:off x="-191161" y="1323283"/>
          <a:ext cx="1274409" cy="8920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বলা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" y="1578164"/>
        <a:ext cx="892086" cy="382323"/>
      </dsp:txXfrm>
    </dsp:sp>
    <dsp:sp modelId="{E8D69C52-4816-47DD-AE35-F15548000024}">
      <dsp:nvSpPr>
        <dsp:cNvPr id="0" name=""/>
        <dsp:cNvSpPr/>
      </dsp:nvSpPr>
      <dsp:spPr>
        <a:xfrm rot="5400000">
          <a:off x="4375322" y="-2351050"/>
          <a:ext cx="828242" cy="77947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 ২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৫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২ 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বিভিন্ন বিষয় বর্ণনা করতে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 পারবে।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892087" y="1172616"/>
        <a:ext cx="7754282" cy="747380"/>
      </dsp:txXfrm>
    </dsp:sp>
    <dsp:sp modelId="{38C9966D-C29D-4E93-B7C0-452F794EEFA4}">
      <dsp:nvSpPr>
        <dsp:cNvPr id="0" name=""/>
        <dsp:cNvSpPr/>
      </dsp:nvSpPr>
      <dsp:spPr>
        <a:xfrm rot="5400000">
          <a:off x="-191161" y="2462175"/>
          <a:ext cx="1274409" cy="8920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পড়া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" y="2717056"/>
        <a:ext cx="892086" cy="382323"/>
      </dsp:txXfrm>
    </dsp:sp>
    <dsp:sp modelId="{FB2C0EF7-24E3-4352-9438-9E1291647F8F}">
      <dsp:nvSpPr>
        <dsp:cNvPr id="0" name=""/>
        <dsp:cNvSpPr/>
      </dsp:nvSpPr>
      <dsp:spPr>
        <a:xfrm rot="5400000">
          <a:off x="4335585" y="-1282312"/>
          <a:ext cx="828366" cy="77947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১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৪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১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পাঠ্যপুস্তকের শব্দ শুদ্ধ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 উচ্চারণে পড়তে পারবে।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852412" y="2241298"/>
        <a:ext cx="7754276" cy="747492"/>
      </dsp:txXfrm>
    </dsp:sp>
    <dsp:sp modelId="{EB7DD0D7-2DDA-4176-A44C-ED8FF1A38F42}">
      <dsp:nvSpPr>
        <dsp:cNvPr id="0" name=""/>
        <dsp:cNvSpPr/>
      </dsp:nvSpPr>
      <dsp:spPr>
        <a:xfrm rot="5400000">
          <a:off x="-191161" y="3590351"/>
          <a:ext cx="1274409" cy="8920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লেখা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" y="3845232"/>
        <a:ext cx="892086" cy="382323"/>
      </dsp:txXfrm>
    </dsp:sp>
    <dsp:sp modelId="{A449AC43-0066-4C4A-8E1B-89E2095DE710}">
      <dsp:nvSpPr>
        <dsp:cNvPr id="0" name=""/>
        <dsp:cNvSpPr/>
      </dsp:nvSpPr>
      <dsp:spPr>
        <a:xfrm rot="5400000">
          <a:off x="4316039" y="-40321"/>
          <a:ext cx="841578" cy="76480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১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৪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২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যুক্তব্যঞ্জন ব্যবহার করে শব্দ লিখতে পারবে।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 rot="-5400000">
        <a:off x="912820" y="3403980"/>
        <a:ext cx="7606934" cy="759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4F08F-8A59-4A62-BFEE-018EAEA24B2E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8744B-9FAC-4DDF-A954-192A61C71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47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73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70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79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43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28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0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41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22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8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67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5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3E5DFD-EA45-4E8D-9789-2AF17DD29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23330"/>
            <a:ext cx="6781800" cy="5534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E975AF-17B3-483D-B57A-B9C000D61F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B76568-2F11-4C81-8B8B-FF3A967DD773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02387B-39B4-497B-A65F-59C58B2A5262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193C3E-9A37-46B3-BD0E-C9C627D61B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999" y="115154"/>
            <a:ext cx="1028699" cy="1028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6C4114-87F0-4A99-9870-1B6715CB6D06}"/>
              </a:ext>
            </a:extLst>
          </p:cNvPr>
          <p:cNvSpPr txBox="1"/>
          <p:nvPr/>
        </p:nvSpPr>
        <p:spPr>
          <a:xfrm>
            <a:off x="228600" y="5943600"/>
            <a:ext cx="8534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আমাদের দেশটা কত সুন্দর। তার নানা রূপ।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FADFCE-98E3-4140-9A14-F5E40169FD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t="2790" r="2752" b="3882"/>
          <a:stretch/>
        </p:blipFill>
        <p:spPr>
          <a:xfrm>
            <a:off x="762001" y="609600"/>
            <a:ext cx="7696199" cy="533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32FA6D-A897-44FE-AFF9-36C1405712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655901-409E-40BA-9377-92A6304DF22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E5EB89-9B17-46FE-B2B4-77F0DE4871CE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6C4114-87F0-4A99-9870-1B6715CB6D06}"/>
              </a:ext>
            </a:extLst>
          </p:cNvPr>
          <p:cNvSpPr txBox="1"/>
          <p:nvPr/>
        </p:nvSpPr>
        <p:spPr>
          <a:xfrm>
            <a:off x="304800" y="5906869"/>
            <a:ext cx="8534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চারপাশে সবুজ আর সবুজ।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4BA838-DC63-4B76-B918-56D20829A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533400"/>
            <a:ext cx="7696200" cy="53734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1884A4-C5DB-42DD-A5AE-27A40DAB85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8A41C0-1572-4E24-860E-C8662CC9BD64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7FFAC6-8217-4458-81DF-84C33086CBAB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66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6C4114-87F0-4A99-9870-1B6715CB6D06}"/>
              </a:ext>
            </a:extLst>
          </p:cNvPr>
          <p:cNvSpPr txBox="1"/>
          <p:nvPr/>
        </p:nvSpPr>
        <p:spPr>
          <a:xfrm>
            <a:off x="304800" y="5867400"/>
            <a:ext cx="8534400" cy="70788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মাথার উপর নীল আকাশ।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E3154-068B-44F2-A6CA-7B34D9AB93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46F92A-FE48-4E83-A826-2982E81D9D27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8F1FE-8A8F-44C4-9846-8C7C3C5F6ADA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221C6B-B13B-4221-8D59-7497C3D48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543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7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6C4114-87F0-4A99-9870-1B6715CB6D06}"/>
              </a:ext>
            </a:extLst>
          </p:cNvPr>
          <p:cNvSpPr txBox="1"/>
          <p:nvPr/>
        </p:nvSpPr>
        <p:spPr>
          <a:xfrm>
            <a:off x="320040" y="5934670"/>
            <a:ext cx="8534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রুপালি ফিতার মতো নদী বয়ে যায়।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49B045-A282-41D0-8960-1360DB520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4282"/>
            <a:ext cx="7620000" cy="54003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CB29A6-79AD-4443-A1CC-DAD9B3F9DF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0C813B-E080-4E75-9D9A-8A94D9EBF155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6EB18-E001-4551-B893-C11EF7545B6D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8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6C4114-87F0-4A99-9870-1B6715CB6D06}"/>
              </a:ext>
            </a:extLst>
          </p:cNvPr>
          <p:cNvSpPr txBox="1"/>
          <p:nvPr/>
        </p:nvSpPr>
        <p:spPr>
          <a:xfrm>
            <a:off x="304800" y="5969839"/>
            <a:ext cx="8534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সকালে সূর্য ওঠে।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D6D665-A3B8-4B52-A42B-79CE8B89F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5" y="533400"/>
            <a:ext cx="7726896" cy="5436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9073BF-FC68-40DD-A78F-4224B8062C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B27627-DEC1-4DB6-8E22-1E05F65E26E4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C943EA-967C-4A70-90BC-98C472A32AD3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6C4114-87F0-4A99-9870-1B6715CB6D06}"/>
              </a:ext>
            </a:extLst>
          </p:cNvPr>
          <p:cNvSpPr txBox="1"/>
          <p:nvPr/>
        </p:nvSpPr>
        <p:spPr>
          <a:xfrm>
            <a:off x="304800" y="5934670"/>
            <a:ext cx="8534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নরম আলোয় চারদিক হেসে ওঠে।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731A87-7DF1-45BC-8877-562B1CB40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71" y="533400"/>
            <a:ext cx="7618230" cy="5257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C31930-15D8-489E-886C-6428178A03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DA71DA-88DD-4565-8105-86EF8F328F03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7042BA-4D7C-4F23-B7D0-F2BAF5E1F21D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6C4114-87F0-4A99-9870-1B6715CB6D06}"/>
              </a:ext>
            </a:extLst>
          </p:cNvPr>
          <p:cNvSpPr txBox="1"/>
          <p:nvPr/>
        </p:nvSpPr>
        <p:spPr>
          <a:xfrm>
            <a:off x="304800" y="5934670"/>
            <a:ext cx="8534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দুপুরে রোদ কড়া হয়।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F63F9D-7BBA-4F5B-A0FD-10A214981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4" y="533400"/>
            <a:ext cx="7710476" cy="52759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F3E27B-349D-41F6-9AAE-1D59ACF449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2E2ED6-3C2F-4215-9CA4-FAB45125CE46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E79295-5E35-4345-848A-B36BA9606E84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4312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6C4114-87F0-4A99-9870-1B6715CB6D06}"/>
              </a:ext>
            </a:extLst>
          </p:cNvPr>
          <p:cNvSpPr txBox="1"/>
          <p:nvPr/>
        </p:nvSpPr>
        <p:spPr>
          <a:xfrm>
            <a:off x="304800" y="5943600"/>
            <a:ext cx="8534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বিকালের রোদ সোনালি।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89B407-0643-44A4-A044-132E8D402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4" y="533400"/>
            <a:ext cx="7655626" cy="548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D1D134-E589-4F8F-B7BE-28E5C1DF35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814D03-6378-4779-B13B-7A72CA32C02E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0A4D5D-307C-4C5C-800B-B9394611CA8A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0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6C4114-87F0-4A99-9870-1B6715CB6D06}"/>
              </a:ext>
            </a:extLst>
          </p:cNvPr>
          <p:cNvSpPr txBox="1"/>
          <p:nvPr/>
        </p:nvSpPr>
        <p:spPr>
          <a:xfrm>
            <a:off x="304800" y="5934670"/>
            <a:ext cx="8534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সন্ধ্যায় পশ্চিম আকাশ রঙিন হয়ে ওঠে।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94B5FC-63CD-43CC-B3CA-A00D65692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5350"/>
            <a:ext cx="7543800" cy="5315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7E0089-B513-40A0-8AA4-A32D74DCA0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9CAAA3-FCA4-4DC3-8122-256B393860A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CC20BA-F8C3-4675-ABCE-92D85AF482CD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5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6C4114-87F0-4A99-9870-1B6715CB6D06}"/>
              </a:ext>
            </a:extLst>
          </p:cNvPr>
          <p:cNvSpPr txBox="1"/>
          <p:nvPr/>
        </p:nvSpPr>
        <p:spPr>
          <a:xfrm>
            <a:off x="304800" y="5934670"/>
            <a:ext cx="8534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রাত কখনো অন্ধকার, কখনো চাঁদের আলোয় ঝলমলে।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2308CD-6AC7-4645-A3B5-DB13D661F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85800"/>
            <a:ext cx="4029380" cy="5248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42D84-0AEB-415F-B148-411DCA7A1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20" y="685800"/>
            <a:ext cx="3876979" cy="52488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935230-7F91-4046-9A0E-424852DB1E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036E43-59BE-43C1-AC7D-63A745186A3E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A1520C-A982-48BB-A46E-0A19A0242622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14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04800" y="76200"/>
            <a:ext cx="8414238" cy="6381690"/>
          </a:xfrm>
          <a:prstGeom prst="horizontalScroll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endParaRPr lang="en-GB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নামঃ মাসুদ আহমেদ রত্ন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পদবীঃ সহকারী শিক্ষক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বিদ্যালয়ঃ নারিকেলী সঃ প্রাঃ বিঃ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উপজেলাঃ আক্কেলপুর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জেলাঃ জয়পুরহাট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5C90F-EE75-4CE7-B379-32739249AF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520C4C-3FAE-457D-BDA6-6A17A27C41EE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BA5F43-F0CA-41A3-B07D-A09C1BF038C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C207E8-2447-4DCF-8E1F-D66885C00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447800"/>
            <a:ext cx="2394438" cy="2394438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6C4114-87F0-4A99-9870-1B6715CB6D06}"/>
              </a:ext>
            </a:extLst>
          </p:cNvPr>
          <p:cNvSpPr txBox="1"/>
          <p:nvPr/>
        </p:nvSpPr>
        <p:spPr>
          <a:xfrm>
            <a:off x="304800" y="5934670"/>
            <a:ext cx="8534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এভাবে এক দিন হয়। সাত দিন হয় এক সপ্তাহ।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56626A-0DC5-48D4-8D13-EA3478A707DD}"/>
              </a:ext>
            </a:extLst>
          </p:cNvPr>
          <p:cNvSpPr/>
          <p:nvPr/>
        </p:nvSpPr>
        <p:spPr>
          <a:xfrm>
            <a:off x="685800" y="533400"/>
            <a:ext cx="4191000" cy="1981200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 কিভাবে হয়? </a:t>
            </a:r>
            <a:endParaRPr lang="en-GB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7ADF82B-E4C1-44A0-8BB4-07989E16350D}"/>
              </a:ext>
            </a:extLst>
          </p:cNvPr>
          <p:cNvSpPr/>
          <p:nvPr/>
        </p:nvSpPr>
        <p:spPr>
          <a:xfrm>
            <a:off x="685800" y="3215278"/>
            <a:ext cx="4191000" cy="1981200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 সপ্তাহে কয় দিন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19F433-1285-467F-97D7-E03B3AD84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37" y="2819400"/>
            <a:ext cx="3352800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08C411-7FF4-40D1-83CA-570F025C1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69" y="233865"/>
            <a:ext cx="2640037" cy="2399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182FFE-27E4-4828-B61F-CDF835A208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8C0ADC-D3FC-4E76-B6E2-D03B09404A89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5068D7-B40D-4A09-8C85-CB9F442180E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95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5B56626A-0DC5-48D4-8D13-EA3478A707DD}"/>
              </a:ext>
            </a:extLst>
          </p:cNvPr>
          <p:cNvSpPr/>
          <p:nvPr/>
        </p:nvSpPr>
        <p:spPr>
          <a:xfrm>
            <a:off x="685800" y="533400"/>
            <a:ext cx="4191000" cy="1981200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 মাসে কয় দ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ন?</a:t>
            </a:r>
            <a:endParaRPr lang="en-GB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7ADF82B-E4C1-44A0-8BB4-07989E16350D}"/>
              </a:ext>
            </a:extLst>
          </p:cNvPr>
          <p:cNvSpPr/>
          <p:nvPr/>
        </p:nvSpPr>
        <p:spPr>
          <a:xfrm>
            <a:off x="685800" y="3215278"/>
            <a:ext cx="4191000" cy="1981200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 বছরে কয় মাস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AE0C00-0A9C-4A51-85CB-ED7BFC5D89FD}"/>
              </a:ext>
            </a:extLst>
          </p:cNvPr>
          <p:cNvSpPr txBox="1"/>
          <p:nvPr/>
        </p:nvSpPr>
        <p:spPr>
          <a:xfrm>
            <a:off x="10551" y="5906869"/>
            <a:ext cx="8534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আর ত্রিশ দিনে এক মাস। বারো মাসে হয় এক বছর।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371957-71ED-4EA3-99FA-03A44E0D6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2" y="228600"/>
            <a:ext cx="2695574" cy="2285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67F702-F0F5-4E0F-A6B2-D3B2427F7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1" y="3088172"/>
            <a:ext cx="2695574" cy="2486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9FBB7C-51E2-4426-BB3F-26E934B295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866F57-DF7F-433F-8C14-F19DEA9810E0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9F3CF4-6122-425D-80A5-2F4E4D98F92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4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5B56626A-0DC5-48D4-8D13-EA3478A707DD}"/>
              </a:ext>
            </a:extLst>
          </p:cNvPr>
          <p:cNvSpPr/>
          <p:nvPr/>
        </p:nvSpPr>
        <p:spPr>
          <a:xfrm>
            <a:off x="685800" y="533400"/>
            <a:ext cx="4191000" cy="1981200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 মাসে এক ঋতু?</a:t>
            </a:r>
            <a:endParaRPr lang="en-GB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7ADF82B-E4C1-44A0-8BB4-07989E16350D}"/>
              </a:ext>
            </a:extLst>
          </p:cNvPr>
          <p:cNvSpPr/>
          <p:nvPr/>
        </p:nvSpPr>
        <p:spPr>
          <a:xfrm>
            <a:off x="685800" y="3215278"/>
            <a:ext cx="4191000" cy="1981200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ঋতু কয়টি?</a:t>
            </a:r>
            <a:endParaRPr lang="en-GB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625F4-06DD-4184-865C-B0587E2CC4AD}"/>
              </a:ext>
            </a:extLst>
          </p:cNvPr>
          <p:cNvSpPr txBox="1"/>
          <p:nvPr/>
        </p:nvSpPr>
        <p:spPr>
          <a:xfrm>
            <a:off x="304800" y="5934670"/>
            <a:ext cx="8534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দুই মাসে একটি ঋতু হয়। আমাদের ঋতু হচ্ছে ছয়টি।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E018F-0F8E-40C5-B961-B92622EF1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5444"/>
            <a:ext cx="3352800" cy="2737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31BE34-015D-42A5-B1F0-1BD1737C8B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227001"/>
            <a:ext cx="3352800" cy="2564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5548E0-DF52-4216-AF97-66D2B9C0F0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98361F-9EC4-4BFE-83D0-A3360EFBC30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570206-0CDA-4DD0-8871-7ADE45C9CCE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9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BD2507-A952-49CD-9B62-F23D5F7DEB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2C1AFE-FED3-4D11-90AC-80A3D6103675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572352-10D6-431F-B344-EB598A558FDA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CA66F8-8713-43EE-9362-227F520020DD}"/>
              </a:ext>
            </a:extLst>
          </p:cNvPr>
          <p:cNvSpPr/>
          <p:nvPr/>
        </p:nvSpPr>
        <p:spPr>
          <a:xfrm rot="5400000">
            <a:off x="803539" y="1412299"/>
            <a:ext cx="3959743" cy="4457700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776BB4-C7B6-4C6F-8E36-EBC80EA634EE}"/>
              </a:ext>
            </a:extLst>
          </p:cNvPr>
          <p:cNvSpPr txBox="1"/>
          <p:nvPr/>
        </p:nvSpPr>
        <p:spPr>
          <a:xfrm>
            <a:off x="1981200" y="273168"/>
            <a:ext cx="43434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শিক্ষকের আদর্শ পাঠ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ABF6B-1D50-4C13-9474-F71A1E78F4AF}"/>
              </a:ext>
            </a:extLst>
          </p:cNvPr>
          <p:cNvSpPr txBox="1"/>
          <p:nvPr/>
        </p:nvSpPr>
        <p:spPr>
          <a:xfrm>
            <a:off x="5370809" y="1945499"/>
            <a:ext cx="2821983" cy="28623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তোমাদের পাঠ্য বইয়ের ৫৬ পৃষ্টা খোল, আমি পড়ছি, তোমরা মনোযোগ দিয়ে শোন।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1C7D16-A484-4991-9946-A7C0E89BBB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62282A-4977-4B01-AE30-C1C92F4BEF23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C8C9D-D4DC-4B37-A802-4D10625AC87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412F5A51-A745-437B-971D-D8A9447B524D}"/>
              </a:ext>
            </a:extLst>
          </p:cNvPr>
          <p:cNvSpPr/>
          <p:nvPr/>
        </p:nvSpPr>
        <p:spPr>
          <a:xfrm>
            <a:off x="125278" y="849428"/>
            <a:ext cx="4218122" cy="4334854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A2A4C5-E05B-4738-AE14-8E208A6707AC}"/>
              </a:ext>
            </a:extLst>
          </p:cNvPr>
          <p:cNvSpPr txBox="1"/>
          <p:nvPr/>
        </p:nvSpPr>
        <p:spPr>
          <a:xfrm>
            <a:off x="1752600" y="14952"/>
            <a:ext cx="49530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শিক্ষার্থীদের নিরব 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027EA-B85F-426A-8D88-D9AC51021B31}"/>
              </a:ext>
            </a:extLst>
          </p:cNvPr>
          <p:cNvSpPr txBox="1"/>
          <p:nvPr/>
        </p:nvSpPr>
        <p:spPr>
          <a:xfrm>
            <a:off x="253139" y="5251699"/>
            <a:ext cx="8431078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তোমাদের পাঠ্যবইয়ের ৫৬ পৃষ্টার  ‘‘আমাদের দেশটা ……হচ্ছে ছয়টি’’ পর্যন্ত সবাই নীরবে পড়।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D70B5A-0A48-4554-84BB-2FDA118A1C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9600"/>
            <a:ext cx="4343399" cy="4574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19418"/>
            <a:ext cx="6248400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প্রশ্নের উত্তরগুলো জেনে নিই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133600"/>
            <a:ext cx="79248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আমাদের দেশটা কেমন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409" y="2895600"/>
            <a:ext cx="5486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অনেক সুন্দর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657600"/>
            <a:ext cx="5486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রুপালি ফিতার মতো কী বয়ে যায়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578" y="4419600"/>
            <a:ext cx="5486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নদী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70B3B9-9142-43E4-8524-FB830DF7B838}"/>
              </a:ext>
            </a:extLst>
          </p:cNvPr>
          <p:cNvSpPr txBox="1"/>
          <p:nvPr/>
        </p:nvSpPr>
        <p:spPr>
          <a:xfrm>
            <a:off x="533400" y="5105400"/>
            <a:ext cx="5486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বিকেলের রোদ কেমন?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09E6AC-2954-470C-B692-F01BE78F73FB}"/>
              </a:ext>
            </a:extLst>
          </p:cNvPr>
          <p:cNvSpPr txBox="1"/>
          <p:nvPr/>
        </p:nvSpPr>
        <p:spPr>
          <a:xfrm>
            <a:off x="533400" y="5715000"/>
            <a:ext cx="5486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সোনালি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8BC23B-68B2-442E-8F64-BA0EADCBDF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E456DA-47ED-4E8B-8504-34FEC71A9E9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4BB93-4BDF-483F-9110-1BD8DDD0EC5E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8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19670"/>
            <a:ext cx="5715000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শব্দের অর্থ জেনে নিই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455003"/>
            <a:ext cx="23622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1455003"/>
            <a:ext cx="39624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শব্দের অর্থ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512958"/>
            <a:ext cx="23622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সন্ধ্যা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2630268"/>
            <a:ext cx="39624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শোভা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448237"/>
            <a:ext cx="2362200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577679"/>
            <a:ext cx="23622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রুপালি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2630269"/>
            <a:ext cx="23622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রূপ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5448237"/>
            <a:ext cx="39624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ভালো/উত্তম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9332" y="4636068"/>
            <a:ext cx="3976468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দিন ও রাতের মিল হয় যে সময়ে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3577678"/>
            <a:ext cx="39624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রুপার মতো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4DBA11-D26A-4757-B32C-D4CE194578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C1CB40-5DBC-4A5C-B73C-99EC1EFCED81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40768C-5B13-4B66-A0A5-3967688B6CDB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76870"/>
            <a:ext cx="5715000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যুক্তবর্ণ চিনে নিই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259759"/>
            <a:ext cx="16002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সপ্তাহ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583359"/>
            <a:ext cx="16002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সন্ধ্যা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8400" y="4259759"/>
            <a:ext cx="1600200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প্ত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400" y="2583359"/>
            <a:ext cx="1600200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ন্ধ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14800" y="4259759"/>
            <a:ext cx="990600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2583359"/>
            <a:ext cx="990600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81600" y="4259759"/>
            <a:ext cx="1600200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81600" y="2583359"/>
            <a:ext cx="1600200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ধ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58000" y="4259759"/>
            <a:ext cx="16002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সপ্তম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00" y="2529536"/>
            <a:ext cx="16002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অন্ধকার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1B7A85-E484-48A0-91B2-595E60EA2D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14B415-489A-464F-939F-1EB3878046D7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5AFF1F-7E86-445D-B015-FE6DBA6C4E21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6" grpId="0" animBg="1"/>
      <p:bldP spid="19" grpId="0" animBg="1"/>
      <p:bldP spid="21" grpId="0" animBg="1"/>
      <p:bldP spid="24" grpId="0" animBg="1"/>
      <p:bldP spid="26" grpId="0" animBg="1"/>
      <p:bldP spid="29" grpId="0" animBg="1"/>
      <p:bldP spid="31" grpId="0" animBg="1"/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838200" y="76200"/>
            <a:ext cx="3810000" cy="2819400"/>
          </a:xfrm>
          <a:prstGeom prst="star6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429000"/>
            <a:ext cx="22860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বালক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দলঃ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029200"/>
            <a:ext cx="22860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লঃ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3124200"/>
            <a:ext cx="6248400" cy="13234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কী কী কারণে তোমার দেশকে ভাল লাগে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তার একটি তালিকা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4801850"/>
            <a:ext cx="6248400" cy="13234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“আমাদের দেশটা কতো সুন্দর” কথাটি দ্বারা তোমরা কী বোঝ গুছিয়ে লেখ।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02D921-AA2D-4A26-A6E5-18EEF28747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8D58F4-D7E3-4B38-A520-0B6FED9F95BD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5C471C-35DB-4713-9340-8D7AC25E6B1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B97415-A244-45CF-899C-AB534ABE3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886" y="70337"/>
            <a:ext cx="3930114" cy="2563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905000" y="228600"/>
            <a:ext cx="2743200" cy="1981200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810000"/>
            <a:ext cx="7543800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প্রশ্ন(২)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রুপালি ফিতার মতো কী বয়ে যায়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514600"/>
            <a:ext cx="8077200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প্রশ্ন(১)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আমাদের দেশটা কেমন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B2869-3E2E-4C28-BE91-0A111D369279}"/>
              </a:ext>
            </a:extLst>
          </p:cNvPr>
          <p:cNvSpPr txBox="1"/>
          <p:nvPr/>
        </p:nvSpPr>
        <p:spPr>
          <a:xfrm>
            <a:off x="419100" y="5019707"/>
            <a:ext cx="5676900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বিকেলের রোদ কেমন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4981F-A94E-463E-850C-E26C9DA8B6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6041E8-33E7-499F-B425-4C357B7C14D6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5FDB87-05ED-4D12-8316-8341EF014AC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F6340C-F715-469D-A1BF-EA14F86E3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278" y="150435"/>
            <a:ext cx="3415439" cy="2270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882114" y="457200"/>
            <a:ext cx="7499886" cy="5943600"/>
          </a:xfrm>
          <a:prstGeom prst="flowChartInternalStorag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endParaRPr lang="en-GB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দ্বিতীয়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ছয় ঋতুর দেশ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দ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শটা…হচ্ছে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য়টি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৪০মিনিট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C19FB4-A082-4789-98E8-CCB19E10E2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D4834F-E01C-4C3E-8C62-BD8881D34D5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A1F672-E686-47D1-837E-68FDFEA81FA7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3983BF-191A-4FCD-8C0D-1E1ABA06A5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55025"/>
            <a:ext cx="2089686" cy="262177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964359"/>
            <a:ext cx="8426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পার্শ্বে টিক (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 চিহ্ন দাওঃ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001869"/>
            <a:ext cx="857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বিকেলের রোদ কেমন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953000"/>
            <a:ext cx="801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রুপালি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খ)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গ)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ঘ)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ঝলমলে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5029200"/>
            <a:ext cx="482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B82297-10C2-461A-9C78-6EE8BC3CEF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24F438-8737-449C-B703-457641DA9F33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9A1857-CB66-4C48-8BDB-2B3D5A20590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1ACFADC5-65D7-474D-8C55-52FCDF5A8CFB}"/>
              </a:ext>
            </a:extLst>
          </p:cNvPr>
          <p:cNvSpPr/>
          <p:nvPr/>
        </p:nvSpPr>
        <p:spPr>
          <a:xfrm>
            <a:off x="891571" y="453794"/>
            <a:ext cx="3528029" cy="1052513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BD5C52-DAC4-4D1B-BC5A-CFD3085756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44283"/>
            <a:ext cx="4108511" cy="2186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57200" y="3482876"/>
            <a:ext cx="3276600" cy="230832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রুপালি ফিতার মতো কী বয়ে যায়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600" y="2743200"/>
            <a:ext cx="1600200" cy="156966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67600" y="4754940"/>
            <a:ext cx="1600200" cy="156966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DB541A-5B74-49D6-927D-954CC046A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97" y="4650806"/>
            <a:ext cx="2974952" cy="18651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594474-EB6C-4F99-9AED-421ECA9F1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97" y="2758731"/>
            <a:ext cx="2974952" cy="17648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85826E-BEB4-4C8E-8C40-28216739E4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96FC44-E802-496E-A37F-B1563B0D8680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9D8D5-8569-4525-B117-70A9DFA9B465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CE07BB93-745B-4D3C-A13C-C81139864745}"/>
              </a:ext>
            </a:extLst>
          </p:cNvPr>
          <p:cNvSpPr/>
          <p:nvPr/>
        </p:nvSpPr>
        <p:spPr>
          <a:xfrm>
            <a:off x="891571" y="453794"/>
            <a:ext cx="3528029" cy="1052513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6508F0-CCC1-4ECE-ADBE-332956C2D4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44283"/>
            <a:ext cx="4108511" cy="2186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658070"/>
            <a:ext cx="7696200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নিচে দেখা শব্দটির অর্থ বল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2406" y="3962902"/>
            <a:ext cx="2590800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সন্ধ্যা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3962899"/>
            <a:ext cx="3276600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 রুপালি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6100" y="3962901"/>
            <a:ext cx="2590800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3962900"/>
            <a:ext cx="1600200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রূপ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9B2C4F-796A-416C-8028-3E339ADE81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645ADB-DF28-43D2-892D-D743405021C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E5F711-905F-48AC-B07F-3AB30D9B5D9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E4AE9BB9-6AA9-49E0-919B-530B18C74B10}"/>
              </a:ext>
            </a:extLst>
          </p:cNvPr>
          <p:cNvSpPr/>
          <p:nvPr/>
        </p:nvSpPr>
        <p:spPr>
          <a:xfrm>
            <a:off x="891571" y="453794"/>
            <a:ext cx="3528029" cy="1052513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C7D60F-7D06-42DE-9D96-387172F3D8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44283"/>
            <a:ext cx="4108511" cy="2186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658070"/>
            <a:ext cx="7696200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NikoshBAN" pitchFamily="2" charset="0"/>
                <a:cs typeface="NikoshBAN" pitchFamily="2" charset="0"/>
              </a:rPr>
              <a:t>নিচের প্রশ্নগুলোর উত্তর লেখঃ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9B2C4F-796A-416C-8028-3E339ADE81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645ADB-DF28-43D2-892D-D743405021C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E5F711-905F-48AC-B07F-3AB30D9B5D9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E4AE9BB9-6AA9-49E0-919B-530B18C74B10}"/>
              </a:ext>
            </a:extLst>
          </p:cNvPr>
          <p:cNvSpPr/>
          <p:nvPr/>
        </p:nvSpPr>
        <p:spPr>
          <a:xfrm>
            <a:off x="891571" y="453794"/>
            <a:ext cx="3528029" cy="1052513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C7D60F-7D06-42DE-9D96-387172F3D8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44283"/>
            <a:ext cx="4108511" cy="21862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9172B4-80A1-4305-B81D-209E0283BC03}"/>
              </a:ext>
            </a:extLst>
          </p:cNvPr>
          <p:cNvSpPr txBox="1"/>
          <p:nvPr/>
        </p:nvSpPr>
        <p:spPr>
          <a:xfrm>
            <a:off x="381000" y="4590871"/>
            <a:ext cx="754380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প্রশ্ন(২)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রুপালি ফিতার মতো কী বয়ে যায়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1499C1-0313-4AC8-9CD9-628C21D79D05}"/>
              </a:ext>
            </a:extLst>
          </p:cNvPr>
          <p:cNvSpPr txBox="1"/>
          <p:nvPr/>
        </p:nvSpPr>
        <p:spPr>
          <a:xfrm>
            <a:off x="533400" y="3828871"/>
            <a:ext cx="807720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প্রশ্ন(১)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আমাদের দেশটা কেমন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2F5EF6-8E95-41BD-B780-161F0001CE1B}"/>
              </a:ext>
            </a:extLst>
          </p:cNvPr>
          <p:cNvSpPr txBox="1"/>
          <p:nvPr/>
        </p:nvSpPr>
        <p:spPr>
          <a:xfrm>
            <a:off x="381000" y="5352871"/>
            <a:ext cx="567690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বিকেলের রোদ কেমন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75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6200"/>
            <a:ext cx="6705600" cy="110799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u="sng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121" y="2795468"/>
            <a:ext cx="3733800" cy="206210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বাংলাদেশের কোন কোন প্রাকৃতিক দৃশ্যগুলো তোমার ভালো লাগে সেগুলোর ছবি এঁকে আনবে।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B2AC8-387C-4C15-B009-F44EBC7CEA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2F5515-2139-4D56-A004-797E9D3D02B7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324763-CAD0-4355-B649-772BC864A824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A4E6B2-94AB-44AC-A024-42FA35868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13154"/>
            <a:ext cx="3686325" cy="35446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2500" y="5750004"/>
            <a:ext cx="7239000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C95AF-885F-4685-8D80-930F8D1EB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6705600" cy="51404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A91321-7B3D-43BC-9312-3CE23547E3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274191-DBAB-4176-99FF-6C15D8677763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D78AE-3E08-41F7-915F-DB00E7FC7DA5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E46079-CA7F-48E1-A2E9-52797CC0D7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999" y="115154"/>
            <a:ext cx="1028699" cy="1028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743200" y="76200"/>
            <a:ext cx="2743200" cy="1447800"/>
          </a:xfrm>
          <a:prstGeom prst="cloudCallou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30629897"/>
              </p:ext>
            </p:extLst>
          </p:nvPr>
        </p:nvGraphicFramePr>
        <p:xfrm>
          <a:off x="228600" y="1828800"/>
          <a:ext cx="86868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F22BD32-3F8F-424C-B3EC-562BFB04CBE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8F6775-9932-4DC7-B449-202F0D37B79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32E75-880E-4E5D-A501-132C338A8657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2114" y="1524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এসো আমরা সবাই কিছু ছবি দেখি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96C813-8F81-4103-A34C-6640F3A71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990600"/>
            <a:ext cx="8458201" cy="5346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7C3168-895D-4E4B-BBF6-AE98707632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3903B0-5AFE-4557-AC67-AF3D831E4D16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1F12B-FAC8-4AB8-B82B-BC593B934AE4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51E6F0-9EC3-4678-B831-73922D848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4" y="381000"/>
            <a:ext cx="7499886" cy="4800599"/>
          </a:xfrm>
          <a:prstGeom prst="rect">
            <a:avLst/>
          </a:prstGeom>
        </p:spPr>
      </p:pic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78A3F5B0-02A4-4461-AA48-E334775C2898}"/>
              </a:ext>
            </a:extLst>
          </p:cNvPr>
          <p:cNvSpPr/>
          <p:nvPr/>
        </p:nvSpPr>
        <p:spPr>
          <a:xfrm>
            <a:off x="1295400" y="5333999"/>
            <a:ext cx="5562600" cy="1143001"/>
          </a:xfrm>
          <a:prstGeom prst="curvedUp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2E60A4-BCFB-4916-AACB-29F9007BAE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3FEA56-38B7-4B86-AA40-C86FA37EABF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DE7424-EBB2-4CF0-9E1F-029496BBFB55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5D8AF8-30E4-4200-844F-C3E97BC89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61" y="609599"/>
            <a:ext cx="7510039" cy="5297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27695B-1F41-47CE-B2AD-45CEFFF65CC8}"/>
              </a:ext>
            </a:extLst>
          </p:cNvPr>
          <p:cNvSpPr txBox="1"/>
          <p:nvPr/>
        </p:nvSpPr>
        <p:spPr>
          <a:xfrm>
            <a:off x="152401" y="5906869"/>
            <a:ext cx="8878388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 দৃশ্যটি কখন দেখতে পাও বলে তোমার মনে হয়?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102F0B-46EC-4698-B0CD-CCCB322113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22992C-BD83-4A18-AB23-EED8A31DBED1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946C9-4A2A-477E-875F-4DB6E2B54C7D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29D38C-2C69-4594-B0FE-3BE01EAE6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44" y="609600"/>
            <a:ext cx="7681856" cy="548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58CB36-94AB-43F5-9045-929A644685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091573-8D23-4C4D-86AD-E5A7E8BB7E6C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B71423-C4BA-42F7-979B-8AAA3EDBE7A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1066800" y="228600"/>
            <a:ext cx="4114800" cy="2667000"/>
          </a:xfrm>
          <a:prstGeom prst="diamon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898526" y="4953000"/>
            <a:ext cx="3706678" cy="10668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ছয় ঋতুর দেশ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01074-A2DB-40DE-8D66-3FDE662D49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FB996D-AE59-407D-BC91-D1D8C74A5E2D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3272FC-8E21-4354-810C-A7066DFD4A4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DBB120-E389-46C6-BB2B-D94C3D367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890" y="2085974"/>
            <a:ext cx="3897764" cy="29233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70C0"/>
          </a:solidFill>
        </a:ln>
      </a:spPr>
      <a:bodyPr rtlCol="0" anchor="ctr"/>
      <a:lstStyle>
        <a:defPPr algn="ctr">
          <a:defRPr sz="4400" dirty="0" smtClean="0">
            <a:solidFill>
              <a:schemeClr val="tx1"/>
            </a:solidFill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28575">
          <a:solidFill>
            <a:srgbClr val="0070C0"/>
          </a:solidFill>
        </a:ln>
      </a:spPr>
      <a:bodyPr wrap="square" rtlCol="0">
        <a:spAutoFit/>
      </a:bodyPr>
      <a:lstStyle>
        <a:defPPr algn="ctr">
          <a:defRPr sz="66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1062</Words>
  <Application>Microsoft Office PowerPoint</Application>
  <PresentationFormat>On-screen Show (4:3)</PresentationFormat>
  <Paragraphs>199</Paragraphs>
  <Slides>35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pc</dc:creator>
  <cp:lastModifiedBy>User</cp:lastModifiedBy>
  <cp:revision>275</cp:revision>
  <dcterms:created xsi:type="dcterms:W3CDTF">2006-08-16T00:00:00Z</dcterms:created>
  <dcterms:modified xsi:type="dcterms:W3CDTF">2020-05-08T00:07:31Z</dcterms:modified>
</cp:coreProperties>
</file>