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04" r:id="rId3"/>
    <p:sldId id="305" r:id="rId4"/>
    <p:sldId id="306" r:id="rId5"/>
    <p:sldId id="314" r:id="rId6"/>
    <p:sldId id="315" r:id="rId7"/>
    <p:sldId id="316" r:id="rId8"/>
    <p:sldId id="317" r:id="rId9"/>
    <p:sldId id="318" r:id="rId10"/>
    <p:sldId id="322" r:id="rId11"/>
    <p:sldId id="319" r:id="rId12"/>
    <p:sldId id="320" r:id="rId13"/>
    <p:sldId id="321" r:id="rId14"/>
    <p:sldId id="311" r:id="rId15"/>
    <p:sldId id="31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0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99FA4-BAE5-4758-B315-BCB2FD34A2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E0596-F0C0-4BB4-89EF-0EB38D71A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5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4E8BD-AFB2-4A1E-8FED-750F64E30D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1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0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2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1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66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508" y="545910"/>
            <a:ext cx="1110342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01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98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4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" decel="50000" autoRev="1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98670" y="417619"/>
            <a:ext cx="21450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800" b="1" dirty="0" err="1" smtClean="0">
                <a:latin typeface="NikoshBAN"/>
              </a:rPr>
              <a:t>যোগ</a:t>
            </a:r>
            <a:endParaRPr lang="en-US" sz="8800" b="1" dirty="0"/>
          </a:p>
        </p:txBody>
      </p:sp>
      <p:sp>
        <p:nvSpPr>
          <p:cNvPr id="10" name="Rectangle 9"/>
          <p:cNvSpPr/>
          <p:nvPr/>
        </p:nvSpPr>
        <p:spPr>
          <a:xfrm>
            <a:off x="1036415" y="1660185"/>
            <a:ext cx="48690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 smtClean="0">
                <a:latin typeface="NikoshBAN"/>
              </a:rPr>
              <a:t>একটি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সেলে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সূত্র</a:t>
            </a:r>
            <a:r>
              <a:rPr lang="en-US" sz="4800" b="1" dirty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বসিয়ে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শুধুমাত্র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ড্রাগ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করলেই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সকল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সেলে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ফলাফল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পাওয়া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যাবে</a:t>
            </a:r>
            <a:r>
              <a:rPr lang="en-US" sz="4800" b="1" dirty="0" smtClean="0">
                <a:latin typeface="NikoshBAN"/>
              </a:rPr>
              <a:t>।</a:t>
            </a:r>
            <a:endParaRPr lang="en-US" sz="4800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700" y="2252103"/>
            <a:ext cx="5134692" cy="225774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1995972">
            <a:off x="8252786" y="4243136"/>
            <a:ext cx="861259" cy="2153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 rot="429388">
            <a:off x="8934421" y="4843490"/>
            <a:ext cx="2567346" cy="1077575"/>
          </a:xfrm>
          <a:prstGeom prst="cloud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 smtClean="0">
                <a:latin typeface="NikoshBAN"/>
              </a:rPr>
              <a:t>এই</a:t>
            </a:r>
            <a:r>
              <a:rPr lang="en-US" sz="2000" b="1" dirty="0" smtClean="0">
                <a:latin typeface="NikoshBAN"/>
              </a:rPr>
              <a:t> </a:t>
            </a:r>
            <a:r>
              <a:rPr lang="en-US" sz="2000" b="1" dirty="0" err="1" smtClean="0">
                <a:latin typeface="NikoshBAN"/>
              </a:rPr>
              <a:t>পয়েন্টে</a:t>
            </a:r>
            <a:r>
              <a:rPr lang="en-US" sz="2000" b="1" dirty="0" smtClean="0">
                <a:latin typeface="NikoshBAN"/>
              </a:rPr>
              <a:t> </a:t>
            </a:r>
            <a:r>
              <a:rPr lang="en-US" sz="2000" b="1" dirty="0" err="1" smtClean="0">
                <a:latin typeface="NikoshBAN"/>
              </a:rPr>
              <a:t>ক্লিক</a:t>
            </a:r>
            <a:r>
              <a:rPr lang="en-US" sz="2000" b="1" dirty="0" smtClean="0">
                <a:latin typeface="NikoshBAN"/>
              </a:rPr>
              <a:t> </a:t>
            </a:r>
            <a:r>
              <a:rPr lang="en-US" sz="2000" b="1" dirty="0" err="1" smtClean="0">
                <a:latin typeface="NikoshBAN"/>
              </a:rPr>
              <a:t>করে</a:t>
            </a:r>
            <a:r>
              <a:rPr lang="en-US" sz="2000" b="1" dirty="0" smtClean="0">
                <a:latin typeface="NikoshBAN"/>
              </a:rPr>
              <a:t> </a:t>
            </a:r>
            <a:r>
              <a:rPr lang="en-US" sz="2000" b="1" dirty="0" err="1" smtClean="0">
                <a:latin typeface="NikoshBAN"/>
              </a:rPr>
              <a:t>ড্রাগ</a:t>
            </a:r>
            <a:r>
              <a:rPr lang="en-US" sz="2000" b="1" dirty="0" smtClean="0">
                <a:latin typeface="NikoshBAN"/>
              </a:rPr>
              <a:t> </a:t>
            </a:r>
            <a:r>
              <a:rPr lang="en-US" sz="2000" b="1" dirty="0" err="1" smtClean="0">
                <a:latin typeface="NikoshBAN"/>
              </a:rPr>
              <a:t>করব</a:t>
            </a:r>
            <a:r>
              <a:rPr lang="en-US" sz="2000" b="1" dirty="0" smtClean="0">
                <a:latin typeface="NikoshBAN"/>
              </a:rPr>
              <a:t>।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23842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05107" y="81871"/>
            <a:ext cx="39547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800" b="1" dirty="0" err="1" smtClean="0">
                <a:latin typeface="NikoshBAN"/>
              </a:rPr>
              <a:t>বিয়োগ</a:t>
            </a:r>
            <a:endParaRPr lang="en-US" sz="8800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92" y="1976314"/>
            <a:ext cx="7459116" cy="17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74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20832" y="116420"/>
            <a:ext cx="21450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800" b="1" dirty="0" err="1" smtClean="0">
                <a:latin typeface="NikoshBAN"/>
              </a:rPr>
              <a:t>গুণ</a:t>
            </a:r>
            <a:endParaRPr lang="en-US" sz="8800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287" y="1338111"/>
            <a:ext cx="6811326" cy="216247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004435" y="3697820"/>
            <a:ext cx="21450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 smtClean="0">
                <a:latin typeface="NikoshBAN"/>
              </a:rPr>
              <a:t>অথবা</a:t>
            </a:r>
            <a:endParaRPr lang="en-US" sz="4400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973" y="4467261"/>
            <a:ext cx="7506748" cy="200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705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92282" y="1430870"/>
            <a:ext cx="21450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800" b="1" dirty="0" err="1" smtClean="0">
                <a:latin typeface="NikoshBAN"/>
              </a:rPr>
              <a:t>ভাগ</a:t>
            </a:r>
            <a:endParaRPr lang="en-US" sz="8800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79" y="3809859"/>
            <a:ext cx="6706536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96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381001"/>
            <a:ext cx="8153400" cy="1464231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atin typeface="NikoshBAN"/>
              </a:rPr>
              <a:t>বাড়ির</a:t>
            </a:r>
            <a:r>
              <a:rPr lang="en-US" sz="8000" b="1" dirty="0">
                <a:latin typeface="NikoshBAN"/>
              </a:rPr>
              <a:t> </a:t>
            </a:r>
            <a:r>
              <a:rPr lang="en-US" sz="8000" b="1" dirty="0" err="1">
                <a:latin typeface="NikoshBAN"/>
              </a:rPr>
              <a:t>কাজ</a:t>
            </a:r>
            <a:endParaRPr lang="en-US" sz="80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961" y="4301613"/>
            <a:ext cx="11838039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000" b="1" dirty="0" err="1" smtClean="0">
                <a:latin typeface="NikoshBAN"/>
              </a:rPr>
              <a:t>যোগ</a:t>
            </a:r>
            <a:r>
              <a:rPr lang="en-US" sz="7000" b="1" dirty="0" smtClean="0">
                <a:latin typeface="NikoshBAN"/>
              </a:rPr>
              <a:t>, </a:t>
            </a:r>
            <a:r>
              <a:rPr lang="en-US" sz="7000" b="1" dirty="0" err="1" smtClean="0">
                <a:latin typeface="NikoshBAN"/>
              </a:rPr>
              <a:t>বিয়োগ</a:t>
            </a:r>
            <a:r>
              <a:rPr lang="en-US" sz="7000" b="1" dirty="0" smtClean="0">
                <a:latin typeface="NikoshBAN"/>
              </a:rPr>
              <a:t>, </a:t>
            </a:r>
            <a:r>
              <a:rPr lang="en-US" sz="7000" b="1" dirty="0" err="1" smtClean="0">
                <a:latin typeface="NikoshBAN"/>
              </a:rPr>
              <a:t>গুণ</a:t>
            </a:r>
            <a:r>
              <a:rPr lang="en-US" sz="7000" b="1" dirty="0" smtClean="0">
                <a:latin typeface="NikoshBAN"/>
              </a:rPr>
              <a:t> ও </a:t>
            </a:r>
            <a:r>
              <a:rPr lang="en-US" sz="7000" b="1" dirty="0" err="1" smtClean="0">
                <a:latin typeface="NikoshBAN"/>
              </a:rPr>
              <a:t>ভাগের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সূত্রগুলো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লেখে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আনবে</a:t>
            </a:r>
            <a:r>
              <a:rPr lang="en-US" sz="7000" b="1" dirty="0" smtClean="0">
                <a:latin typeface="NikoshBAN"/>
              </a:rPr>
              <a:t>।</a:t>
            </a:r>
            <a:endParaRPr lang="en-US" sz="7000" b="1" dirty="0"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657" y="344436"/>
            <a:ext cx="4979487" cy="34655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128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3302" y="408297"/>
            <a:ext cx="8153400" cy="2928461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latin typeface="NikoshBAN"/>
              </a:rPr>
              <a:t>ধন্যবাদ</a:t>
            </a:r>
            <a:endParaRPr lang="en-US" sz="16600" b="1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832" y="2780732"/>
            <a:ext cx="733034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70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1" y="214001"/>
            <a:ext cx="8118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6746" y="1092507"/>
            <a:ext cx="50621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মোস্তাক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আহমেদ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মোহাম্মদপুর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সোনারগাঁও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নারায়নগঞ্জ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মোবাইল-০১৫৩২৩৩৮২৫১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33" y="1752601"/>
            <a:ext cx="1437555" cy="18482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7430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838201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40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668" y="457200"/>
            <a:ext cx="35413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>
                <a:latin typeface="NikoshBAN"/>
              </a:rPr>
              <a:t>শিখণফল</a:t>
            </a:r>
            <a:endParaRPr lang="en-US" sz="8800" b="1" dirty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2209800"/>
            <a:ext cx="8596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 algn="just">
              <a:lnSpc>
                <a:spcPct val="150000"/>
              </a:lnSpc>
              <a:buFont typeface="Webdings" panose="05030102010509060703" pitchFamily="18" charset="2"/>
              <a:buChar char=""/>
            </a:pPr>
            <a:r>
              <a:rPr lang="en-US" sz="3200" b="1" dirty="0" err="1" smtClean="0">
                <a:latin typeface="NikoshBAN"/>
              </a:rPr>
              <a:t>এম.এস</a:t>
            </a:r>
            <a:r>
              <a:rPr lang="en-US" sz="3200" b="1" dirty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এক্সেল</a:t>
            </a:r>
            <a:r>
              <a:rPr lang="en-US" sz="3200" b="1" dirty="0" smtClean="0">
                <a:latin typeface="NikoshBAN"/>
              </a:rPr>
              <a:t>/</a:t>
            </a:r>
            <a:r>
              <a:rPr lang="en-US" sz="3200" b="1" dirty="0" smtClean="0"/>
              <a:t>MS Excel (</a:t>
            </a:r>
            <a:r>
              <a:rPr lang="en-US" sz="3200" b="1" dirty="0" err="1" smtClean="0"/>
              <a:t>স্প্রেডশিট</a:t>
            </a:r>
            <a:r>
              <a:rPr lang="en-US" sz="3200" b="1" dirty="0" smtClean="0"/>
              <a:t>)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1143000" indent="-1143000" algn="just">
              <a:lnSpc>
                <a:spcPct val="150000"/>
              </a:lnSpc>
              <a:buFont typeface="Webdings" panose="05030102010509060703" pitchFamily="18" charset="2"/>
              <a:buChar char=""/>
            </a:pPr>
            <a:r>
              <a:rPr lang="en-US" sz="3200" b="1" dirty="0" err="1" smtClean="0"/>
              <a:t>যোগ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বিয়োগ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গুণ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ভাগ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করতে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পারবে</a:t>
            </a:r>
            <a:r>
              <a:rPr lang="en-US" sz="3200" b="1" smtClean="0"/>
              <a:t>।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91616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9120" y="0"/>
            <a:ext cx="1107948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500" b="1" dirty="0" err="1" smtClean="0">
                <a:latin typeface="NikoshBAN"/>
              </a:rPr>
              <a:t>এম.এস</a:t>
            </a:r>
            <a:r>
              <a:rPr lang="en-US" sz="11500" b="1" dirty="0">
                <a:latin typeface="NikoshBAN"/>
              </a:rPr>
              <a:t> </a:t>
            </a:r>
            <a:r>
              <a:rPr lang="en-US" sz="11500" b="1" dirty="0" err="1" smtClean="0">
                <a:latin typeface="NikoshBAN"/>
              </a:rPr>
              <a:t>ওয়ার্ড</a:t>
            </a:r>
            <a:r>
              <a:rPr lang="en-US" sz="11500" b="1" dirty="0" smtClean="0">
                <a:latin typeface="NikoshBAN"/>
              </a:rPr>
              <a:t> ও </a:t>
            </a:r>
            <a:r>
              <a:rPr lang="en-US" sz="11500" b="1" dirty="0" smtClean="0"/>
              <a:t>MS Excel (</a:t>
            </a:r>
            <a:r>
              <a:rPr lang="en-US" sz="11500" b="1" dirty="0" err="1" smtClean="0"/>
              <a:t>স্প্রেডশিট</a:t>
            </a:r>
            <a:r>
              <a:rPr lang="en-US" sz="11500" b="1" dirty="0" smtClean="0"/>
              <a:t>) </a:t>
            </a:r>
            <a:r>
              <a:rPr lang="en-US" sz="11500" b="1" dirty="0" err="1" smtClean="0"/>
              <a:t>এর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অনেক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কাজ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প্রায়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একই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রকম</a:t>
            </a:r>
            <a:r>
              <a:rPr lang="en-US" sz="11500" b="1" dirty="0" smtClean="0"/>
              <a:t>।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441210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9120" y="0"/>
            <a:ext cx="11079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800" b="1" dirty="0" err="1" smtClean="0">
                <a:latin typeface="NikoshBAN"/>
              </a:rPr>
              <a:t>এম.এস</a:t>
            </a:r>
            <a:r>
              <a:rPr lang="en-US" sz="8800" b="1" dirty="0">
                <a:latin typeface="NikoshBAN"/>
              </a:rPr>
              <a:t> </a:t>
            </a:r>
            <a:r>
              <a:rPr lang="en-US" sz="8800" b="1" dirty="0" err="1" smtClean="0">
                <a:latin typeface="NikoshBAN"/>
              </a:rPr>
              <a:t>ওয়ার্ড</a:t>
            </a:r>
            <a:r>
              <a:rPr lang="en-US" sz="8800" b="1" dirty="0" smtClean="0">
                <a:latin typeface="NikoshBAN"/>
              </a:rPr>
              <a:t> ও </a:t>
            </a:r>
            <a:r>
              <a:rPr lang="en-US" sz="8800" b="1" dirty="0" smtClean="0"/>
              <a:t>MS Excel </a:t>
            </a:r>
            <a:r>
              <a:rPr lang="en-US" sz="8800" b="1" dirty="0" err="1" smtClean="0"/>
              <a:t>এর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হোম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মেনুর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কাজ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একই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রকম</a:t>
            </a:r>
            <a:endParaRPr lang="en-US" sz="8800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65" y="2768903"/>
            <a:ext cx="8934035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7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1020" y="1562100"/>
            <a:ext cx="110794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800" b="1" dirty="0" err="1" smtClean="0">
                <a:latin typeface="NikoshBAN"/>
              </a:rPr>
              <a:t>আজকে</a:t>
            </a:r>
            <a:r>
              <a:rPr lang="en-US" sz="8800" b="1" dirty="0" smtClean="0">
                <a:latin typeface="NikoshBAN"/>
              </a:rPr>
              <a:t> </a:t>
            </a:r>
            <a:r>
              <a:rPr lang="en-US" sz="8800" b="1" dirty="0" err="1" smtClean="0">
                <a:latin typeface="NikoshBAN"/>
              </a:rPr>
              <a:t>আমরা</a:t>
            </a:r>
            <a:r>
              <a:rPr lang="en-US" sz="8800" b="1" dirty="0" smtClean="0">
                <a:latin typeface="NikoshBAN"/>
              </a:rPr>
              <a:t> </a:t>
            </a:r>
            <a:r>
              <a:rPr lang="en-US" sz="8800" b="1" dirty="0" err="1" smtClean="0">
                <a:latin typeface="NikoshBAN"/>
              </a:rPr>
              <a:t>যোগ</a:t>
            </a:r>
            <a:r>
              <a:rPr lang="en-US" sz="8800" b="1" dirty="0" smtClean="0">
                <a:latin typeface="NikoshBAN"/>
              </a:rPr>
              <a:t>, </a:t>
            </a:r>
            <a:r>
              <a:rPr lang="en-US" sz="8800" b="1" dirty="0" err="1" smtClean="0">
                <a:latin typeface="NikoshBAN"/>
              </a:rPr>
              <a:t>বিয়োগ</a:t>
            </a:r>
            <a:r>
              <a:rPr lang="en-US" sz="8800" b="1" dirty="0" smtClean="0">
                <a:latin typeface="NikoshBAN"/>
              </a:rPr>
              <a:t>, </a:t>
            </a:r>
            <a:r>
              <a:rPr lang="en-US" sz="8800" b="1" dirty="0" err="1" smtClean="0">
                <a:latin typeface="NikoshBAN"/>
              </a:rPr>
              <a:t>গুণ</a:t>
            </a:r>
            <a:r>
              <a:rPr lang="en-US" sz="8800" b="1" dirty="0" smtClean="0">
                <a:latin typeface="NikoshBAN"/>
              </a:rPr>
              <a:t> ও </a:t>
            </a:r>
            <a:r>
              <a:rPr lang="en-US" sz="8800" b="1" dirty="0" err="1" smtClean="0">
                <a:latin typeface="NikoshBAN"/>
              </a:rPr>
              <a:t>ভাগ</a:t>
            </a:r>
            <a:r>
              <a:rPr lang="en-US" sz="8800" b="1" dirty="0" smtClean="0">
                <a:latin typeface="NikoshBAN"/>
              </a:rPr>
              <a:t> </a:t>
            </a:r>
            <a:r>
              <a:rPr lang="en-US" sz="8800" b="1" dirty="0" err="1" smtClean="0">
                <a:latin typeface="NikoshBAN"/>
              </a:rPr>
              <a:t>করা</a:t>
            </a:r>
            <a:r>
              <a:rPr lang="en-US" sz="8800" b="1" dirty="0" smtClean="0">
                <a:latin typeface="NikoshBAN"/>
              </a:rPr>
              <a:t> </a:t>
            </a:r>
            <a:r>
              <a:rPr lang="en-US" sz="8800" b="1" dirty="0" err="1" smtClean="0">
                <a:latin typeface="NikoshBAN"/>
              </a:rPr>
              <a:t>শিখব</a:t>
            </a:r>
            <a:r>
              <a:rPr lang="en-US" sz="8800" b="1" dirty="0" smtClean="0">
                <a:latin typeface="NikoshBAN"/>
              </a:rPr>
              <a:t>।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586809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66" y="1562970"/>
            <a:ext cx="6573167" cy="19910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58533" y="1693161"/>
            <a:ext cx="4581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=SUM(B1:E1)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3503" y="132311"/>
            <a:ext cx="21450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800" b="1" dirty="0" err="1" smtClean="0">
                <a:latin typeface="NikoshBAN"/>
              </a:rPr>
              <a:t>যোগ</a:t>
            </a:r>
            <a:endParaRPr lang="en-US" sz="8800" b="1" dirty="0"/>
          </a:p>
        </p:txBody>
      </p:sp>
      <p:sp>
        <p:nvSpPr>
          <p:cNvPr id="9" name="Rectangle 8"/>
          <p:cNvSpPr/>
          <p:nvPr/>
        </p:nvSpPr>
        <p:spPr>
          <a:xfrm>
            <a:off x="8618220" y="2840570"/>
            <a:ext cx="3573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 smtClean="0">
                <a:latin typeface="NikoshBAN"/>
              </a:rPr>
              <a:t>পাশাপাশি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যোগ</a:t>
            </a:r>
            <a:endParaRPr lang="en-US" sz="4800" b="1" dirty="0"/>
          </a:p>
        </p:txBody>
      </p:sp>
      <p:sp>
        <p:nvSpPr>
          <p:cNvPr id="10" name="Rectangle 9"/>
          <p:cNvSpPr/>
          <p:nvPr/>
        </p:nvSpPr>
        <p:spPr>
          <a:xfrm>
            <a:off x="8618220" y="5717120"/>
            <a:ext cx="3573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 smtClean="0">
                <a:latin typeface="NikoshBAN"/>
              </a:rPr>
              <a:t>উপর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নিচে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যোগ</a:t>
            </a:r>
            <a:endParaRPr lang="en-US" sz="4800" b="1" dirty="0"/>
          </a:p>
        </p:txBody>
      </p:sp>
      <p:sp>
        <p:nvSpPr>
          <p:cNvPr id="11" name="Rectangle 10"/>
          <p:cNvSpPr/>
          <p:nvPr/>
        </p:nvSpPr>
        <p:spPr>
          <a:xfrm>
            <a:off x="7458533" y="4569711"/>
            <a:ext cx="4581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=SUM(B1:B3)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66" y="3883453"/>
            <a:ext cx="2619741" cy="22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99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98670" y="417619"/>
            <a:ext cx="21450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800" b="1" dirty="0" err="1" smtClean="0">
                <a:latin typeface="NikoshBAN"/>
              </a:rPr>
              <a:t>যোগ</a:t>
            </a:r>
            <a:endParaRPr lang="en-US" sz="8800" b="1" dirty="0"/>
          </a:p>
        </p:txBody>
      </p:sp>
      <p:sp>
        <p:nvSpPr>
          <p:cNvPr id="10" name="Rectangle 9"/>
          <p:cNvSpPr/>
          <p:nvPr/>
        </p:nvSpPr>
        <p:spPr>
          <a:xfrm>
            <a:off x="2769964" y="1869735"/>
            <a:ext cx="73928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 smtClean="0">
                <a:latin typeface="NikoshBAN"/>
              </a:rPr>
              <a:t>টেবিলের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সকল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সংখ্যা</a:t>
            </a:r>
            <a:r>
              <a:rPr lang="en-US" sz="4800" b="1" dirty="0" smtClean="0">
                <a:latin typeface="NikoshBAN"/>
              </a:rPr>
              <a:t> </a:t>
            </a:r>
            <a:r>
              <a:rPr lang="en-US" sz="4800" b="1" dirty="0" err="1" smtClean="0">
                <a:latin typeface="NikoshBAN"/>
              </a:rPr>
              <a:t>যোগ</a:t>
            </a:r>
            <a:endParaRPr lang="en-US" sz="4800" b="1" dirty="0"/>
          </a:p>
        </p:txBody>
      </p:sp>
      <p:sp>
        <p:nvSpPr>
          <p:cNvPr id="11" name="Rectangle 10"/>
          <p:cNvSpPr/>
          <p:nvPr/>
        </p:nvSpPr>
        <p:spPr>
          <a:xfrm>
            <a:off x="7763333" y="2700732"/>
            <a:ext cx="4581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=SUM(B1:B3)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062" y="3624159"/>
            <a:ext cx="5163271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39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148</Words>
  <Application>Microsoft Office PowerPoint</Application>
  <PresentationFormat>Widescreen</PresentationFormat>
  <Paragraphs>41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Sarker Computer</dc:creator>
  <cp:lastModifiedBy>Sarker Computer</cp:lastModifiedBy>
  <cp:revision>143</cp:revision>
  <dcterms:created xsi:type="dcterms:W3CDTF">2020-01-07T11:51:14Z</dcterms:created>
  <dcterms:modified xsi:type="dcterms:W3CDTF">2020-05-08T05:28:28Z</dcterms:modified>
</cp:coreProperties>
</file>