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38" r:id="rId3"/>
    <p:sldMasterId id="2147483762" r:id="rId4"/>
    <p:sldMasterId id="2147483779" r:id="rId5"/>
    <p:sldMasterId id="2147483791" r:id="rId6"/>
    <p:sldMasterId id="2147483808" r:id="rId7"/>
  </p:sldMasterIdLst>
  <p:sldIdLst>
    <p:sldId id="256" r:id="rId8"/>
    <p:sldId id="257" r:id="rId9"/>
    <p:sldId id="259" r:id="rId10"/>
    <p:sldId id="289" r:id="rId11"/>
    <p:sldId id="258" r:id="rId12"/>
    <p:sldId id="260" r:id="rId13"/>
    <p:sldId id="274" r:id="rId14"/>
    <p:sldId id="290" r:id="rId15"/>
    <p:sldId id="282" r:id="rId16"/>
    <p:sldId id="283" r:id="rId17"/>
    <p:sldId id="284" r:id="rId18"/>
    <p:sldId id="285" r:id="rId19"/>
    <p:sldId id="286" r:id="rId20"/>
    <p:sldId id="287" r:id="rId21"/>
    <p:sldId id="291" r:id="rId22"/>
    <p:sldId id="268" r:id="rId23"/>
    <p:sldId id="271" r:id="rId24"/>
    <p:sldId id="270" r:id="rId25"/>
    <p:sldId id="288" r:id="rId26"/>
    <p:sldId id="266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83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18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0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3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4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0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0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8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9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1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2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6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67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5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0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20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9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7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9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4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23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3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120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4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8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6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1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6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1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4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4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39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0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6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9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6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2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7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9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3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1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7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5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8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55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3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643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8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4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1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6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1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89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6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0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77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3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3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47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77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54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63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09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5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6693-616C-4827-88EF-1BEB434F9A8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21A6-9E30-4D70-B5F8-5432CD1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tmp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46" y="463418"/>
            <a:ext cx="9664858" cy="6030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32771"/>
            <a:ext cx="1060534" cy="6429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10080"/>
            <a:ext cx="1240808" cy="635276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" y="0"/>
            <a:ext cx="12192000" cy="6857999"/>
          </a:xfrm>
          <a:prstGeom prst="frame">
            <a:avLst>
              <a:gd name="adj1" fmla="val 3049"/>
            </a:avLst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47" y="463418"/>
            <a:ext cx="112037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WELL COME TO ALL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110" y="5589270"/>
            <a:ext cx="9886950" cy="584775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Everyone was very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afraid,but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 one panicked.</a:t>
            </a:r>
          </a:p>
        </p:txBody>
      </p:sp>
      <p:pic>
        <p:nvPicPr>
          <p:cNvPr id="3" name="Picture 2" descr="05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96" y="1793174"/>
            <a:ext cx="9852659" cy="3420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0" y="-102870"/>
            <a:ext cx="12192000" cy="6858000"/>
          </a:xfrm>
          <a:prstGeom prst="frame">
            <a:avLst>
              <a:gd name="adj1" fmla="val 5833"/>
            </a:avLst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444525"/>
            <a:ext cx="10984675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picture?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5030658"/>
            <a:ext cx="8652510" cy="1077218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teachers helped the students to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leav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building quietly and safely.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" y="1448790"/>
            <a:ext cx="10443210" cy="3354667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5422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5849" y="420775"/>
            <a:ext cx="11020301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picture?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4503420"/>
            <a:ext cx="9806940" cy="206210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Soon the firefighters came and put out the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fire.Raju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watched the firefighters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frome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school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yard.He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thought about the fire and the firefighters for a long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13164"/>
            <a:ext cx="9806939" cy="309025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67"/>
            </a:avLst>
          </a:prstGeom>
          <a:ln w="57150">
            <a:solidFill>
              <a:srgbClr val="00B0F0">
                <a:alpha val="60000"/>
              </a:srgbClr>
            </a:solidFill>
          </a:ln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35" y="230769"/>
            <a:ext cx="11459688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picture?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145" y="4665143"/>
            <a:ext cx="9509760" cy="156966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college,Raju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joined a volunteer fire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department.As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volunteer,he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didn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 get any money for his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work.But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aju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didn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 mind. </a:t>
            </a:r>
          </a:p>
        </p:txBody>
      </p:sp>
      <p:pic>
        <p:nvPicPr>
          <p:cNvPr id="4" name="Picture 3" descr="FdpZh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1674420"/>
            <a:ext cx="4355721" cy="2688851"/>
          </a:xfrm>
          <a:prstGeom prst="rect">
            <a:avLst/>
          </a:prstGeom>
        </p:spPr>
      </p:pic>
      <p:pic>
        <p:nvPicPr>
          <p:cNvPr id="5" name="Picture 4" descr="dcdc..jpg"/>
          <p:cNvPicPr>
            <a:picLocks noChangeAspect="1"/>
          </p:cNvPicPr>
          <p:nvPr/>
        </p:nvPicPr>
        <p:blipFill>
          <a:blip r:embed="rId3" cstate="print"/>
          <a:srcRect l="21366" t="3485"/>
          <a:stretch>
            <a:fillRect/>
          </a:stretch>
        </p:blipFill>
        <p:spPr>
          <a:xfrm>
            <a:off x="5662957" y="1674419"/>
            <a:ext cx="5299948" cy="2688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6217"/>
            </a:avLst>
          </a:prstGeom>
          <a:ln w="76200"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38" y="512613"/>
            <a:ext cx="11174680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picture?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" y="2356029"/>
            <a:ext cx="10045520" cy="3760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597" y="632031"/>
            <a:ext cx="9607639" cy="11387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 open your E F T book at page No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34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.Teacher loudly reading.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41" y="2266317"/>
            <a:ext cx="3734873" cy="376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29FDF-4504-453F-930C-1C7A144CC18C}"/>
              </a:ext>
            </a:extLst>
          </p:cNvPr>
          <p:cNvSpPr txBox="1"/>
          <p:nvPr/>
        </p:nvSpPr>
        <p:spPr>
          <a:xfrm>
            <a:off x="625051" y="290490"/>
            <a:ext cx="5444016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CD43B-C1C2-4AA9-BDB0-FAC3605B0C2C}"/>
              </a:ext>
            </a:extLst>
          </p:cNvPr>
          <p:cNvSpPr txBox="1"/>
          <p:nvPr/>
        </p:nvSpPr>
        <p:spPr>
          <a:xfrm>
            <a:off x="293317" y="1188283"/>
            <a:ext cx="9567080" cy="584775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 the text silently and find out the 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317" y="2130697"/>
            <a:ext cx="7678704" cy="403187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Q.1. Where did the fire take place?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Q.2. Who helps the students to leave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building?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Q.3. Who put out fire?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Q.4. Who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wacched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fire fighter from the school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yeard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Q.5.What Does a teacher do?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Q.6.What does a singer do?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041" y="508554"/>
            <a:ext cx="287661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1887915"/>
            <a:ext cx="10006368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Afraid –                                          Frightened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Safe –                                               Out of danger.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Panic –                                              Fear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Quiet –                                              Calm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Volunteer –                                       Unpaid worker.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Help –                                               Shelter.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Firefighter –                                     Who put out fire.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Department                                       Section. </a:t>
            </a:r>
          </a:p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19" y="422910"/>
            <a:ext cx="1066947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Dear students now unknown word from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try to similar word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20" y="5346757"/>
            <a:ext cx="32766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vi. unpaid worker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70975"/>
            <a:ext cx="28956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 work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728" y="497824"/>
            <a:ext cx="90678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Match the words in column A with their meaning in B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75997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a) Afraid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737997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b) Safe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576197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c) Panic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1018" y="1948569"/>
            <a:ext cx="35433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i. who puts out fire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14397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d) Quiet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182" y="5151572"/>
            <a:ext cx="259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e) Firefighter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900" y="2641983"/>
            <a:ext cx="1676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calm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0" y="3283809"/>
            <a:ext cx="2590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 frightened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6268" y="3971678"/>
            <a:ext cx="229292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iv. division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6268" y="4596292"/>
            <a:ext cx="2590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v. be anxious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940635"/>
            <a:ext cx="3733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vii. free from danger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1265372"/>
            <a:ext cx="8991600" cy="5486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400" y="1265372"/>
            <a:ext cx="7620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1874972"/>
            <a:ext cx="899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126537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Column 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126537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Column B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5875"/>
            <a:ext cx="2286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pair work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8510" y="605876"/>
            <a:ext cx="635127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T for true or F for false.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" y="2144847"/>
            <a:ext cx="1126998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teachers left the students in the building during the fire.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4155471"/>
            <a:ext cx="732282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also likes teaching.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" y="4826356"/>
            <a:ext cx="788289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 Talking to student is  part of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Raju’s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job.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" y="1494441"/>
            <a:ext cx="111099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There were a fire at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Raju’s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school when he was in class  five.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" y="2856159"/>
            <a:ext cx="1110996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didn’t see the firefighters put out the fire at his school.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" y="3444159"/>
            <a:ext cx="976884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always earns money for being a firefighter.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5144" y="227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539544" y="1593761"/>
            <a:ext cx="4419600" cy="12954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5686" y="1746161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Evalution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250" y="3947031"/>
            <a:ext cx="8313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Every students, come in front of</a:t>
            </a:r>
          </a:p>
          <a:p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y turns and read the text with </a:t>
            </a:r>
          </a:p>
          <a:p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orrect pronunciation.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1" y="0"/>
            <a:ext cx="12192000" cy="6858000"/>
          </a:xfrm>
          <a:prstGeom prst="bevel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242" y="427771"/>
            <a:ext cx="4830128" cy="7694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INDENTITY</a:t>
            </a:r>
            <a:endParaRPr lang="en-US" sz="4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69081"/>
            <a:ext cx="5257800" cy="64633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51556"/>
            <a:ext cx="5257800" cy="3970318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NAME:Ramjan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Ali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Majer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gaon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G.P.s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Companigonj,sylhet.Email:ramjanali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9133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01724354399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2220" y="1418778"/>
            <a:ext cx="5471160" cy="646331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SUBJECT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220" y="2451556"/>
            <a:ext cx="5471160" cy="3970318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Class:five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Sub:English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for today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Unit:0</a:t>
            </a:r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9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1-2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L</a:t>
            </a:r>
            <a:r>
              <a:rPr lang="en-US" sz="3600" b="1" dirty="0" smtClean="0">
                <a:solidFill>
                  <a:srgbClr val="00B050"/>
                </a:solidFill>
                <a:latin typeface="eeNikoshBAN"/>
                <a:cs typeface="NikoshBAN" panose="02000000000000000000" pitchFamily="2" charset="0"/>
              </a:rPr>
              <a:t>esson </a:t>
            </a:r>
            <a:r>
              <a:rPr lang="en-US" sz="3600" b="1" dirty="0" err="1" smtClean="0">
                <a:solidFill>
                  <a:srgbClr val="00B050"/>
                </a:solidFill>
                <a:latin typeface="eeNikoshBAN"/>
                <a:cs typeface="NikoshBAN" panose="02000000000000000000" pitchFamily="2" charset="0"/>
              </a:rPr>
              <a:t>Title:occupations</a:t>
            </a:r>
            <a:r>
              <a:rPr lang="en-US" sz="3600" b="1" dirty="0" smtClean="0">
                <a:solidFill>
                  <a:srgbClr val="00B050"/>
                </a:solidFill>
                <a:latin typeface="eeNikoshBAN"/>
                <a:cs typeface="NikoshBAN" panose="02000000000000000000" pitchFamily="2" charset="0"/>
              </a:rPr>
              <a:t>.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eeNikoshBAN"/>
                <a:cs typeface="NikoshBAN" panose="02000000000000000000" pitchFamily="2" charset="0"/>
              </a:rPr>
              <a:t>Time:40 </a:t>
            </a:r>
            <a:r>
              <a:rPr lang="en-US" sz="3600" b="1" dirty="0" err="1" smtClean="0">
                <a:solidFill>
                  <a:srgbClr val="00B050"/>
                </a:solidFill>
                <a:latin typeface="eeNikoshBAN"/>
                <a:cs typeface="NikoshBAN" panose="02000000000000000000" pitchFamily="2" charset="0"/>
              </a:rPr>
              <a:t>minite</a:t>
            </a:r>
            <a:endParaRPr lang="en-US" sz="3600" b="1" dirty="0" smtClean="0">
              <a:solidFill>
                <a:srgbClr val="00B050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6" y="309705"/>
            <a:ext cx="2488483" cy="108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342495" cy="6858000"/>
          </a:xfrm>
          <a:prstGeom prst="frame">
            <a:avLst>
              <a:gd name="adj1" fmla="val 3861"/>
            </a:avLst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11" y="309705"/>
            <a:ext cx="3314700" cy="10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634532"/>
            <a:ext cx="380619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Home work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654" y="3658850"/>
            <a:ext cx="7560945" cy="25545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Q.1. Who joined the fire department?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Q.2. When did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join as a volunteer firefighter?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Q.3. What does he talk about with the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studets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8654" y="2200663"/>
            <a:ext cx="4711893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student’s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write the answers by the following questions.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571049"/>
            <a:ext cx="3354704" cy="467360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26130" y="0"/>
            <a:ext cx="12192000" cy="6858000"/>
          </a:xfrm>
          <a:prstGeom prst="frame">
            <a:avLst>
              <a:gd name="adj1" fmla="val 5000"/>
            </a:avLst>
          </a:prstGeom>
          <a:ln w="5715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4" y="696036"/>
            <a:ext cx="9594376" cy="5465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592" y="3889611"/>
            <a:ext cx="80521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911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628650"/>
            <a:ext cx="10881360" cy="555497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102870" y="0"/>
            <a:ext cx="12089130" cy="6858000"/>
          </a:xfrm>
          <a:prstGeom prst="bevel">
            <a:avLst>
              <a:gd name="adj" fmla="val 8666"/>
            </a:avLst>
          </a:prstGeom>
          <a:noFill/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5811" y="2392168"/>
            <a:ext cx="9692442" cy="7796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Good morning everybody.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5811" y="3700913"/>
            <a:ext cx="9692442" cy="7937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How are you today?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5811" y="4959177"/>
            <a:ext cx="9692442" cy="7901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Let’s sing the good morning song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065811" y="994711"/>
            <a:ext cx="9692442" cy="800594"/>
          </a:xfrm>
          <a:prstGeom prst="bevel">
            <a:avLst>
              <a:gd name="adj" fmla="val 7138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Warm up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984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212653" y="2246300"/>
            <a:ext cx="897552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are the parts of a letter?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212653" y="3309718"/>
            <a:ext cx="8151530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How many parts of a letter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12653" y="4497803"/>
            <a:ext cx="9580279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should we write in the beginning?</a:t>
            </a:r>
          </a:p>
        </p:txBody>
      </p:sp>
      <p:sp>
        <p:nvSpPr>
          <p:cNvPr id="11" name="Double Brace 10"/>
          <p:cNvSpPr/>
          <p:nvPr/>
        </p:nvSpPr>
        <p:spPr>
          <a:xfrm rot="10800000" flipV="1">
            <a:off x="-55284" y="34931"/>
            <a:ext cx="615354" cy="6743701"/>
          </a:xfrm>
          <a:prstGeom prst="bracePair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e 11"/>
          <p:cNvSpPr/>
          <p:nvPr/>
        </p:nvSpPr>
        <p:spPr>
          <a:xfrm rot="5400000" flipV="1">
            <a:off x="5833108" y="499112"/>
            <a:ext cx="525783" cy="12191999"/>
          </a:xfrm>
          <a:prstGeom prst="bracePair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e 12"/>
          <p:cNvSpPr/>
          <p:nvPr/>
        </p:nvSpPr>
        <p:spPr>
          <a:xfrm rot="10800000" flipV="1">
            <a:off x="11527377" y="26205"/>
            <a:ext cx="746684" cy="6743701"/>
          </a:xfrm>
          <a:prstGeom prst="bracePair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e 13"/>
          <p:cNvSpPr/>
          <p:nvPr/>
        </p:nvSpPr>
        <p:spPr>
          <a:xfrm rot="5400000" flipV="1">
            <a:off x="5749376" y="-5802542"/>
            <a:ext cx="693246" cy="12191999"/>
          </a:xfrm>
          <a:prstGeom prst="bracePair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6701" y="883732"/>
            <a:ext cx="10401108" cy="83099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knowledgebverification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8080" y="3830445"/>
            <a:ext cx="5029199" cy="26574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8_28819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815339" y="4029076"/>
            <a:ext cx="5298671" cy="245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7043" y="230769"/>
            <a:ext cx="10070066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picture?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80" y="1428749"/>
            <a:ext cx="5039073" cy="24016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0" t="9164" r="8355" b="25053"/>
          <a:stretch/>
        </p:blipFill>
        <p:spPr>
          <a:xfrm>
            <a:off x="815339" y="1428749"/>
            <a:ext cx="5298671" cy="2627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110"/>
            </a:avLst>
          </a:prstGeom>
          <a:ln w="57150"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7741" y="3509873"/>
            <a:ext cx="548570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person who grows crops.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741" y="4550777"/>
            <a:ext cx="582860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person who teaches students.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381" y="5689607"/>
            <a:ext cx="603503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person who puts out fire.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013" y="230769"/>
            <a:ext cx="8061095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them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7" y="881879"/>
            <a:ext cx="1252277" cy="1132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7" y="5595102"/>
            <a:ext cx="1313583" cy="921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7" y="2013898"/>
            <a:ext cx="1241885" cy="1179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" y="4528395"/>
            <a:ext cx="1187662" cy="1009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" y="3236215"/>
            <a:ext cx="1214785" cy="12349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74594" y="1132189"/>
            <a:ext cx="177927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inger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4594" y="2269394"/>
            <a:ext cx="213360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6013" y="3428256"/>
            <a:ext cx="198120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Farmer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4216" y="4672543"/>
            <a:ext cx="22479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1063" y="5725909"/>
            <a:ext cx="268224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firefighter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2116" y="1058042"/>
            <a:ext cx="722757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person who song professionally.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1662" y="2183930"/>
            <a:ext cx="726947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person who treatment the patient.</a:t>
            </a: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63153"/>
          </a:xfrm>
          <a:prstGeom prst="frame">
            <a:avLst>
              <a:gd name="adj1" fmla="val 2367"/>
            </a:avLst>
          </a:prstGeom>
          <a:ln w="5715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327545"/>
            <a:ext cx="11177516" cy="610055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23862" y="2667454"/>
            <a:ext cx="548640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 lesson occupations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294" y="5266816"/>
            <a:ext cx="10344150" cy="107721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 long time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ago,When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was in class five </a:t>
            </a:r>
            <a:r>
              <a:rPr lang="en-US" sz="3200" dirty="0" smtClean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there was a fire in his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scholl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1603480"/>
            <a:ext cx="10344150" cy="34356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Bevel 4"/>
          <p:cNvSpPr/>
          <p:nvPr/>
        </p:nvSpPr>
        <p:spPr>
          <a:xfrm>
            <a:off x="139677" y="0"/>
            <a:ext cx="12093262" cy="6858000"/>
          </a:xfrm>
          <a:prstGeom prst="bevel">
            <a:avLst>
              <a:gd name="adj" fmla="val 5969"/>
            </a:avLst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265" y="412398"/>
            <a:ext cx="11234057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these pictures and think about .what can you see in the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picture?s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650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MS Gothic</vt:lpstr>
      <vt:lpstr>Algerian</vt:lpstr>
      <vt:lpstr>Arial</vt:lpstr>
      <vt:lpstr>Arial Black</vt:lpstr>
      <vt:lpstr>Arial Rounded MT Bold</vt:lpstr>
      <vt:lpstr>Calibri</vt:lpstr>
      <vt:lpstr>Calibri Light</vt:lpstr>
      <vt:lpstr>Century Gothic</vt:lpstr>
      <vt:lpstr>eeNikoshBAN</vt:lpstr>
      <vt:lpstr>Mongolian Baiti</vt:lpstr>
      <vt:lpstr>NikoshBAN</vt:lpstr>
      <vt:lpstr>Times New Roman</vt:lpstr>
      <vt:lpstr>Trebuchet MS</vt:lpstr>
      <vt:lpstr>Wingdings 3</vt:lpstr>
      <vt:lpstr>Slice</vt:lpstr>
      <vt:lpstr>2_Office Theme</vt:lpstr>
      <vt:lpstr>Office Theme</vt:lpstr>
      <vt:lpstr>Facet</vt:lpstr>
      <vt:lpstr>3_Office Theme</vt:lpstr>
      <vt:lpstr>1_Facet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2020-05-02T09:43:46Z</dcterms:created>
  <dcterms:modified xsi:type="dcterms:W3CDTF">2020-05-07T20:27:00Z</dcterms:modified>
</cp:coreProperties>
</file>