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6" r:id="rId2"/>
    <p:sldId id="256" r:id="rId3"/>
    <p:sldId id="275" r:id="rId4"/>
    <p:sldId id="270" r:id="rId5"/>
    <p:sldId id="274" r:id="rId6"/>
    <p:sldId id="273" r:id="rId7"/>
    <p:sldId id="269" r:id="rId8"/>
    <p:sldId id="268" r:id="rId9"/>
    <p:sldId id="266" r:id="rId10"/>
    <p:sldId id="262" r:id="rId11"/>
    <p:sldId id="257" r:id="rId12"/>
    <p:sldId id="272" r:id="rId13"/>
    <p:sldId id="271" r:id="rId14"/>
    <p:sldId id="267" r:id="rId15"/>
    <p:sldId id="260" r:id="rId16"/>
    <p:sldId id="265" r:id="rId17"/>
    <p:sldId id="264" r:id="rId18"/>
    <p:sldId id="259" r:id="rId19"/>
    <p:sldId id="263" r:id="rId20"/>
    <p:sldId id="26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6FF899-26E9-40AB-AABE-2CD04FE45FF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2797103-7DB4-47FF-82D1-F4938BCA8B93}">
      <dgm:prSet/>
      <dgm:spPr/>
      <dgm:t>
        <a:bodyPr/>
        <a:lstStyle/>
        <a:p>
          <a:pPr rtl="0"/>
          <a:r>
            <a:rPr lang="en-US" b="1" dirty="0" smtClean="0"/>
            <a:t>Thanks to all</a:t>
          </a:r>
          <a:endParaRPr lang="en-US" dirty="0"/>
        </a:p>
      </dgm:t>
    </dgm:pt>
    <dgm:pt modelId="{02842216-C117-44DA-99C3-8A0A7ECBF8EB}" type="parTrans" cxnId="{57451C9B-4B02-4745-9B68-F2EC96B4F245}">
      <dgm:prSet/>
      <dgm:spPr/>
      <dgm:t>
        <a:bodyPr/>
        <a:lstStyle/>
        <a:p>
          <a:endParaRPr lang="en-US"/>
        </a:p>
      </dgm:t>
    </dgm:pt>
    <dgm:pt modelId="{40BCF776-B53C-459B-B51D-695B64D95FEE}" type="sibTrans" cxnId="{57451C9B-4B02-4745-9B68-F2EC96B4F245}">
      <dgm:prSet/>
      <dgm:spPr/>
      <dgm:t>
        <a:bodyPr/>
        <a:lstStyle/>
        <a:p>
          <a:endParaRPr lang="en-US"/>
        </a:p>
      </dgm:t>
    </dgm:pt>
    <dgm:pt modelId="{B6163889-8D95-4B20-B285-589B5FC5AA47}" type="pres">
      <dgm:prSet presAssocID="{F96FF899-26E9-40AB-AABE-2CD04FE45FF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A0CFCD-B0C4-45C8-8F47-CF11FB430813}" type="pres">
      <dgm:prSet presAssocID="{52797103-7DB4-47FF-82D1-F4938BCA8B93}" presName="circle1" presStyleLbl="node1" presStyleIdx="0" presStyleCnt="1"/>
      <dgm:spPr/>
    </dgm:pt>
    <dgm:pt modelId="{C65BAC6C-4365-4780-A3C3-77F4411F6BE6}" type="pres">
      <dgm:prSet presAssocID="{52797103-7DB4-47FF-82D1-F4938BCA8B93}" presName="space" presStyleCnt="0"/>
      <dgm:spPr/>
    </dgm:pt>
    <dgm:pt modelId="{1199DA7C-801B-4C80-B473-59345420EDF8}" type="pres">
      <dgm:prSet presAssocID="{52797103-7DB4-47FF-82D1-F4938BCA8B93}" presName="rect1" presStyleLbl="alignAcc1" presStyleIdx="0" presStyleCnt="1"/>
      <dgm:spPr/>
      <dgm:t>
        <a:bodyPr/>
        <a:lstStyle/>
        <a:p>
          <a:endParaRPr lang="en-US"/>
        </a:p>
      </dgm:t>
    </dgm:pt>
    <dgm:pt modelId="{7830BEB9-17D5-48B6-98F0-201B570C1B9F}" type="pres">
      <dgm:prSet presAssocID="{52797103-7DB4-47FF-82D1-F4938BCA8B93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451C9B-4B02-4745-9B68-F2EC96B4F245}" srcId="{F96FF899-26E9-40AB-AABE-2CD04FE45FFB}" destId="{52797103-7DB4-47FF-82D1-F4938BCA8B93}" srcOrd="0" destOrd="0" parTransId="{02842216-C117-44DA-99C3-8A0A7ECBF8EB}" sibTransId="{40BCF776-B53C-459B-B51D-695B64D95FEE}"/>
    <dgm:cxn modelId="{9EDB7B29-1DA8-470F-AAE6-A7987204F4B8}" type="presOf" srcId="{52797103-7DB4-47FF-82D1-F4938BCA8B93}" destId="{1199DA7C-801B-4C80-B473-59345420EDF8}" srcOrd="0" destOrd="0" presId="urn:microsoft.com/office/officeart/2005/8/layout/target3"/>
    <dgm:cxn modelId="{586F4C9F-DE95-438B-A40F-BB59229E8750}" type="presOf" srcId="{52797103-7DB4-47FF-82D1-F4938BCA8B93}" destId="{7830BEB9-17D5-48B6-98F0-201B570C1B9F}" srcOrd="1" destOrd="0" presId="urn:microsoft.com/office/officeart/2005/8/layout/target3"/>
    <dgm:cxn modelId="{7A5E9001-AF49-4B6F-B4A6-F13005761C0B}" type="presOf" srcId="{F96FF899-26E9-40AB-AABE-2CD04FE45FFB}" destId="{B6163889-8D95-4B20-B285-589B5FC5AA47}" srcOrd="0" destOrd="0" presId="urn:microsoft.com/office/officeart/2005/8/layout/target3"/>
    <dgm:cxn modelId="{097C77A4-1F73-467F-BE27-C416A86ECCD6}" type="presParOf" srcId="{B6163889-8D95-4B20-B285-589B5FC5AA47}" destId="{22A0CFCD-B0C4-45C8-8F47-CF11FB430813}" srcOrd="0" destOrd="0" presId="urn:microsoft.com/office/officeart/2005/8/layout/target3"/>
    <dgm:cxn modelId="{A12ED44A-94A4-44D5-BAB2-A88E310E1A83}" type="presParOf" srcId="{B6163889-8D95-4B20-B285-589B5FC5AA47}" destId="{C65BAC6C-4365-4780-A3C3-77F4411F6BE6}" srcOrd="1" destOrd="0" presId="urn:microsoft.com/office/officeart/2005/8/layout/target3"/>
    <dgm:cxn modelId="{782FDF90-A9C1-478E-8F42-3C4D02A29C4A}" type="presParOf" srcId="{B6163889-8D95-4B20-B285-589B5FC5AA47}" destId="{1199DA7C-801B-4C80-B473-59345420EDF8}" srcOrd="2" destOrd="0" presId="urn:microsoft.com/office/officeart/2005/8/layout/target3"/>
    <dgm:cxn modelId="{DA1E05F3-6738-4643-AE33-CFC241B572F6}" type="presParOf" srcId="{B6163889-8D95-4B20-B285-589B5FC5AA47}" destId="{7830BEB9-17D5-48B6-98F0-201B570C1B9F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A0CFCD-B0C4-45C8-8F47-CF11FB430813}">
      <dsp:nvSpPr>
        <dsp:cNvPr id="0" name=""/>
        <dsp:cNvSpPr/>
      </dsp:nvSpPr>
      <dsp:spPr>
        <a:xfrm>
          <a:off x="0" y="0"/>
          <a:ext cx="2009238" cy="200923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99DA7C-801B-4C80-B473-59345420EDF8}">
      <dsp:nvSpPr>
        <dsp:cNvPr id="0" name=""/>
        <dsp:cNvSpPr/>
      </dsp:nvSpPr>
      <dsp:spPr>
        <a:xfrm>
          <a:off x="1004619" y="0"/>
          <a:ext cx="5348555" cy="20092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b="1" kern="1200" dirty="0" smtClean="0"/>
            <a:t>Thanks to all</a:t>
          </a:r>
          <a:endParaRPr lang="en-US" sz="6500" kern="1200" dirty="0"/>
        </a:p>
      </dsp:txBody>
      <dsp:txXfrm>
        <a:off x="1004619" y="0"/>
        <a:ext cx="5348555" cy="20092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3FFA8-3ECD-47C4-964C-36E5861F32F8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B7BCE-AF09-438A-B111-4D18853EF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699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B7BCE-AF09-438A-B111-4D18853EF2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72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4400" y="10668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Welcome to the presentation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Mizan\Downloads\Screenshot (66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09800"/>
            <a:ext cx="5038725" cy="3048000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6932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 descr="C:\Users\Mizan\Downloads\produc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42975"/>
            <a:ext cx="3810000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43000" y="12192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Product (n)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971675"/>
            <a:ext cx="373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Something that someone makes or grow.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32766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Syn. creation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41148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Ant. reduction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43100" y="502920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She sells these products in her shop.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851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 descr="C:\Users\Mizan\Downloads\desig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275" y="838200"/>
            <a:ext cx="48006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8200" y="1000125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Design (v)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981200"/>
            <a:ext cx="251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draw or play  something.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2766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Syn. plan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47244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She designs fabrics.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208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876300" y="1897082"/>
            <a:ext cx="7505700" cy="4154984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Read the text and answer questions 1 and 2.</a:t>
            </a:r>
          </a:p>
          <a:p>
            <a:pPr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Shamima’s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misery started the day she was married. Her husband was a greedy person and he used to abuse her verbally and physically. Within a few months into her marriage she had to leave her husband Kamal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Uddin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Joardar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Now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Shamima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vows to work with women, who are ill-fated like her. She has 43 female members in her organization working for her. She herself trains the members and them provides them with wok. She designs fabrics, makes block-print, brush –paint and hand –embroidered saris.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7250" y="914400"/>
            <a:ext cx="75247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B. Read the text silently to understand the meaning of the lesson.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776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762000" y="1166842"/>
            <a:ext cx="7543800" cy="4524315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She also makes three-piece dresses for women and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fatuas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for men. She sells these products in her shop and supplies them outside. </a:t>
            </a:r>
          </a:p>
          <a:p>
            <a:pPr algn="just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Shamima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has a dream now, a dream to do something for the helpless people. She wants them to feel useful. They can live with self-respect and dignity. With this in views, she goes out looking for such people.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Shamima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finished her story with a smile.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Shamima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has no complaints, no regrets, and no grudges. Her husband could destroy her outward beauty but not the beauty of her mind. All she wants to do is to bring a smile on the faces of those women who are unfortunate.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Shamima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wants to become a famous designer.</a:t>
            </a:r>
          </a:p>
        </p:txBody>
      </p:sp>
    </p:spTree>
    <p:extLst>
      <p:ext uri="{BB962C8B-B14F-4D97-AF65-F5344CB8AC3E}">
        <p14:creationId xmlns:p14="http://schemas.microsoft.com/office/powerpoint/2010/main" val="939071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2666999"/>
            <a:ext cx="7391400" cy="280076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C. What do you understand by, “Her husband could destroy her outward beauty but not the beauty of her mind”?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loud 3"/>
          <p:cNvSpPr/>
          <p:nvPr/>
        </p:nvSpPr>
        <p:spPr>
          <a:xfrm>
            <a:off x="4457700" y="838199"/>
            <a:ext cx="3886200" cy="1828800"/>
          </a:xfrm>
          <a:prstGeom prst="cloud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Individual Work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603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33450" y="1143000"/>
            <a:ext cx="3886200" cy="7078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D. True or false? If false , give the correct information.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6300" y="2547372"/>
            <a:ext cx="7429500" cy="347787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Shamima’s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husband destroyed her.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Shamim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promised to stand beside the helpless women.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She has some  trainers to train the women of her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organisation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3950" y="3438525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Ans. False. Corr. Info.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Shamima’s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husband could destroy her outward beauty, but not the beauty of her mind.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4648200"/>
            <a:ext cx="632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Ans. True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5345936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Ans. False. Corr. Inf.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Shamima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herself trains the women in her organization.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Explosion 1 7"/>
          <p:cNvSpPr/>
          <p:nvPr/>
        </p:nvSpPr>
        <p:spPr>
          <a:xfrm>
            <a:off x="5410200" y="838200"/>
            <a:ext cx="3105150" cy="1709172"/>
          </a:xfrm>
          <a:prstGeom prst="irregularSeal1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Pair Work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71617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14400" y="2209800"/>
            <a:ext cx="7315200" cy="138499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Choose the best answer to each question from the alternatives given and write the corresponding number of the answers in your answer script: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630662"/>
            <a:ext cx="731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does the word ‘greedy’ mean?</a:t>
            </a:r>
          </a:p>
          <a:p>
            <a:pPr marL="400050" indent="-400050">
              <a:buAutoNum type="roman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Kind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Untidy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Covetous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Gracious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b. Grudge means----------</a:t>
            </a:r>
          </a:p>
          <a:p>
            <a:pPr marL="400050" indent="-400050">
              <a:buAutoNum type="roman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Objection	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Envy    iii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Hatred  iv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complain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Shamima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vows to work with ----- women.</a:t>
            </a:r>
          </a:p>
          <a:p>
            <a:pPr marL="400050" indent="-400050">
              <a:buAutoNum type="roman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Rich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Dishonest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Helpless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Restless</a:t>
            </a:r>
          </a:p>
        </p:txBody>
      </p:sp>
      <p:sp>
        <p:nvSpPr>
          <p:cNvPr id="5" name="Donut 4"/>
          <p:cNvSpPr/>
          <p:nvPr/>
        </p:nvSpPr>
        <p:spPr>
          <a:xfrm>
            <a:off x="4953000" y="4835723"/>
            <a:ext cx="381000" cy="381000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onut 5"/>
          <p:cNvSpPr/>
          <p:nvPr/>
        </p:nvSpPr>
        <p:spPr>
          <a:xfrm>
            <a:off x="4572000" y="4048750"/>
            <a:ext cx="381000" cy="381000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onut 6"/>
          <p:cNvSpPr/>
          <p:nvPr/>
        </p:nvSpPr>
        <p:spPr>
          <a:xfrm>
            <a:off x="4486275" y="5557986"/>
            <a:ext cx="381000" cy="381000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Bevel 7"/>
          <p:cNvSpPr/>
          <p:nvPr/>
        </p:nvSpPr>
        <p:spPr>
          <a:xfrm>
            <a:off x="1295400" y="914400"/>
            <a:ext cx="6629400" cy="1143000"/>
          </a:xfrm>
          <a:prstGeom prst="beve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Group work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647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14400" y="1219200"/>
            <a:ext cx="7391400" cy="4524315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d. Her husband --- her dream.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i. Shattered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ii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Liked		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Supported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iv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Appreciated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Shamima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 a woman of ---- nature.</a:t>
            </a:r>
          </a:p>
          <a:p>
            <a:pPr marL="400050" indent="-400050">
              <a:buAutoNum type="romanL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Egoistic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ii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Malignant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Conceited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iv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Benevolent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f. Vow means-----------.</a:t>
            </a:r>
          </a:p>
          <a:p>
            <a:pPr marL="400050" indent="-400050">
              <a:buAutoNum type="roman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Voyage			ii. Voluntary	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iii. Promise			iv. Guarantee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Shamima’s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conjugal life was ------------------.</a:t>
            </a:r>
          </a:p>
          <a:p>
            <a:pPr marL="514350" indent="-514350">
              <a:buAutoNum type="romanL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Very happy		ii. successful	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iii. Futile			iv. gorgeous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onut 3"/>
          <p:cNvSpPr/>
          <p:nvPr/>
        </p:nvSpPr>
        <p:spPr>
          <a:xfrm>
            <a:off x="809625" y="1676400"/>
            <a:ext cx="381000" cy="381000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Donut 4"/>
          <p:cNvSpPr/>
          <p:nvPr/>
        </p:nvSpPr>
        <p:spPr>
          <a:xfrm>
            <a:off x="1000125" y="5257800"/>
            <a:ext cx="381000" cy="381000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onut 5"/>
          <p:cNvSpPr/>
          <p:nvPr/>
        </p:nvSpPr>
        <p:spPr>
          <a:xfrm>
            <a:off x="981075" y="4191000"/>
            <a:ext cx="381000" cy="381000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onut 6"/>
          <p:cNvSpPr/>
          <p:nvPr/>
        </p:nvSpPr>
        <p:spPr>
          <a:xfrm>
            <a:off x="4572000" y="3114675"/>
            <a:ext cx="381000" cy="381000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464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10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1732746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F. Read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following text and fill in the gaps with appropriate words to make a meaningful  one.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8675" y="2743200"/>
            <a:ext cx="7391400" cy="267765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Shamima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finished her story with a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She has no complains, no regrets, no (b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               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Her husband could  destroy her outward ©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but not the beauty of her (d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           . All she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wants to do is to bring a smile on the faces of those women who are (e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              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2686853"/>
            <a:ext cx="1076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Smile</a:t>
            </a: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91300" y="312929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grudges</a:t>
            </a: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2800" y="3589615"/>
            <a:ext cx="1181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eauty</a:t>
            </a: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3962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mind</a:t>
            </a: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0" y="48006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unfortunate</a:t>
            </a:r>
            <a:endParaRPr lang="en-US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lowchart: Punched Tape 10"/>
          <p:cNvSpPr/>
          <p:nvPr/>
        </p:nvSpPr>
        <p:spPr>
          <a:xfrm>
            <a:off x="2209800" y="838200"/>
            <a:ext cx="4800600" cy="894546"/>
          </a:xfrm>
          <a:prstGeom prst="flowChartPunchedTa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Evaluation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896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66800" y="3438525"/>
            <a:ext cx="7239000" cy="255454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Find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 person in your locality who has succeeded in the difficulties and write about her/ him.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1447800"/>
            <a:ext cx="6553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Arial Black" pitchFamily="34" charset="0"/>
              </a:rPr>
              <a:t>Home Work</a:t>
            </a:r>
            <a:endParaRPr lang="en-US" sz="6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511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952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3486150"/>
            <a:ext cx="3962400" cy="2554545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Md.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Mizanur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Rahman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B.A.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Hons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.), M.A. English, B. Ed.</a:t>
            </a:r>
          </a:p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Assistant Teacher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Police Lines School and College,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Pabna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Mobile no: 01737979719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Email:mizanplsc@gmail.com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3951" y="3486150"/>
            <a:ext cx="3705224" cy="2554545"/>
          </a:xfrm>
          <a:prstGeom prst="rect">
            <a:avLst/>
          </a:prstGeom>
          <a:solidFill>
            <a:srgbClr val="0070C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Class : VIII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Subject 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English 1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paper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Unit: Five  (Making a difference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Lesson: Three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Lesson Title : Ever beautiful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Shamima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Time : 40 Minutes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Date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08/05/2020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900" y="2066925"/>
            <a:ext cx="1238250" cy="1371600"/>
          </a:xfrm>
          <a:prstGeom prst="rect">
            <a:avLst/>
          </a:prstGeom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095500"/>
            <a:ext cx="1120775" cy="1371600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Horizontal Scroll 7"/>
          <p:cNvSpPr/>
          <p:nvPr/>
        </p:nvSpPr>
        <p:spPr>
          <a:xfrm>
            <a:off x="714375" y="600075"/>
            <a:ext cx="7772400" cy="1752600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547316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253795702"/>
              </p:ext>
            </p:extLst>
          </p:nvPr>
        </p:nvGraphicFramePr>
        <p:xfrm>
          <a:off x="1381124" y="1143000"/>
          <a:ext cx="6353175" cy="2009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09700" y="4267200"/>
            <a:ext cx="6324600" cy="1569660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See you again in the next class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118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923925" y="914400"/>
            <a:ext cx="7239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A. Look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at the pictures and answer the following questions.</a:t>
            </a:r>
          </a:p>
        </p:txBody>
      </p:sp>
      <p:pic>
        <p:nvPicPr>
          <p:cNvPr id="3074" name="Picture 2" descr="C:\Users\Mizan\Downloads\Screenshot (66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2133600"/>
            <a:ext cx="6934200" cy="3048000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54102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do you see in the picture -1 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176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 descr="C:\Users\Mizan\Downloads\Screenshot (65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7315200" cy="3429000"/>
          </a:xfrm>
          <a:prstGeom prst="rect">
            <a:avLst/>
          </a:prstGeom>
          <a:ln w="228600" cap="sq" cmpd="thickThin">
            <a:solidFill>
              <a:srgbClr val="00B0F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04875" y="5057775"/>
            <a:ext cx="7019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What do you see in the picture-2 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688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urved Up Ribbon 4"/>
          <p:cNvSpPr/>
          <p:nvPr/>
        </p:nvSpPr>
        <p:spPr>
          <a:xfrm>
            <a:off x="866775" y="914400"/>
            <a:ext cx="7620000" cy="1676400"/>
          </a:xfrm>
          <a:prstGeom prst="ellipseRibbon2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Today’s lesson </a:t>
            </a:r>
          </a:p>
        </p:txBody>
      </p:sp>
      <p:sp>
        <p:nvSpPr>
          <p:cNvPr id="6" name="Bevel 5"/>
          <p:cNvSpPr/>
          <p:nvPr/>
        </p:nvSpPr>
        <p:spPr>
          <a:xfrm>
            <a:off x="895350" y="3352800"/>
            <a:ext cx="7410450" cy="2362200"/>
          </a:xfrm>
          <a:prstGeom prst="beve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Ever beautiful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Shamima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026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3581400"/>
            <a:ext cx="6477000" cy="193899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i. read and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understand texts through silent reading.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ii. infer meaning from context.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iii. fill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the gaps and choose the correct answer.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write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about a successful person in his/ her society.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733550" y="914400"/>
            <a:ext cx="5257800" cy="11430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Learning Outcomes</a:t>
            </a:r>
          </a:p>
        </p:txBody>
      </p:sp>
      <p:sp>
        <p:nvSpPr>
          <p:cNvPr id="7" name="Rectangle 6"/>
          <p:cNvSpPr/>
          <p:nvPr/>
        </p:nvSpPr>
        <p:spPr>
          <a:xfrm>
            <a:off x="1504950" y="2351782"/>
            <a:ext cx="5715000" cy="107721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At the end of the lesson, the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students will be able to: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501794" y="2605355"/>
            <a:ext cx="939511" cy="356920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17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52525" y="8382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New Words Presentation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133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7" name="Picture 3" descr="C:\Users\Mizan\Downloads\il fate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981200"/>
            <a:ext cx="4395787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1619905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Ill-fated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adj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5350" y="2181225"/>
            <a:ext cx="2362200" cy="138499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Destined to doom or have bad luck.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7725" y="3733800"/>
            <a:ext cx="2409825" cy="52322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Syn. unlucky.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5350" y="4419600"/>
            <a:ext cx="2133600" cy="523220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Ant. lucky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525780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Shamima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vows to work with the  ill-fated women.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196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C:\Users\Mizan\Downloads\misery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219200"/>
            <a:ext cx="4495801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8200" y="10668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Misery (n)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752600"/>
            <a:ext cx="2209800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Sadness and suffering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8956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Syn. Suffering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3657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Ant. happiness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4953000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Shamima’s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misery started when she was married.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842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C:\Users\Mizan\Downloads\unstitch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425" y="990600"/>
            <a:ext cx="42195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66775" y="124843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Unstitched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adj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6775" y="2667000"/>
            <a:ext cx="289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Without stitching something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81075" y="40386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Ant. stitched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28787" y="5029200"/>
            <a:ext cx="5686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They stitched the unstitched dresses.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628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810</Words>
  <Application>Microsoft Office PowerPoint</Application>
  <PresentationFormat>On-screen Show (4:3)</PresentationFormat>
  <Paragraphs>107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Mizan</dc:creator>
  <cp:lastModifiedBy>Mizan</cp:lastModifiedBy>
  <cp:revision>78</cp:revision>
  <dcterms:created xsi:type="dcterms:W3CDTF">2006-08-16T00:00:00Z</dcterms:created>
  <dcterms:modified xsi:type="dcterms:W3CDTF">2020-05-08T05:22:42Z</dcterms:modified>
</cp:coreProperties>
</file>