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5.jpg"/><Relationship Id="rId18" Type="http://schemas.openxmlformats.org/officeDocument/2006/relationships/image" Target="../media/image29.jpg"/><Relationship Id="rId3" Type="http://schemas.openxmlformats.org/officeDocument/2006/relationships/image" Target="../media/image26.jpeg"/><Relationship Id="rId7" Type="http://schemas.openxmlformats.org/officeDocument/2006/relationships/image" Target="../media/image23.jpeg"/><Relationship Id="rId12" Type="http://schemas.openxmlformats.org/officeDocument/2006/relationships/image" Target="../media/image12.jpg"/><Relationship Id="rId17" Type="http://schemas.openxmlformats.org/officeDocument/2006/relationships/image" Target="../media/image28.jpg"/><Relationship Id="rId2" Type="http://schemas.openxmlformats.org/officeDocument/2006/relationships/image" Target="../media/image4.pn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4.jpg"/><Relationship Id="rId5" Type="http://schemas.openxmlformats.org/officeDocument/2006/relationships/image" Target="../media/image21.jpeg"/><Relationship Id="rId15" Type="http://schemas.openxmlformats.org/officeDocument/2006/relationships/image" Target="../media/image15.jpeg"/><Relationship Id="rId10" Type="http://schemas.openxmlformats.org/officeDocument/2006/relationships/image" Target="../media/image16.jpeg"/><Relationship Id="rId19" Type="http://schemas.openxmlformats.org/officeDocument/2006/relationships/image" Target="../media/image30.jpg"/><Relationship Id="rId4" Type="http://schemas.openxmlformats.org/officeDocument/2006/relationships/image" Target="../media/image19.jpeg"/><Relationship Id="rId9" Type="http://schemas.openxmlformats.org/officeDocument/2006/relationships/image" Target="../media/image18.jpe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6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12.jpg"/><Relationship Id="rId5" Type="http://schemas.openxmlformats.org/officeDocument/2006/relationships/image" Target="../media/image21.jpeg"/><Relationship Id="rId15" Type="http://schemas.openxmlformats.org/officeDocument/2006/relationships/image" Target="../media/image17.jpg"/><Relationship Id="rId10" Type="http://schemas.openxmlformats.org/officeDocument/2006/relationships/image" Target="../media/image24.jpg"/><Relationship Id="rId4" Type="http://schemas.openxmlformats.org/officeDocument/2006/relationships/image" Target="../media/image20.jpeg"/><Relationship Id="rId9" Type="http://schemas.openxmlformats.org/officeDocument/2006/relationships/image" Target="../media/image16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288881" y="2062639"/>
            <a:ext cx="5400675" cy="4535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56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	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endParaRPr lang="en-US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9" name="Rectangle 8"/>
          <p:cNvSpPr/>
          <p:nvPr/>
        </p:nvSpPr>
        <p:spPr>
          <a:xfrm>
            <a:off x="750155" y="2062639"/>
            <a:ext cx="5400675" cy="403100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188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হেফাজ</a:t>
            </a:r>
            <a:r>
              <a:rPr lang="en-US" sz="3188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188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188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2478945"/>
            <a:ext cx="1757363" cy="18048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Widescreen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4</cp:revision>
  <dcterms:created xsi:type="dcterms:W3CDTF">2019-06-04T06:41:02Z</dcterms:created>
  <dcterms:modified xsi:type="dcterms:W3CDTF">2020-05-08T09:42:41Z</dcterms:modified>
</cp:coreProperties>
</file>