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3"/>
  </p:notesMasterIdLst>
  <p:sldIdLst>
    <p:sldId id="317" r:id="rId2"/>
    <p:sldId id="256" r:id="rId3"/>
    <p:sldId id="257" r:id="rId4"/>
    <p:sldId id="294" r:id="rId5"/>
    <p:sldId id="262" r:id="rId6"/>
    <p:sldId id="264" r:id="rId7"/>
    <p:sldId id="295" r:id="rId8"/>
    <p:sldId id="296" r:id="rId9"/>
    <p:sldId id="316" r:id="rId10"/>
    <p:sldId id="28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6" d="100"/>
          <a:sy n="76" d="100"/>
        </p:scale>
        <p:origin x="49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4T12:21:20.504" idx="1">
    <p:pos x="5568" y="14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FD82-7D0F-4933-AB4F-E39CC8D74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8F6A-4B74-49A7-A2C0-62D167D1C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8F6A-4B74-49A7-A2C0-62D167D1C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2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9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8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3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02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09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3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88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42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759" y="6451848"/>
            <a:ext cx="91440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Md.</a:t>
            </a:r>
            <a:r>
              <a:rPr lang="en-US" sz="1400" baseline="0" dirty="0" smtClean="0">
                <a:solidFill>
                  <a:schemeClr val="tx1"/>
                </a:solidFill>
              </a:rPr>
              <a:t> Shariful Islam. Asst. Teacher,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Balakhal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Chandraban</a:t>
            </a:r>
            <a:r>
              <a:rPr lang="en-US" sz="1400" baseline="0" dirty="0" smtClean="0">
                <a:solidFill>
                  <a:schemeClr val="tx1"/>
                </a:solidFill>
              </a:rPr>
              <a:t> Girls’ High School,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Hajigonj</a:t>
            </a:r>
            <a:r>
              <a:rPr lang="en-US" sz="1400" baseline="0" dirty="0" smtClean="0">
                <a:solidFill>
                  <a:schemeClr val="tx1"/>
                </a:solidFill>
              </a:rPr>
              <a:t>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400" baseline="0" dirty="0" smtClean="0">
                <a:solidFill>
                  <a:schemeClr val="tx1"/>
                </a:solidFill>
              </a:rPr>
              <a:t>. ICT4E District Ambassador 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400" baseline="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4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3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752600" y="609600"/>
            <a:ext cx="6019800" cy="1295400"/>
          </a:xfrm>
          <a:prstGeom prst="ribbon2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429000"/>
            <a:ext cx="7620000" cy="1752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ব্যবহারের কৌশল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আনবে।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219200"/>
            <a:ext cx="6096000" cy="4267200"/>
          </a:xfrm>
          <a:prstGeom prst="rect">
            <a:avLst/>
          </a:prstGeom>
          <a:ln w="76200" cap="sq" cmpd="thickThin">
            <a:solidFill>
              <a:srgbClr val="0070C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122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867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  <a:prstDash val="lgDash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ounded Rectangle 1"/>
          <p:cNvSpPr/>
          <p:nvPr/>
        </p:nvSpPr>
        <p:spPr>
          <a:xfrm>
            <a:off x="1104900" y="685800"/>
            <a:ext cx="7010400" cy="533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40910"/>
            <a:ext cx="4038600" cy="448298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শরীফুল ইসলাম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সহকারী শিক্ষক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(আইসিটি)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বলাখাল চন্দ্রবান বালিকা উচ্চ বিদ্যালয়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বলাখাল , হাজীগঞ্জ, চাঁদপুর।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মোবাইলঃ- ০১৭৩৬৩৩৭৫৩১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ই-মেইলঃ-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saharatanha@gmail.com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651404"/>
            <a:ext cx="990600" cy="4472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R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31233"/>
            <a:ext cx="914400" cy="1181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492" r="3999" b="2322"/>
          <a:stretch/>
        </p:blipFill>
        <p:spPr>
          <a:xfrm>
            <a:off x="5638800" y="1640910"/>
            <a:ext cx="2971800" cy="44829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55710" y="2590800"/>
            <a:ext cx="2895600" cy="224676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endParaRPr lang="bn-IN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পাঠ-২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স্প্রেডশিট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 : ৫০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 : 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২৯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-0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-20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২০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914400"/>
            <a:ext cx="2819400" cy="5722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5562600" y="914400"/>
            <a:ext cx="2895600" cy="57221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365760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638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90600" y="762000"/>
            <a:ext cx="6858000" cy="1905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bn-IN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bn-IN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অংশ </a:t>
            </a:r>
            <a:r>
              <a:rPr lang="en-US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3886200" cy="923330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উই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ণ্ডোর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-excel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কৌশল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685800"/>
            <a:ext cx="6248400" cy="685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96200" cy="39624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762000" y="5486399"/>
            <a:ext cx="1447800" cy="7780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Start button</a:t>
            </a:r>
            <a:endParaRPr lang="en-US" sz="1600" dirty="0"/>
          </a:p>
        </p:txBody>
      </p:sp>
      <p:sp>
        <p:nvSpPr>
          <p:cNvPr id="22" name="Right Arrow 21"/>
          <p:cNvSpPr/>
          <p:nvPr/>
        </p:nvSpPr>
        <p:spPr>
          <a:xfrm>
            <a:off x="2209800" y="5454203"/>
            <a:ext cx="1447800" cy="8102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All programs</a:t>
            </a:r>
            <a:endParaRPr lang="en-US" sz="1600" dirty="0"/>
          </a:p>
        </p:txBody>
      </p:sp>
      <p:sp>
        <p:nvSpPr>
          <p:cNvPr id="23" name="Right Arrow 22"/>
          <p:cNvSpPr/>
          <p:nvPr/>
        </p:nvSpPr>
        <p:spPr>
          <a:xfrm>
            <a:off x="3690870" y="5361905"/>
            <a:ext cx="1828800" cy="90259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Microsoft Office </a:t>
            </a:r>
            <a:endParaRPr lang="en-US" sz="1600" dirty="0"/>
          </a:p>
        </p:txBody>
      </p:sp>
      <p:sp>
        <p:nvSpPr>
          <p:cNvPr id="24" name="Right Arrow 23"/>
          <p:cNvSpPr/>
          <p:nvPr/>
        </p:nvSpPr>
        <p:spPr>
          <a:xfrm>
            <a:off x="5557770" y="5378540"/>
            <a:ext cx="2938530" cy="9025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Microsoft Office Excel -2007 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7419840" y="4616541"/>
            <a:ext cx="1114560" cy="76199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Click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3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562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কম্পিউটারের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ডেস্কটপে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latin typeface="NikoshLight" pitchFamily="2" charset="0"/>
                <a:cs typeface="NikoshLight" pitchFamily="2" charset="0"/>
              </a:rPr>
              <a:t>স্প্রেড</a:t>
            </a:r>
            <a:r>
              <a:rPr lang="bn-IN" sz="2800" b="1" dirty="0" smtClean="0">
                <a:latin typeface="NikoshLight" pitchFamily="2" charset="0"/>
                <a:cs typeface="NikoshLight" pitchFamily="2" charset="0"/>
              </a:rPr>
              <a:t>শি</a:t>
            </a:r>
            <a:r>
              <a:rPr lang="en-US" sz="2800" b="1" dirty="0" smtClean="0">
                <a:latin typeface="NikoshLight" pitchFamily="2" charset="0"/>
                <a:cs typeface="NikoshLight" pitchFamily="2" charset="0"/>
              </a:rPr>
              <a:t>ট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প্রোগ্রামের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আইকনে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ডাবল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ক্লিক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করে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143000"/>
            <a:ext cx="7924800" cy="3886200"/>
            <a:chOff x="609600" y="533400"/>
            <a:chExt cx="7924800" cy="4495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33"/>
            <a:stretch/>
          </p:blipFill>
          <p:spPr>
            <a:xfrm>
              <a:off x="609600" y="533400"/>
              <a:ext cx="7924800" cy="4495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3" t="5432" r="36207" b="34401"/>
            <a:stretch/>
          </p:blipFill>
          <p:spPr>
            <a:xfrm>
              <a:off x="3733800" y="1143000"/>
              <a:ext cx="2133600" cy="2057401"/>
            </a:xfrm>
            <a:prstGeom prst="rect">
              <a:avLst/>
            </a:prstGeom>
          </p:spPr>
        </p:pic>
      </p:grpSp>
      <p:sp>
        <p:nvSpPr>
          <p:cNvPr id="17" name="Up Arrow 16"/>
          <p:cNvSpPr/>
          <p:nvPr/>
        </p:nvSpPr>
        <p:spPr>
          <a:xfrm>
            <a:off x="4648200" y="3448372"/>
            <a:ext cx="266700" cy="17654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390900" y="609600"/>
            <a:ext cx="2476500" cy="4572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 পদ্ধতি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838200"/>
            <a:ext cx="3657600" cy="6858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743200"/>
            <a:ext cx="739140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স্প্রেডশিট সফটওয়্যার এক্সেল খোলার ১ম পদ্ধতিটি লেখ</a:t>
            </a:r>
            <a:r>
              <a:rPr lang="bn-IN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3006</TotalTime>
  <Words>192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NikoshBAN</vt:lpstr>
      <vt:lpstr>NikoshLight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Microsoft account</cp:lastModifiedBy>
  <cp:revision>638</cp:revision>
  <dcterms:created xsi:type="dcterms:W3CDTF">2017-10-03T04:23:59Z</dcterms:created>
  <dcterms:modified xsi:type="dcterms:W3CDTF">2020-04-19T16:13:09Z</dcterms:modified>
</cp:coreProperties>
</file>