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77" r:id="rId2"/>
    <p:sldId id="278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96936F-36A3-4198-898C-650121804E54}" type="datetimeFigureOut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95A003-6830-4AEC-9D26-C8ECBF413A4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6BA1BE-C3B2-4ADF-8C95-FAE19BF5940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8FEBDC-9C62-48C6-8A72-E708C033C71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5236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6F9346C-B196-F841-A2D4-4E5E8EF22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2FB1BE-64A5-1045-9BEE-9B6D4A74D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00E50A-F91B-2E41-A197-3B1EE24455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399112-202A-084B-9CC7-E06DCD7A7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A9CA3F4-A5A2-3148-A7E0-D3B6E245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63888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929A2B5-C094-C24A-9E4D-CB3A01727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A85CE3-22F8-0946-8931-93DC84827E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4089252-8A45-484B-84DF-2476B1AC0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5361BB-C32B-BD4F-8643-0C88AA7B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3B0E0E-8AA6-3E48-8D6B-75FEE891D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219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323DE5D-EADC-8149-9C5D-AC208916EB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A86A411-C3C4-E641-913F-245A969AB1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95347F-A366-D04C-B83B-3D2D2D0D4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189516-69F6-F94F-AE9E-D8FFF1699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0EF62DC-7BDA-6D46-BF76-06E32A7F0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2561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095824-72E0-8649-A082-60FD709B7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76A66E-6EF1-3E45-BB13-8729A580E8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97F74F-A77E-7347-9D77-633ECB170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67A316-D624-884D-BF9E-2822826D8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12EFDAE-BC7A-324C-A545-CF1E5D969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6710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573330-6705-3F4C-A6D5-40107A525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B8263B-F7A5-3244-A5ED-01BB3D821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BB3189E-1837-D04A-BDF2-BB9869DC9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F87A17F-7C3D-7340-84AF-D8C10D435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489D5B9-F2D2-8948-BEC4-87C2673DF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623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D16037-0B55-4E49-82AE-A306EF48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C618F3-726C-FE4B-937B-0ACFD1AB16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6C1AE8-1D39-3147-B6CD-B8C71E96CC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7F4A5A1-5A90-624E-9567-EF0EB3360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E9709508-7496-CE46-93D3-8EA5B9C18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EEBAF4-7766-0B44-A536-3F72C96C8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238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90429C2-FAD4-3A44-93E0-466D732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C3D0403-1020-BB4D-8D38-B2B20FBF29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62CDB86-68B3-D845-8804-1E835F4B4A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D0BA7633-4227-7042-88DE-7050DCF515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ABE7458-1125-EF4D-B883-964C61A64B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2909778-C8A9-B84E-8107-77E94D82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3110FAE-8667-A84D-A3C1-7AA20B56D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D259F5F-B1B7-004E-88D7-4EC98D9F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18852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29E22B-3B33-CD4E-A309-6EB8D860D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0D54226E-AC65-ED49-A9CC-BBD4091E4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B843D37-163A-C545-B0E0-F8839E85B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ED631B0-20F1-5943-9311-FC5B844C9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48418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8AB3F67E-1CC2-8F44-B5FD-9E0EC2BC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11474B69-659E-9143-814E-E150722B4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799E2AE-B608-FE43-86BA-E2D5331DD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44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735FE87-267D-4E4D-8A7A-2E5E4F119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C7FA14B-618E-624F-BF4B-481603B85C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17EB40A-52E1-334C-B341-D05EC6242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CF44D06-D1EC-3E42-AEE1-22A534516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5ED3DB8-20BA-1D42-AA18-78B9AE54F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AE0594D-A28D-A141-8443-4708DF077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964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5800B19-B1C2-C24E-A86D-D897D2DAE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4B729ECE-42F7-7E4D-809B-B3BB7000E4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F4683DE-1614-0D46-A550-667A03EB8B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12BA745-EFF0-F94B-AE5A-E3D89B0AB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E0B59F-8E61-7A42-B5A9-062B6FB07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180705B-C792-0B48-B372-B5CEB69E9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34996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B3A922B-D491-5A49-87E9-487FC6FF0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9F07190-1B2A-744C-83B3-28D7B2A2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A4B95E-3150-D449-B052-B0A0071E3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F80D-29A5-A847-8CC3-049FCFF23271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8760395-0AAC-8349-842E-DCA35224DF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C99D8B3-1A1C-B14E-9BED-6253A2DB6D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6DA78-1A3E-2F4F-BEB1-5DEEC2A59C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88425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9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</a:t>
            </a:r>
            <a:r>
              <a:rPr lang="en-US" sz="9600" b="1" i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9600" b="1" i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</a:t>
            </a:r>
            <a:r>
              <a:rPr lang="en-US" sz="96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b="1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eceived_1926350837687681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66712" y="2057400"/>
            <a:ext cx="10953827" cy="4371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13" y="1428736"/>
            <a:ext cx="1000132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0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আলোচ্য</a:t>
            </a:r>
            <a:r>
              <a:rPr lang="en-US" sz="6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60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:--- </a:t>
            </a:r>
            <a:endParaRPr lang="en-US" sz="6000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7213" y="2857496"/>
            <a:ext cx="10001320" cy="186204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115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u="sng" dirty="0" err="1" smtClean="0">
                <a:latin typeface="NikoshBAN" pitchFamily="2" charset="0"/>
                <a:cs typeface="NikoshBAN" pitchFamily="2" charset="0"/>
              </a:rPr>
              <a:t>সনদ</a:t>
            </a:r>
            <a:endParaRPr lang="en-US" sz="6600" b="1" u="sng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60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438400"/>
            <a:ext cx="10953827" cy="318612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 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শর্তগুলো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12" y="285728"/>
            <a:ext cx="10953827" cy="714380"/>
          </a:xfr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মূলভাব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60" y="1428736"/>
            <a:ext cx="11334829" cy="514353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সুমহান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প্রচারে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(স.)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প্রিয়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মাতৃভূমি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মক্কা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গমন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সাদরে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আগমনকে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স্মরণীয়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নগরীর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পুরাতন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ইয়াসরিব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মদিনাতুন্নবী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নবির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lvl="1" algn="just">
              <a:buFont typeface="Wingdings" pitchFamily="2" charset="2"/>
              <a:buChar char="Ø"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(স.)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হিজরত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শোচনীয়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(স.)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লোকদেরকে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সম্পাদান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lvl="1" algn="just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9110760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1962" y="1928802"/>
            <a:ext cx="10820437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ইহুদি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খ্রিষ্টান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পৌত্তলিকদের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রচিত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হয়নি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622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খ্রিষ্টাব্দে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90600"/>
            <a:ext cx="10972800" cy="16764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কাজসমূহঃ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3200400"/>
            <a:ext cx="7391400" cy="250033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নির্মাণঃ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সুশৃঙ্খল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রীতি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প্রবর্তনঃ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>
              <a:buFont typeface="Wingdings" pitchFamily="2" charset="2"/>
              <a:buChar char="v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রাষ্ট্র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গঠনঃ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শর্তসমূহ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ধারাসমূহ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11334829" cy="472920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85750" indent="-285750" algn="just">
              <a:buFont typeface="Wingdings" pitchFamily="2" charset="2"/>
              <a:buChar char="q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৪৭টি ।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নিম্নে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গুলোঃ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pPr marL="285750" indent="-285750" algn="just"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স্বাক্ষরকারী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প্রজাতন্তের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সভাপতি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পদাধিকার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সর্বোচ্চ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বিচারালয়ের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সর্বময়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কর্তা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স্বাক্ষরকারী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শত্রু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অন্যরা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সমবেত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প্রতিহত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 algn="just">
              <a:buNone/>
            </a:pP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দুর্বল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অসহায়কে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সর্বতোভাবে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95400"/>
            <a:ext cx="11049077" cy="44627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প্রত্যেকের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ধর্মীয়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থাকবে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অমুসলমান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পালন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কারও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ধর্মে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সনদে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স্বাক্ষরকারী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সম্প্রদায়গুলোর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ব্যক্তিগত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বিবেচিত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সম্প্রদায়কে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দায়ী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নগরী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আক্রান্ত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স্বাধীনতা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রক্ষার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প্রত্যেক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সম্প্রদায়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যুদ্ধে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ব্যয়ভার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কুরাশই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সাহায্যকারীদের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৯।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নারীকে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আশ্রয়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১০।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ভঙ্গকারীর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আল্লাহর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অভিসম্পাত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বর্ষিত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0"/>
            <a:ext cx="10972800" cy="58259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b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ফলাফল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11430080" cy="303849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সংবিধানঃ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মহানবী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(স)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প্রণীত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ইতিহাসে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সর্ব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প্রশাসক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নবি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পারেননি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ঐতিহাসিকরা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এটিকে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দিয়েছেন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'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আরবের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ম্যাগনাকার্টা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'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অভিহিত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করেছেন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>
              <a:buFont typeface="Wingdings" pitchFamily="2" charset="2"/>
              <a:buChar char="v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রাজনৈতিক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ঐক্যঃ</a:t>
            </a:r>
            <a:r>
              <a:rPr lang="en-US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মদিনাবাসী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মুসলমান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অমুসলমান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সম্প্রদায়কে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ভ্রাতৃত্বের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হিংসা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কলাহের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বিপদে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অপরের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পাশে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দাঁড়ানোর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প্রতিজ্ঞাবদ্ধ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ধর্ম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নির্বিশেষে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ভ্রাতৃত্বের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বন্ধনে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আবদ্ধ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1143000"/>
            <a:ext cx="10972800" cy="428624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lvl="2" indent="-342900" algn="just">
              <a:buFont typeface="Wingdings" pitchFamily="2" charset="2"/>
              <a:buChar char="v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342900" lvl="2" indent="-342900" algn="just">
              <a:buFont typeface="Wingdings" pitchFamily="2" charset="2"/>
              <a:buChar char="v"/>
            </a:pPr>
            <a:endParaRPr lang="en-US" b="1" dirty="0" smtClean="0">
              <a:latin typeface="NikoshBAN" pitchFamily="2" charset="0"/>
              <a:cs typeface="NikoshBAN" pitchFamily="2" charset="0"/>
            </a:endParaRPr>
          </a:p>
          <a:p>
            <a:pPr marL="342900" lvl="2" indent="-342900" algn="just">
              <a:buFont typeface="Wingdings" pitchFamily="2" charset="2"/>
              <a:buChar char="v"/>
            </a:pP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শাসনতন্ত্র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প্রতিষ্ঠাঃ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হযরত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 স.)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অর্পিত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তিনি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গোত্রভিত্তিক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শাসনব্যবস্থার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বিলুপ্তি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ঘোষণা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আল্রাহর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সার্বভৌমত্ব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শাসনতন্ত্র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কায়েম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lvl="2" indent="-342900" algn="just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মহানবি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(স)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শ্রেষ্ঠত্বঃ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342900" lvl="2" indent="-342900" algn="just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জানমালের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নিরাপত্তা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বিধান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যুদ্ধের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প্রবণতা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হ্রাসঃ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342900" lvl="2" indent="-342900" algn="just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ঐক্যঃ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342900" lvl="2" indent="-342900" algn="just">
              <a:buFont typeface="Wingdings" pitchFamily="2" charset="2"/>
              <a:buChar char="v"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প্রচার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প্রসারঃ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477" y="1428736"/>
            <a:ext cx="71438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6712" y="2928935"/>
            <a:ext cx="10972800" cy="1828799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285750" indent="-285750">
              <a:buNone/>
            </a:pP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৩টি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65600" y="228600"/>
            <a:ext cx="7518400" cy="35394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সাখাওয়াত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endParaRPr lang="en-US" sz="4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 ,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অনার্স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(১০ম </a:t>
            </a:r>
            <a:r>
              <a:rPr lang="en-US" sz="28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এ,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জগন্নাথ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বিশ্ববিদ্যালয়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আগানগর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বরুড়া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০১৯১৩৭৫৬৮৬৬</a:t>
            </a: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Email: shakhawat661983@gmail.com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5600" y="3836470"/>
            <a:ext cx="7518400" cy="29854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endParaRPr lang="en-US" sz="3200" b="1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ইসলামের ইতিহাস ও সংস্কৃতি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</a:p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32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30/০৪/২০২০</a:t>
            </a: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ঘন্টা</a:t>
            </a:r>
            <a:r>
              <a:rPr lang="en-US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২৫০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Left Arrow 7"/>
          <p:cNvSpPr/>
          <p:nvPr/>
        </p:nvSpPr>
        <p:spPr>
          <a:xfrm>
            <a:off x="3657601" y="1524000"/>
            <a:ext cx="494689" cy="31389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Arrow 9"/>
          <p:cNvSpPr/>
          <p:nvPr/>
        </p:nvSpPr>
        <p:spPr>
          <a:xfrm>
            <a:off x="3428982" y="5105401"/>
            <a:ext cx="619527" cy="363361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62000" y="2209800"/>
            <a:ext cx="2540000" cy="1219199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পরিচিতি</a:t>
            </a:r>
            <a:endParaRPr lang="en-US" sz="16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11" name="Content Placeholder 4" descr="Photo-01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4800" y="1219200"/>
            <a:ext cx="2971799" cy="26338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2" descr="C:\Users\need\Desktop\Con Ju 2020\IMG_20200121_2054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071942"/>
            <a:ext cx="2971800" cy="2643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ound Diagonal Corner Rectangle 13"/>
          <p:cNvSpPr/>
          <p:nvPr/>
        </p:nvSpPr>
        <p:spPr>
          <a:xfrm>
            <a:off x="381000" y="228600"/>
            <a:ext cx="3048000" cy="838200"/>
          </a:xfrm>
          <a:prstGeom prst="round2DiagRect">
            <a:avLst/>
          </a:prstGeom>
          <a:blipFill>
            <a:blip r:embed="rId7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0439492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9720" y="428605"/>
            <a:ext cx="77216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228600" y="1905000"/>
          <a:ext cx="11480800" cy="191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5600"/>
                <a:gridCol w="7315200"/>
              </a:tblGrid>
              <a:tr h="1915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পদ্মা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>
                        <a:buFont typeface="Wingdings" pitchFamily="2" charset="2"/>
                        <a:buNone/>
                      </a:pP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মদিনা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সনদের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৪টি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শর্ত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?</a:t>
                      </a:r>
                    </a:p>
                    <a:p>
                      <a:pPr algn="ctr">
                        <a:buNone/>
                      </a:pPr>
                      <a:endParaRPr lang="en-US" sz="32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121920" marR="12192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4114800"/>
          <a:ext cx="11480800" cy="204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64604"/>
                <a:gridCol w="7316196"/>
              </a:tblGrid>
              <a:tr h="2042160">
                <a:tc>
                  <a:txBody>
                    <a:bodyPr/>
                    <a:lstStyle/>
                    <a:p>
                      <a:pPr algn="ctr"/>
                      <a:endParaRPr lang="en-US" sz="32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দলের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নাম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মেঘনা</a:t>
                      </a:r>
                      <a:endParaRPr lang="en-US" sz="32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marL="121920" marR="12192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algn="ctr"/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মদিনা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সনদের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ফলাফল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কি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হয়েছিল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?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সংক্ষেপে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আলোচনা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কর</a:t>
                      </a:r>
                      <a:r>
                        <a:rPr lang="en-US" sz="320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।</a:t>
                      </a:r>
                      <a:endParaRPr lang="en-US" sz="3200" dirty="0" smtClean="0">
                        <a:solidFill>
                          <a:srgbClr val="FF0000"/>
                        </a:solidFill>
                      </a:endParaRPr>
                    </a:p>
                  </a:txBody>
                  <a:tcPr marL="121920" marR="12192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13" y="571480"/>
            <a:ext cx="10287072" cy="928686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52464" y="1857364"/>
            <a:ext cx="10191821" cy="3933836"/>
          </a:xfr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285750" indent="-285750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সনদ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কাদের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5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সনদকে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সংবিধান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মদিনা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সনদের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500" b="1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35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0237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8400" y="228600"/>
            <a:ext cx="6908800" cy="92333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b="1" dirty="0"/>
          </a:p>
        </p:txBody>
      </p:sp>
      <p:pic>
        <p:nvPicPr>
          <p:cNvPr id="5" name="Content Placeholder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066800"/>
            <a:ext cx="4267200" cy="4114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4978400" y="1295400"/>
            <a:ext cx="7010400" cy="184665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 সনদের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ধারাগুলোর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সংবিধানের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ধারাগুলোর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মিল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কতটুকু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8243" y="3786191"/>
            <a:ext cx="6908800" cy="20621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সহায়ক</a:t>
            </a:r>
            <a:r>
              <a:rPr lang="en-US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গ্রন্থের</a:t>
            </a:r>
            <a:r>
              <a:rPr lang="en-US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i="1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b="1" i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: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ইতিহাস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সংস্কৃতি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(১ম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>
              <a:buNone/>
            </a:pP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মোহাম্মদ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ছিদ্দিকুর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buNone/>
            </a:pP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ড.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সামছুজ্জোহা</a:t>
            </a:r>
            <a:endParaRPr lang="en-US" sz="3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build="p" animBg="1"/>
      <p:bldP spid="8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3" y="928670"/>
            <a:ext cx="10424123" cy="103274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/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496" y="2128960"/>
            <a:ext cx="10046504" cy="46219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59651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4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Content Placeholder 2" descr="C:\Users\need\Desktop\Is 1st paper 2nd Ch2\Is 1st 2nd Ch2 Photo\Modina 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90723" y="1905000"/>
            <a:ext cx="7905805" cy="4095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Snip Diagonal Corner Rectangle 3"/>
          <p:cNvSpPr/>
          <p:nvPr/>
        </p:nvSpPr>
        <p:spPr>
          <a:xfrm>
            <a:off x="1904971" y="6143644"/>
            <a:ext cx="8572560" cy="485772"/>
          </a:xfrm>
          <a:prstGeom prst="snip2DiagRect">
            <a:avLst/>
          </a:prstGeom>
          <a:solidFill>
            <a:srgbClr val="00B050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মসজিদে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নববি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' (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মসজিদ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মদিনায়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8704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6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6000" b="1" dirty="0"/>
          </a:p>
        </p:txBody>
      </p:sp>
      <p:pic>
        <p:nvPicPr>
          <p:cNvPr id="1027" name="Picture 3" descr="C:\Users\need\Desktop\Is 1st paper 2nd Ch2\Is 1st 2nd Ch2 Photo\S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77000" y="2057400"/>
            <a:ext cx="4857784" cy="39346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nip Diagonal Corner Rectangle 7"/>
          <p:cNvSpPr/>
          <p:nvPr/>
        </p:nvSpPr>
        <p:spPr>
          <a:xfrm>
            <a:off x="1904971" y="6143644"/>
            <a:ext cx="8572560" cy="485772"/>
          </a:xfrm>
          <a:prstGeom prst="snip2Diag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বিশ্বের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সর্বপ্রথম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লিখিত</a:t>
            </a:r>
            <a:r>
              <a:rPr lang="en-US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সংবিধান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xmlns:lc="http://schemas.openxmlformats.org/drawingml/2006/lockedCanvas" val="0"/>
              </a:ext>
            </a:extLst>
          </a:blip>
          <a:stretch>
            <a:fillRect/>
          </a:stretch>
        </p:blipFill>
        <p:spPr>
          <a:xfrm>
            <a:off x="533400" y="2057400"/>
            <a:ext cx="5143535" cy="386253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464" y="285736"/>
            <a:ext cx="10668075" cy="1143000"/>
          </a:xfrm>
          <a:blipFill>
            <a:blip r:embed="rId2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সম্প্রদায়ের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need\Pictures\4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52464" y="1571612"/>
            <a:ext cx="1057282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52464" y="285736"/>
            <a:ext cx="10668075" cy="64293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নিচে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সম্প্রদায়ের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লোকের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ছবি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আছে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464" y="1357298"/>
            <a:ext cx="171451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মুসলিম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5235" y="1357298"/>
            <a:ext cx="1714512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ইহুদি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62755" y="1357298"/>
            <a:ext cx="1714512" cy="5232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খ্রিষ্টান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25" y="1357298"/>
            <a:ext cx="1714512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পৌত্তলিক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ehid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26" y="5000637"/>
            <a:ext cx="2254241" cy="1671637"/>
          </a:xfrm>
          <a:prstGeom prst="rect">
            <a:avLst/>
          </a:prstGeom>
        </p:spPr>
      </p:pic>
      <p:pic>
        <p:nvPicPr>
          <p:cNvPr id="8" name="Picture 7" descr="khistan1.jpg"/>
          <p:cNvPicPr>
            <a:picLocks noChangeAspect="1"/>
          </p:cNvPicPr>
          <p:nvPr/>
        </p:nvPicPr>
        <p:blipFill>
          <a:blip r:embed="rId3"/>
          <a:srcRect l="12500" r="12499"/>
          <a:stretch>
            <a:fillRect/>
          </a:stretch>
        </p:blipFill>
        <p:spPr>
          <a:xfrm>
            <a:off x="285710" y="5072074"/>
            <a:ext cx="2476517" cy="1600200"/>
          </a:xfrm>
          <a:prstGeom prst="rect">
            <a:avLst/>
          </a:prstGeom>
        </p:spPr>
      </p:pic>
      <p:pic>
        <p:nvPicPr>
          <p:cNvPr id="9" name="Picture 8" descr="hindo.jpg"/>
          <p:cNvPicPr>
            <a:picLocks noChangeAspect="1"/>
          </p:cNvPicPr>
          <p:nvPr/>
        </p:nvPicPr>
        <p:blipFill>
          <a:blip r:embed="rId4"/>
          <a:srcRect t="15958" r="43925"/>
          <a:stretch>
            <a:fillRect/>
          </a:stretch>
        </p:blipFill>
        <p:spPr>
          <a:xfrm>
            <a:off x="6953256" y="5072075"/>
            <a:ext cx="2381267" cy="1643075"/>
          </a:xfrm>
          <a:prstGeom prst="rect">
            <a:avLst/>
          </a:prstGeom>
        </p:spPr>
      </p:pic>
      <p:pic>
        <p:nvPicPr>
          <p:cNvPr id="10" name="Picture 9" descr="s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4233" y="5072075"/>
            <a:ext cx="2571768" cy="16335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29 -0.1287 L -0.25278 -0.4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92 -0.11598 L -0.52309 -0.431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806 -0.07385 L 0.50122 -0.431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-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2 -0.11389 L 0.18629 -0.4393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 Point\Desktop\ICT B=23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11" y="1857364"/>
            <a:ext cx="5238787" cy="4605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Tech Point\Desktop\ICT B=23\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91251" y="1928802"/>
            <a:ext cx="5334037" cy="4538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304800" y="457200"/>
            <a:ext cx="11277600" cy="9144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ঐক্যবদ্ধ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রাখা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uktiii.jpg"/>
          <p:cNvPicPr>
            <a:picLocks noChangeAspect="1"/>
          </p:cNvPicPr>
          <p:nvPr/>
        </p:nvPicPr>
        <p:blipFill rotWithShape="1">
          <a:blip r:embed="rId2"/>
          <a:srcRect l="14796" t="35317" r="16041"/>
          <a:stretch/>
        </p:blipFill>
        <p:spPr>
          <a:xfrm>
            <a:off x="1333467" y="1857364"/>
            <a:ext cx="9525067" cy="40884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7715" y="642918"/>
            <a:ext cx="10096571" cy="9144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স্বাক্ষরিত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---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ed\Pictures\pen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4572000"/>
            <a:ext cx="39624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need\Pictures\Boo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6800" y="4495800"/>
            <a:ext cx="3454400" cy="190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8" name="Picture 4" descr="C:\Users\need\Pictures\Pe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2133600"/>
            <a:ext cx="3860800" cy="20383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9" name="Picture 5" descr="C:\Users\need\Pictures\b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16800" y="2133601"/>
            <a:ext cx="3251200" cy="1876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914400" y="457201"/>
            <a:ext cx="10261600" cy="76944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লিখা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চলছে</a:t>
            </a: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---</a:t>
            </a:r>
            <a:endParaRPr lang="en-US" sz="4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829</Words>
  <Application>Microsoft Office PowerPoint</Application>
  <PresentationFormat>Custom</PresentationFormat>
  <Paragraphs>101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স্বাগতম</vt:lpstr>
      <vt:lpstr>Slide 2</vt:lpstr>
      <vt:lpstr>এসো আমরা কিছু ছবি দেখি---</vt:lpstr>
      <vt:lpstr>এসো আমরা কিছু ছবি দেখি---</vt:lpstr>
      <vt:lpstr>নিচে কয়টি সম্প্রদায়ের ছবি আছে?</vt:lpstr>
      <vt:lpstr>Slide 6</vt:lpstr>
      <vt:lpstr>Slide 7</vt:lpstr>
      <vt:lpstr>Slide 8</vt:lpstr>
      <vt:lpstr>Slide 9</vt:lpstr>
      <vt:lpstr>Slide 10</vt:lpstr>
      <vt:lpstr>শিখন ফল---</vt:lpstr>
      <vt:lpstr>মদিনা সনদের মূলভাব উপস্থাপন</vt:lpstr>
      <vt:lpstr>Slide 13</vt:lpstr>
      <vt:lpstr>মদিনায় হযরত মুহাম্মদ (স) এর প্রাথমিক কাজসমূহঃ-</vt:lpstr>
      <vt:lpstr>মদিনা সনদের শর্তসমূহ/ধারাসমূহ</vt:lpstr>
      <vt:lpstr>Slide 16</vt:lpstr>
      <vt:lpstr>মদিনা সনদের গুরুত্ব/ফলাফল</vt:lpstr>
      <vt:lpstr>Slide 18</vt:lpstr>
      <vt:lpstr>একক কাজ</vt:lpstr>
      <vt:lpstr>Slide 20</vt:lpstr>
      <vt:lpstr>মূল্যায়ন</vt:lpstr>
      <vt:lpstr>Slide 22</vt:lpstr>
      <vt:lpstr>সবাইকে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nazrul.kkhs@gmail.com</dc:creator>
  <cp:lastModifiedBy>need</cp:lastModifiedBy>
  <cp:revision>42</cp:revision>
  <dcterms:created xsi:type="dcterms:W3CDTF">2020-01-13T03:23:51Z</dcterms:created>
  <dcterms:modified xsi:type="dcterms:W3CDTF">2020-05-08T10:53:54Z</dcterms:modified>
</cp:coreProperties>
</file>