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40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86BFB-6219-4DD0-BE97-EC9F178B55E7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8F0E6-6D46-4E3F-9DAC-429529188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F9346C-B196-F841-A2D4-4E5E8EF22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02FB1BE-64A5-1045-9BEE-9B6D4A74D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00E50A-F91B-2E41-A197-3B1EE2445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399112-202A-084B-9CC7-E06DCD7A7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9CA3F4-A5A2-3148-A7E0-D3B6E2455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388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29A2B5-C094-C24A-9E4D-CB3A01727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A85CE3-22F8-0946-8931-93DC84827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089252-8A45-484B-84DF-2476B1AC0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5361BB-C32B-BD4F-8643-0C88AA7B6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3B0E0E-8AA6-3E48-8D6B-75FEE891D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219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323DE5D-EADC-8149-9C5D-AC208916EB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A86A411-C3C4-E641-913F-245A969AB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95347F-A366-D04C-B83B-3D2D2D0D4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189516-69F6-F94F-AE9E-D8FFF1699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EF62DC-7BDA-6D46-BF76-06E32A7F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256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095824-72E0-8649-A082-60FD709B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76A66E-6EF1-3E45-BB13-8729A580E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97F74F-A77E-7347-9D77-633ECB170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67A316-D624-884D-BF9E-2822826D8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2EFDAE-BC7A-324C-A545-CF1E5D969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671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573330-6705-3F4C-A6D5-40107A525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B8263B-F7A5-3244-A5ED-01BB3D821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BB3189E-1837-D04A-BDF2-BB9869DC9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87A17F-7C3D-7340-84AF-D8C10D435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89D5B9-F2D2-8948-BEC4-87C2673D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62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D16037-0B55-4E49-82AE-A306EF48F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C618F3-726C-FE4B-937B-0ACFD1AB1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6C1AE8-1D39-3147-B6CD-B8C71E96C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7F4A5A1-5A90-624E-9567-EF0EB3360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9709508-7496-CE46-93D3-8EA5B9C1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6EEBAF4-7766-0B44-A536-3F72C96C8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238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0429C2-FAD4-3A44-93E0-466D732F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C3D0403-1020-BB4D-8D38-B2B20FBF2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62CDB86-68B3-D845-8804-1E835F4B4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0BA7633-4227-7042-88DE-7050DCF51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ABE7458-1125-EF4D-B883-964C61A64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2909778-C8A9-B84E-8107-77E94D82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3110FAE-8667-A84D-A3C1-7AA20B56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D259F5F-B1B7-004E-88D7-4EC98D9F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885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29E22B-3B33-CD4E-A309-6EB8D860D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D54226E-AC65-ED49-A9CC-BBD4091E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B843D37-163A-C545-B0E0-F8839E85B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ED631B0-20F1-5943-9311-FC5B844C9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841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AB3F67E-1CC2-8F44-B5FD-9E0EC2BCE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1474B69-659E-9143-814E-E150722B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799E2AE-B608-FE43-86BA-E2D5331D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448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35FE87-267D-4E4D-8A7A-2E5E4F11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7FA14B-618E-624F-BF4B-481603B85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17EB40A-52E1-334C-B341-D05EC6242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CF44D06-D1EC-3E42-AEE1-22A534516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5ED3DB8-20BA-1D42-AA18-78B9AE54F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AE0594D-A28D-A141-8443-4708DF07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964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800B19-B1C2-C24E-A86D-D897D2DAE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B729ECE-42F7-7E4D-809B-B3BB7000E4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F4683DE-1614-0D46-A550-667A03EB8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12BA745-EFF0-F94B-AE5A-E3D89B0A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FE0B59F-8E61-7A42-B5A9-062B6FB07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180705B-C792-0B48-B372-B5CEB69E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499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B3A922B-D491-5A49-87E9-487FC6FF0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F07190-1B2A-744C-83B3-28D7B2A28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A4B95E-3150-D449-B052-B0A0071E3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760395-0AAC-8349-842E-DCA35224D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99D8B3-1A1C-B14E-9BED-6253A2DB6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842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381001"/>
            <a:ext cx="10363200" cy="1219200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8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i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667000"/>
            <a:ext cx="85344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D:\Power Point Class H S C\Chapter 2 1st Paper\Is 1st 2nd Ch2 Photo\h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057401"/>
            <a:ext cx="10464800" cy="381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0"/>
            <a:ext cx="9448800" cy="819912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হিজরতের কারণসমূহ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1219200"/>
            <a:ext cx="9448800" cy="5486400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1।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মক্কাবাসীর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অমানবিক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নির্যাতনঃ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২।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মনস্তাত্ত্বিক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কারণঃ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৩।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পরিবেশগত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কারণঃ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৪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আল-আকাবার শপথ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ঃ-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৫।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মদিনার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অবস্থাঃ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৬।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আত্মীয়তার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সম্পর্কঃ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৭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মধ্যস্থতার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আমন্ত্রণঃ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762000"/>
            <a:ext cx="9347200" cy="51054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</a:t>
            </a:r>
          </a:p>
          <a:p>
            <a:pPr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৮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মুসাবের অ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নু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কূল রিপোর্ট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ঃ-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৯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ইহুদীদের আমন্ত্রণ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ঃ-</a:t>
            </a:r>
          </a:p>
          <a:p>
            <a:pPr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১০।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হত্যার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পরিকল্পনাঃ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১১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মদিনার অনুকূল পরিবেশ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ঃ-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                   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১২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হিমারীয় ও মুদারীয় দ্বন্দ্ব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ঃ-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প্রত্যাদেশ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লাভঃ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                           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705600" cy="8382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হিজরতের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ঘটনা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384042"/>
            <a:ext cx="11506200" cy="50167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কুরাইশদের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প্রত্যাদেশ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হিজরতের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চূড়ান্ত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কুরাইশগণ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হত্যা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৬২২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খ্রিস্টাব্দের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২৪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সেপ্টেম্বর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বিছানায়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শায়িত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মদিনার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উদ্দেশে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মক্কা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হত্যাকারী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হযরতকে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পেছনে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ছোটে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সাওর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গুহায়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লুকিয়ে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দ্রুতগামী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চড়ে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মদিনার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উদ্দেশে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যাত্রা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মাইল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'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কুবায়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কুবাবাসীদের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রওনা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রানুনা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জুমার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নামাজ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১লা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অক্টোবর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পৌঁছেন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পৌঁছালে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মদিনাবাসী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জানায়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228600"/>
            <a:ext cx="8229600" cy="9144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হিজরতের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তাৎপর্য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371600"/>
            <a:ext cx="8331200" cy="5257800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2"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সূচনাঃ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(স)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প্রণয়নঃ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মুহাজির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আনসারঃ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রাষ্ট্রগঠন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হিজরি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প্রবর্তনঃ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ভ্রাতৃত্ব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নবির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নামকরণঃ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বিদেশে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প্রেরণঃ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11430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2590800"/>
            <a:ext cx="7315200" cy="2819400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571500" indent="-571500">
              <a:buFont typeface="Wingdings" pitchFamily="2" charset="2"/>
              <a:buChar char="Ø"/>
            </a:pP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1485900" lvl="2" indent="-571500">
              <a:buFont typeface="Wingdings" pitchFamily="2" charset="2"/>
              <a:buChar char="q"/>
            </a:pPr>
            <a:r>
              <a:rPr lang="bn-BD" sz="4200" b="1" dirty="0" smtClean="0"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bn-BD" sz="4200" b="1" dirty="0" smtClean="0">
                <a:latin typeface="NikoshBAN" pitchFamily="2" charset="0"/>
                <a:cs typeface="NikoshBAN" pitchFamily="2" charset="0"/>
              </a:rPr>
              <a:t> অর্থ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1485900" lvl="2" indent="-571500">
              <a:buFont typeface="Wingdings" pitchFamily="2" charset="2"/>
              <a:buChar char="q"/>
            </a:pP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আনসার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bn-BD" sz="4200" b="1" dirty="0" smtClean="0">
                <a:latin typeface="NikoshBAN" pitchFamily="2" charset="0"/>
                <a:cs typeface="NikoshBAN" pitchFamily="2" charset="0"/>
              </a:rPr>
              <a:t> অর্থ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1485900" lvl="2" indent="-571500">
              <a:buFont typeface="Wingdings" pitchFamily="2" charset="2"/>
              <a:buChar char="q"/>
            </a:pP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মুহাজির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bn-BD" sz="4200" b="1" dirty="0" smtClean="0">
                <a:latin typeface="NikoshBAN" pitchFamily="2" charset="0"/>
                <a:cs typeface="NikoshBAN" pitchFamily="2" charset="0"/>
              </a:rPr>
              <a:t> অর্থ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04800"/>
            <a:ext cx="77216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3200" y="1371600"/>
          <a:ext cx="11480800" cy="191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5600"/>
                <a:gridCol w="7315200"/>
              </a:tblGrid>
              <a:tr h="1915160"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দলের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ঃ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জবা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হিজরতের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৫টি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কারণ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লিখ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>
                        <a:buNone/>
                      </a:pPr>
                      <a:endParaRPr lang="en-US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3200" y="3505200"/>
          <a:ext cx="1148080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4604"/>
                <a:gridCol w="7316196"/>
              </a:tblGrid>
              <a:tr h="2042160"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দলের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ঃ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শাপলা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হিজরত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দেশত্যাগের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মধ্যে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পার্থক্য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কী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>
                        <a:buNone/>
                      </a:pPr>
                      <a:endParaRPr lang="en-US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685800"/>
            <a:ext cx="6604000" cy="12192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2133600"/>
            <a:ext cx="11074400" cy="3048000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lvl="2" algn="just">
              <a:buNone/>
            </a:pP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হিজরতের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সঙ্গী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2" algn="just">
              <a:buNone/>
            </a:pP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2" algn="just">
              <a:buNone/>
            </a:pP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হিজরতকারীরা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2" algn="just">
              <a:buNone/>
            </a:pP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4300" b="1" dirty="0" smtClean="0">
                <a:latin typeface="NikoshBAN" pitchFamily="2" charset="0"/>
                <a:cs typeface="NikoshBAN" pitchFamily="2" charset="0"/>
              </a:rPr>
              <a:t>। মহানবী (স) মদিনায় কী ধরণের রাষ্ট্র প্রতিষ্ঠা করলেন? </a:t>
            </a:r>
            <a:endParaRPr lang="en-US" sz="43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57800" y="762000"/>
            <a:ext cx="63246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4470400" cy="55626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Box 5"/>
          <p:cNvSpPr txBox="1"/>
          <p:nvPr/>
        </p:nvSpPr>
        <p:spPr>
          <a:xfrm>
            <a:off x="4978400" y="1981201"/>
            <a:ext cx="7010400" cy="206210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হিজরতকে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মোড়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পরিবর্তনকারী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978400" y="4191001"/>
            <a:ext cx="6908800" cy="230832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(১ম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ড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ছিদ্দিকুর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ড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এটিএম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সামছুজ্জোহা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13" y="928670"/>
            <a:ext cx="10424123" cy="1032746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209800"/>
            <a:ext cx="9042400" cy="426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7596515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53000" y="1371600"/>
            <a:ext cx="6934200" cy="5105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(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(১০ম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),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এ,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জগন্নাথ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বিশ্ববিঃ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আগানগর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বরুড়া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০১৯১৩৭৫৬৮৬৬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Email: shakhawat661983@gmail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.com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609600" y="304800"/>
            <a:ext cx="10972800" cy="838200"/>
          </a:xfrm>
          <a:prstGeom prst="snip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4" descr="Photo-01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676400"/>
            <a:ext cx="4191000" cy="4495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76800" y="1981200"/>
            <a:ext cx="6705600" cy="411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 ইতিহাস ও সংস্কৃতি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০২/০৫/২০২০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১৫০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2" descr="C:\Users\need\Desktop\Con Ju 2020\IMG_20200121_205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4267200" cy="41148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sp>
        <p:nvSpPr>
          <p:cNvPr id="7" name="Snip Diagonal Corner Rectangle 6"/>
          <p:cNvSpPr/>
          <p:nvPr/>
        </p:nvSpPr>
        <p:spPr>
          <a:xfrm>
            <a:off x="533400" y="609600"/>
            <a:ext cx="10972800" cy="838200"/>
          </a:xfrm>
          <a:prstGeom prst="snip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Power Point Class H S C\Chapter 2 1st Paper\Is 1st 2nd Ch2 Photo\h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9956800" cy="4114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ectangle 2"/>
          <p:cNvSpPr/>
          <p:nvPr/>
        </p:nvSpPr>
        <p:spPr>
          <a:xfrm>
            <a:off x="609600" y="609600"/>
            <a:ext cx="11074400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বোঝতে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6019800"/>
            <a:ext cx="98552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মক্কা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গমনের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দৃশ্য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Power Point Class H S C\Chapter 2 1st Paper\Is 1st 2nd Ch2 Photo\kaba 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1905000"/>
            <a:ext cx="5384800" cy="3581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6627" name="Picture 3" descr="D:\Power Point Class H S C\Chapter 2 1st Paper\Is 1st 2nd Ch2 Photo\Modina 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00" y="1905000"/>
            <a:ext cx="4775200" cy="3581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ight Arrow 3"/>
          <p:cNvSpPr/>
          <p:nvPr/>
        </p:nvSpPr>
        <p:spPr>
          <a:xfrm>
            <a:off x="5994400" y="3276600"/>
            <a:ext cx="914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8000" y="457200"/>
            <a:ext cx="11074400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1200" y="5867400"/>
            <a:ext cx="4978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কাবা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শরিফ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মক্কায়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13600" y="5867400"/>
            <a:ext cx="4673600" cy="457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build="p" animBg="1"/>
      <p:bldP spid="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ca &amp; Madina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143000"/>
            <a:ext cx="8331200" cy="5181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304800" y="381000"/>
            <a:ext cx="11684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মক্কা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53600" y="1066800"/>
            <a:ext cx="22352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Mecca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55200" y="1828800"/>
            <a:ext cx="21336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Medina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3352800" y="3048000"/>
            <a:ext cx="406400" cy="457200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6-Point Star 7"/>
          <p:cNvSpPr/>
          <p:nvPr/>
        </p:nvSpPr>
        <p:spPr>
          <a:xfrm>
            <a:off x="3149600" y="3733800"/>
            <a:ext cx="711200" cy="457200"/>
          </a:xfrm>
          <a:prstGeom prst="star6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057400"/>
            <a:ext cx="10972800" cy="11430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en-US" sz="6000" b="1" i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i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6000" b="1" i="1" dirty="0" smtClean="0">
                <a:latin typeface="NikoshBAN" pitchFamily="2" charset="0"/>
                <a:cs typeface="NikoshBAN" pitchFamily="2" charset="0"/>
              </a:rPr>
              <a:t>---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3733800"/>
            <a:ext cx="10972800" cy="1219200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6000" b="1" u="sng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6000" b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6000" b="1" u="sng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000" b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6000" b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6000" b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10058400" cy="12954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5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</a:t>
            </a:r>
            <a:endParaRPr lang="en-US" b="1" i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1200"/>
            <a:ext cx="10058400" cy="4419600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just">
              <a:buNone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--- </a:t>
            </a:r>
          </a:p>
          <a:p>
            <a:pPr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১।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২।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৩।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হিজরতের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৪।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হিজরতের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1074400" cy="12192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828800"/>
            <a:ext cx="11074400" cy="403187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'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'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হিযরা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'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হিযরা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সম্পর্কোচ্ছেদ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বর্জন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প্রস্থান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গমন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দেশত্যাগ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একস্থান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অন্যস্থানে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বোঝাতে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হিযরা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পরিভাষায়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আদেশে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মহানবির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(স)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৬২২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জন্মভূমি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মক্কা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গমনকে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450</Words>
  <Application>Microsoft Office PowerPoint</Application>
  <PresentationFormat>Custom</PresentationFormat>
  <Paragraphs>95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স্বাগতম</vt:lpstr>
      <vt:lpstr>Slide 2</vt:lpstr>
      <vt:lpstr>Slide 3</vt:lpstr>
      <vt:lpstr>Slide 4</vt:lpstr>
      <vt:lpstr>Slide 5</vt:lpstr>
      <vt:lpstr>Slide 6</vt:lpstr>
      <vt:lpstr>আজকের  পাঠ শিরোনাম---</vt:lpstr>
      <vt:lpstr>শিখন ফল---</vt:lpstr>
      <vt:lpstr>হিজরত বলতে কী বোঝায়?</vt:lpstr>
      <vt:lpstr>হিজরতের কারণসমূহ </vt:lpstr>
      <vt:lpstr>Slide 11</vt:lpstr>
      <vt:lpstr>হিজরতের ঘটনা</vt:lpstr>
      <vt:lpstr>হিজরতের গুরুত্ব ও তাৎপর্য</vt:lpstr>
      <vt:lpstr>একক কাজ</vt:lpstr>
      <vt:lpstr>Slide 15</vt:lpstr>
      <vt:lpstr>মূল্যায়ন</vt:lpstr>
      <vt:lpstr>Slide 17</vt:lpstr>
      <vt:lpstr>সবাইকে 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nazrul.kkhs@gmail.com</dc:creator>
  <cp:lastModifiedBy>need</cp:lastModifiedBy>
  <cp:revision>69</cp:revision>
  <dcterms:created xsi:type="dcterms:W3CDTF">2020-01-13T03:23:51Z</dcterms:created>
  <dcterms:modified xsi:type="dcterms:W3CDTF">2020-05-08T13:22:56Z</dcterms:modified>
</cp:coreProperties>
</file>