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59" d="100"/>
          <a:sy n="59" d="100"/>
        </p:scale>
        <p:origin x="21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548A7D-CB5F-401B-B1AB-740BFEF889A3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067233-8E21-410A-92AB-AA0113009962}">
      <dgm:prSet phldrT="[Text]" custT="1"/>
      <dgm:spPr/>
      <dgm:t>
        <a:bodyPr/>
        <a:lstStyle/>
        <a:p>
          <a:r>
            <a:rPr lang="en-US" sz="6000" dirty="0" err="1">
              <a:solidFill>
                <a:schemeClr val="accent2">
                  <a:lumMod val="75000"/>
                </a:schemeClr>
              </a:solidFill>
              <a:latin typeface="SutonnyMJ" pitchFamily="2" charset="0"/>
              <a:cs typeface="SutonnyMJ" pitchFamily="2" charset="0"/>
            </a:rPr>
            <a:t>wnmveweÁvb</a:t>
          </a:r>
          <a:endParaRPr lang="en-US" sz="6000" dirty="0">
            <a:solidFill>
              <a:schemeClr val="accent2">
                <a:lumMod val="75000"/>
              </a:schemeClr>
            </a:solidFill>
            <a:latin typeface="SutonnyMJ" pitchFamily="2" charset="0"/>
            <a:cs typeface="SutonnyMJ" pitchFamily="2" charset="0"/>
          </a:endParaRPr>
        </a:p>
      </dgm:t>
    </dgm:pt>
    <dgm:pt modelId="{FA55B4FB-B29C-45D7-9CE1-730930F5379A}" type="parTrans" cxnId="{D4E0E87D-D22E-48A9-8DB6-3156AC24F0CC}">
      <dgm:prSet/>
      <dgm:spPr/>
      <dgm:t>
        <a:bodyPr/>
        <a:lstStyle/>
        <a:p>
          <a:endParaRPr lang="en-US"/>
        </a:p>
      </dgm:t>
    </dgm:pt>
    <dgm:pt modelId="{29BA6FA5-5A21-4F9A-AB83-F8A63F0D853E}" type="sibTrans" cxnId="{D4E0E87D-D22E-48A9-8DB6-3156AC24F0CC}">
      <dgm:prSet/>
      <dgm:spPr/>
      <dgm:t>
        <a:bodyPr/>
        <a:lstStyle/>
        <a:p>
          <a:endParaRPr lang="en-US"/>
        </a:p>
      </dgm:t>
    </dgm:pt>
    <dgm:pt modelId="{2C0ECF86-0AF3-4604-A8D2-509EB2AB1C25}">
      <dgm:prSet phldrT="[Text]" custT="1"/>
      <dgm:spPr/>
      <dgm:t>
        <a:bodyPr/>
        <a:lstStyle/>
        <a:p>
          <a:r>
            <a:rPr lang="en-US" sz="4000" dirty="0" err="1">
              <a:solidFill>
                <a:srgbClr val="C00000"/>
              </a:solidFill>
              <a:latin typeface="SutonnyMJ" pitchFamily="2" charset="0"/>
              <a:cs typeface="SutonnyMJ" pitchFamily="2" charset="0"/>
            </a:rPr>
            <a:t>wjwce</a:t>
          </a:r>
          <a:r>
            <a:rPr lang="en-US" sz="4000" dirty="0">
              <a:solidFill>
                <a:srgbClr val="C00000"/>
              </a:solidFill>
              <a:latin typeface="SutonnyMJ" pitchFamily="2" charset="0"/>
              <a:cs typeface="SutonnyMJ" pitchFamily="2" charset="0"/>
            </a:rPr>
            <a:t>× </a:t>
          </a:r>
          <a:r>
            <a:rPr lang="en-US" sz="4000" dirty="0" err="1">
              <a:solidFill>
                <a:srgbClr val="C00000"/>
              </a:solidFill>
              <a:latin typeface="SutonnyMJ" pitchFamily="2" charset="0"/>
              <a:cs typeface="SutonnyMJ" pitchFamily="2" charset="0"/>
            </a:rPr>
            <a:t>KiY</a:t>
          </a:r>
          <a:endParaRPr lang="en-US" sz="4000" dirty="0">
            <a:solidFill>
              <a:srgbClr val="C00000"/>
            </a:solidFill>
            <a:latin typeface="SutonnyMJ" pitchFamily="2" charset="0"/>
            <a:cs typeface="SutonnyMJ" pitchFamily="2" charset="0"/>
          </a:endParaRPr>
        </a:p>
      </dgm:t>
    </dgm:pt>
    <dgm:pt modelId="{9B0DBE3C-51FD-4C59-803F-367CEC755670}" type="parTrans" cxnId="{BAFC04D6-4309-4FA3-8F13-CE5A53B58B88}">
      <dgm:prSet/>
      <dgm:spPr/>
      <dgm:t>
        <a:bodyPr/>
        <a:lstStyle/>
        <a:p>
          <a:endParaRPr lang="en-US"/>
        </a:p>
      </dgm:t>
    </dgm:pt>
    <dgm:pt modelId="{82C251CD-A8E2-443F-81BF-1EDCCE52B898}" type="sibTrans" cxnId="{BAFC04D6-4309-4FA3-8F13-CE5A53B58B88}">
      <dgm:prSet/>
      <dgm:spPr/>
      <dgm:t>
        <a:bodyPr/>
        <a:lstStyle/>
        <a:p>
          <a:endParaRPr lang="en-US"/>
        </a:p>
      </dgm:t>
    </dgm:pt>
    <dgm:pt modelId="{734A146B-98E0-4953-8943-0B6144BB5535}">
      <dgm:prSet phldrT="[Text]" custT="1"/>
      <dgm:spPr/>
      <dgm:t>
        <a:bodyPr/>
        <a:lstStyle/>
        <a:p>
          <a:r>
            <a:rPr lang="en-US" sz="4000" dirty="0" err="1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e¨vL¨v</a:t>
          </a:r>
          <a:r>
            <a:rPr lang="en-US" sz="4000" dirty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4000" dirty="0" err="1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KiY</a:t>
          </a:r>
          <a:endParaRPr lang="en-US" sz="4000" dirty="0">
            <a:solidFill>
              <a:srgbClr val="002060"/>
            </a:solidFill>
            <a:latin typeface="SutonnyMJ" pitchFamily="2" charset="0"/>
            <a:cs typeface="SutonnyMJ" pitchFamily="2" charset="0"/>
          </a:endParaRPr>
        </a:p>
      </dgm:t>
    </dgm:pt>
    <dgm:pt modelId="{34EBF966-D03B-4955-BD2B-5589BF62E79B}" type="parTrans" cxnId="{855D0721-190A-4FCF-A5B1-74F9D9D9573B}">
      <dgm:prSet/>
      <dgm:spPr/>
      <dgm:t>
        <a:bodyPr/>
        <a:lstStyle/>
        <a:p>
          <a:endParaRPr lang="en-US"/>
        </a:p>
      </dgm:t>
    </dgm:pt>
    <dgm:pt modelId="{2B3DAD0F-6B62-4F23-9190-AC4DFDC09742}" type="sibTrans" cxnId="{855D0721-190A-4FCF-A5B1-74F9D9D9573B}">
      <dgm:prSet/>
      <dgm:spPr/>
      <dgm:t>
        <a:bodyPr/>
        <a:lstStyle/>
        <a:p>
          <a:endParaRPr lang="en-US"/>
        </a:p>
      </dgm:t>
    </dgm:pt>
    <dgm:pt modelId="{41D480E2-0888-46F9-B730-E02C4A7CE22F}">
      <dgm:prSet phldrT="[Text]" custT="1"/>
      <dgm:spPr/>
      <dgm:t>
        <a:bodyPr/>
        <a:lstStyle/>
        <a:p>
          <a:r>
            <a:rPr lang="en-US" sz="4000" dirty="0">
              <a:solidFill>
                <a:srgbClr val="7030A0"/>
              </a:solidFill>
              <a:latin typeface="SutonnyMJ" pitchFamily="2" charset="0"/>
              <a:cs typeface="SutonnyMJ" pitchFamily="2" charset="0"/>
            </a:rPr>
            <a:t>‡</a:t>
          </a:r>
          <a:r>
            <a:rPr lang="en-US" sz="4000" dirty="0" err="1">
              <a:solidFill>
                <a:srgbClr val="7030A0"/>
              </a:solidFill>
              <a:latin typeface="SutonnyMJ" pitchFamily="2" charset="0"/>
              <a:cs typeface="SutonnyMJ" pitchFamily="2" charset="0"/>
            </a:rPr>
            <a:t>kÖwbe</a:t>
          </a:r>
          <a:r>
            <a:rPr lang="en-US" sz="4000" dirty="0">
              <a:solidFill>
                <a:srgbClr val="7030A0"/>
              </a:solidFill>
              <a:latin typeface="SutonnyMJ" pitchFamily="2" charset="0"/>
              <a:cs typeface="SutonnyMJ" pitchFamily="2" charset="0"/>
            </a:rPr>
            <a:t>× </a:t>
          </a:r>
          <a:r>
            <a:rPr lang="en-US" sz="4000" dirty="0" err="1">
              <a:solidFill>
                <a:srgbClr val="7030A0"/>
              </a:solidFill>
              <a:latin typeface="SutonnyMJ" pitchFamily="2" charset="0"/>
              <a:cs typeface="SutonnyMJ" pitchFamily="2" charset="0"/>
            </a:rPr>
            <a:t>KiY</a:t>
          </a:r>
          <a:endParaRPr lang="en-US" sz="4000" dirty="0">
            <a:solidFill>
              <a:srgbClr val="7030A0"/>
            </a:solidFill>
            <a:latin typeface="SutonnyMJ" pitchFamily="2" charset="0"/>
            <a:cs typeface="SutonnyMJ" pitchFamily="2" charset="0"/>
          </a:endParaRPr>
        </a:p>
      </dgm:t>
    </dgm:pt>
    <dgm:pt modelId="{9ECC4C64-5F39-4CB2-AD78-F79020AD7D82}" type="parTrans" cxnId="{0967EC96-888E-4A23-9F9E-DA4E756E7A17}">
      <dgm:prSet/>
      <dgm:spPr/>
      <dgm:t>
        <a:bodyPr/>
        <a:lstStyle/>
        <a:p>
          <a:endParaRPr lang="en-US"/>
        </a:p>
      </dgm:t>
    </dgm:pt>
    <dgm:pt modelId="{35EE3883-15C7-44D0-AC00-E330723E8104}" type="sibTrans" cxnId="{0967EC96-888E-4A23-9F9E-DA4E756E7A17}">
      <dgm:prSet/>
      <dgm:spPr/>
      <dgm:t>
        <a:bodyPr/>
        <a:lstStyle/>
        <a:p>
          <a:endParaRPr lang="en-US"/>
        </a:p>
      </dgm:t>
    </dgm:pt>
    <dgm:pt modelId="{C62C98BA-32B1-408C-95E8-E54F55A615ED}" type="pres">
      <dgm:prSet presAssocID="{DC548A7D-CB5F-401B-B1AB-740BFEF889A3}" presName="composite" presStyleCnt="0">
        <dgm:presLayoutVars>
          <dgm:chMax val="1"/>
          <dgm:dir/>
          <dgm:resizeHandles val="exact"/>
        </dgm:presLayoutVars>
      </dgm:prSet>
      <dgm:spPr/>
    </dgm:pt>
    <dgm:pt modelId="{2D4F649C-BDB9-43C5-9927-976CA76DEDB8}" type="pres">
      <dgm:prSet presAssocID="{70067233-8E21-410A-92AB-AA0113009962}" presName="roof" presStyleLbl="dkBgShp" presStyleIdx="0" presStyleCnt="2" custScaleY="125946" custLinFactNeighborX="-413" custLinFactNeighborY="-1605"/>
      <dgm:spPr/>
    </dgm:pt>
    <dgm:pt modelId="{1D8DC598-1A21-4B8D-B485-E01EB40184FB}" type="pres">
      <dgm:prSet presAssocID="{70067233-8E21-410A-92AB-AA0113009962}" presName="pillars" presStyleCnt="0"/>
      <dgm:spPr/>
    </dgm:pt>
    <dgm:pt modelId="{90309AD0-A971-494B-968E-9D5BC5B10719}" type="pres">
      <dgm:prSet presAssocID="{70067233-8E21-410A-92AB-AA0113009962}" presName="pillar1" presStyleLbl="node1" presStyleIdx="0" presStyleCnt="3">
        <dgm:presLayoutVars>
          <dgm:bulletEnabled val="1"/>
        </dgm:presLayoutVars>
      </dgm:prSet>
      <dgm:spPr/>
    </dgm:pt>
    <dgm:pt modelId="{F2D5A898-E6C8-4D26-8313-11572EA3E167}" type="pres">
      <dgm:prSet presAssocID="{734A146B-98E0-4953-8943-0B6144BB5535}" presName="pillarX" presStyleLbl="node1" presStyleIdx="1" presStyleCnt="3" custScaleY="102075">
        <dgm:presLayoutVars>
          <dgm:bulletEnabled val="1"/>
        </dgm:presLayoutVars>
      </dgm:prSet>
      <dgm:spPr/>
    </dgm:pt>
    <dgm:pt modelId="{DAD85E16-8472-4C27-A4B6-2628A334FF2D}" type="pres">
      <dgm:prSet presAssocID="{41D480E2-0888-46F9-B730-E02C4A7CE22F}" presName="pillarX" presStyleLbl="node1" presStyleIdx="2" presStyleCnt="3">
        <dgm:presLayoutVars>
          <dgm:bulletEnabled val="1"/>
        </dgm:presLayoutVars>
      </dgm:prSet>
      <dgm:spPr/>
    </dgm:pt>
    <dgm:pt modelId="{8F5FD65D-235C-4775-A600-22482062809D}" type="pres">
      <dgm:prSet presAssocID="{70067233-8E21-410A-92AB-AA0113009962}" presName="base" presStyleLbl="dkBgShp" presStyleIdx="1" presStyleCnt="2"/>
      <dgm:spPr/>
    </dgm:pt>
  </dgm:ptLst>
  <dgm:cxnLst>
    <dgm:cxn modelId="{855D0721-190A-4FCF-A5B1-74F9D9D9573B}" srcId="{70067233-8E21-410A-92AB-AA0113009962}" destId="{734A146B-98E0-4953-8943-0B6144BB5535}" srcOrd="1" destOrd="0" parTransId="{34EBF966-D03B-4955-BD2B-5589BF62E79B}" sibTransId="{2B3DAD0F-6B62-4F23-9190-AC4DFDC09742}"/>
    <dgm:cxn modelId="{2FE0A25D-A8EE-42E6-94CF-CEE404CF9F9A}" type="presOf" srcId="{70067233-8E21-410A-92AB-AA0113009962}" destId="{2D4F649C-BDB9-43C5-9927-976CA76DEDB8}" srcOrd="0" destOrd="0" presId="urn:microsoft.com/office/officeart/2005/8/layout/hList3"/>
    <dgm:cxn modelId="{20B8CC78-F434-47FF-B60E-927DE9A17170}" type="presOf" srcId="{2C0ECF86-0AF3-4604-A8D2-509EB2AB1C25}" destId="{90309AD0-A971-494B-968E-9D5BC5B10719}" srcOrd="0" destOrd="0" presId="urn:microsoft.com/office/officeart/2005/8/layout/hList3"/>
    <dgm:cxn modelId="{D4E0E87D-D22E-48A9-8DB6-3156AC24F0CC}" srcId="{DC548A7D-CB5F-401B-B1AB-740BFEF889A3}" destId="{70067233-8E21-410A-92AB-AA0113009962}" srcOrd="0" destOrd="0" parTransId="{FA55B4FB-B29C-45D7-9CE1-730930F5379A}" sibTransId="{29BA6FA5-5A21-4F9A-AB83-F8A63F0D853E}"/>
    <dgm:cxn modelId="{57BC318A-5FC2-4227-9B66-801D041B621D}" type="presOf" srcId="{41D480E2-0888-46F9-B730-E02C4A7CE22F}" destId="{DAD85E16-8472-4C27-A4B6-2628A334FF2D}" srcOrd="0" destOrd="0" presId="urn:microsoft.com/office/officeart/2005/8/layout/hList3"/>
    <dgm:cxn modelId="{0967EC96-888E-4A23-9F9E-DA4E756E7A17}" srcId="{70067233-8E21-410A-92AB-AA0113009962}" destId="{41D480E2-0888-46F9-B730-E02C4A7CE22F}" srcOrd="2" destOrd="0" parTransId="{9ECC4C64-5F39-4CB2-AD78-F79020AD7D82}" sibTransId="{35EE3883-15C7-44D0-AC00-E330723E8104}"/>
    <dgm:cxn modelId="{FDA45499-0AF2-4E0F-815A-DBA63E6B6D4C}" type="presOf" srcId="{DC548A7D-CB5F-401B-B1AB-740BFEF889A3}" destId="{C62C98BA-32B1-408C-95E8-E54F55A615ED}" srcOrd="0" destOrd="0" presId="urn:microsoft.com/office/officeart/2005/8/layout/hList3"/>
    <dgm:cxn modelId="{BAFC04D6-4309-4FA3-8F13-CE5A53B58B88}" srcId="{70067233-8E21-410A-92AB-AA0113009962}" destId="{2C0ECF86-0AF3-4604-A8D2-509EB2AB1C25}" srcOrd="0" destOrd="0" parTransId="{9B0DBE3C-51FD-4C59-803F-367CEC755670}" sibTransId="{82C251CD-A8E2-443F-81BF-1EDCCE52B898}"/>
    <dgm:cxn modelId="{8701F6E6-E220-413B-B0E1-0D7C0BE1B48A}" type="presOf" srcId="{734A146B-98E0-4953-8943-0B6144BB5535}" destId="{F2D5A898-E6C8-4D26-8313-11572EA3E167}" srcOrd="0" destOrd="0" presId="urn:microsoft.com/office/officeart/2005/8/layout/hList3"/>
    <dgm:cxn modelId="{26DA81ED-B985-4A38-BABD-EE33F43E35EB}" type="presParOf" srcId="{C62C98BA-32B1-408C-95E8-E54F55A615ED}" destId="{2D4F649C-BDB9-43C5-9927-976CA76DEDB8}" srcOrd="0" destOrd="0" presId="urn:microsoft.com/office/officeart/2005/8/layout/hList3"/>
    <dgm:cxn modelId="{15024861-1790-40E3-9224-E8BD5D9D149D}" type="presParOf" srcId="{C62C98BA-32B1-408C-95E8-E54F55A615ED}" destId="{1D8DC598-1A21-4B8D-B485-E01EB40184FB}" srcOrd="1" destOrd="0" presId="urn:microsoft.com/office/officeart/2005/8/layout/hList3"/>
    <dgm:cxn modelId="{0EC86F98-A52F-45C8-B1FD-36162478D6C6}" type="presParOf" srcId="{1D8DC598-1A21-4B8D-B485-E01EB40184FB}" destId="{90309AD0-A971-494B-968E-9D5BC5B10719}" srcOrd="0" destOrd="0" presId="urn:microsoft.com/office/officeart/2005/8/layout/hList3"/>
    <dgm:cxn modelId="{CC318A42-0F2C-4DD1-8B0E-BDFE7FDB70A3}" type="presParOf" srcId="{1D8DC598-1A21-4B8D-B485-E01EB40184FB}" destId="{F2D5A898-E6C8-4D26-8313-11572EA3E167}" srcOrd="1" destOrd="0" presId="urn:microsoft.com/office/officeart/2005/8/layout/hList3"/>
    <dgm:cxn modelId="{9C13A64B-FBB8-4C75-9089-53FEB6A4B112}" type="presParOf" srcId="{1D8DC598-1A21-4B8D-B485-E01EB40184FB}" destId="{DAD85E16-8472-4C27-A4B6-2628A334FF2D}" srcOrd="2" destOrd="0" presId="urn:microsoft.com/office/officeart/2005/8/layout/hList3"/>
    <dgm:cxn modelId="{74CF727A-2F6C-4F12-80A3-BF027A012B7D}" type="presParOf" srcId="{C62C98BA-32B1-408C-95E8-E54F55A615ED}" destId="{8F5FD65D-235C-4775-A600-22482062809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F649C-BDB9-43C5-9927-976CA76DEDB8}">
      <dsp:nvSpPr>
        <dsp:cNvPr id="0" name=""/>
        <dsp:cNvSpPr/>
      </dsp:nvSpPr>
      <dsp:spPr>
        <a:xfrm>
          <a:off x="0" y="-62913"/>
          <a:ext cx="6858000" cy="122157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 err="1">
              <a:solidFill>
                <a:schemeClr val="accent2">
                  <a:lumMod val="75000"/>
                </a:schemeClr>
              </a:solidFill>
              <a:latin typeface="SutonnyMJ" pitchFamily="2" charset="0"/>
              <a:cs typeface="SutonnyMJ" pitchFamily="2" charset="0"/>
            </a:rPr>
            <a:t>wnmveweÁvb</a:t>
          </a:r>
          <a:endParaRPr lang="en-US" sz="6000" kern="1200" dirty="0">
            <a:solidFill>
              <a:schemeClr val="accent2">
                <a:lumMod val="75000"/>
              </a:schemeClr>
            </a:solidFill>
            <a:latin typeface="SutonnyMJ" pitchFamily="2" charset="0"/>
            <a:cs typeface="SutonnyMJ" pitchFamily="2" charset="0"/>
          </a:endParaRPr>
        </a:p>
      </dsp:txBody>
      <dsp:txXfrm>
        <a:off x="0" y="-62913"/>
        <a:ext cx="6858000" cy="1221571"/>
      </dsp:txXfrm>
    </dsp:sp>
    <dsp:sp modelId="{90309AD0-A971-494B-968E-9D5BC5B10719}">
      <dsp:nvSpPr>
        <dsp:cNvPr id="0" name=""/>
        <dsp:cNvSpPr/>
      </dsp:nvSpPr>
      <dsp:spPr>
        <a:xfrm>
          <a:off x="3348" y="1032830"/>
          <a:ext cx="2283767" cy="20368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solidFill>
                <a:srgbClr val="C00000"/>
              </a:solidFill>
              <a:latin typeface="SutonnyMJ" pitchFamily="2" charset="0"/>
              <a:cs typeface="SutonnyMJ" pitchFamily="2" charset="0"/>
            </a:rPr>
            <a:t>wjwce</a:t>
          </a:r>
          <a:r>
            <a:rPr lang="en-US" sz="4000" kern="1200" dirty="0">
              <a:solidFill>
                <a:srgbClr val="C00000"/>
              </a:solidFill>
              <a:latin typeface="SutonnyMJ" pitchFamily="2" charset="0"/>
              <a:cs typeface="SutonnyMJ" pitchFamily="2" charset="0"/>
            </a:rPr>
            <a:t>× </a:t>
          </a:r>
          <a:r>
            <a:rPr lang="en-US" sz="4000" kern="1200" dirty="0" err="1">
              <a:solidFill>
                <a:srgbClr val="C00000"/>
              </a:solidFill>
              <a:latin typeface="SutonnyMJ" pitchFamily="2" charset="0"/>
              <a:cs typeface="SutonnyMJ" pitchFamily="2" charset="0"/>
            </a:rPr>
            <a:t>KiY</a:t>
          </a:r>
          <a:endParaRPr lang="en-US" sz="4000" kern="1200" dirty="0">
            <a:solidFill>
              <a:srgbClr val="C00000"/>
            </a:solidFill>
            <a:latin typeface="SutonnyMJ" pitchFamily="2" charset="0"/>
            <a:cs typeface="SutonnyMJ" pitchFamily="2" charset="0"/>
          </a:endParaRPr>
        </a:p>
      </dsp:txBody>
      <dsp:txXfrm>
        <a:off x="3348" y="1032830"/>
        <a:ext cx="2283767" cy="2036825"/>
      </dsp:txXfrm>
    </dsp:sp>
    <dsp:sp modelId="{F2D5A898-E6C8-4D26-8313-11572EA3E167}">
      <dsp:nvSpPr>
        <dsp:cNvPr id="0" name=""/>
        <dsp:cNvSpPr/>
      </dsp:nvSpPr>
      <dsp:spPr>
        <a:xfrm>
          <a:off x="2287116" y="1011698"/>
          <a:ext cx="2283767" cy="20790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e¨vL¨v</a:t>
          </a:r>
          <a:r>
            <a:rPr lang="en-US" sz="4000" kern="1200" dirty="0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 </a:t>
          </a:r>
          <a:r>
            <a:rPr lang="en-US" sz="4000" kern="1200" dirty="0" err="1">
              <a:solidFill>
                <a:srgbClr val="002060"/>
              </a:solidFill>
              <a:latin typeface="SutonnyMJ" pitchFamily="2" charset="0"/>
              <a:cs typeface="SutonnyMJ" pitchFamily="2" charset="0"/>
            </a:rPr>
            <a:t>KiY</a:t>
          </a:r>
          <a:endParaRPr lang="en-US" sz="4000" kern="1200" dirty="0">
            <a:solidFill>
              <a:srgbClr val="002060"/>
            </a:solidFill>
            <a:latin typeface="SutonnyMJ" pitchFamily="2" charset="0"/>
            <a:cs typeface="SutonnyMJ" pitchFamily="2" charset="0"/>
          </a:endParaRPr>
        </a:p>
      </dsp:txBody>
      <dsp:txXfrm>
        <a:off x="2287116" y="1011698"/>
        <a:ext cx="2283767" cy="2079090"/>
      </dsp:txXfrm>
    </dsp:sp>
    <dsp:sp modelId="{DAD85E16-8472-4C27-A4B6-2628A334FF2D}">
      <dsp:nvSpPr>
        <dsp:cNvPr id="0" name=""/>
        <dsp:cNvSpPr/>
      </dsp:nvSpPr>
      <dsp:spPr>
        <a:xfrm>
          <a:off x="4570883" y="1032830"/>
          <a:ext cx="2283767" cy="20368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rgbClr val="7030A0"/>
              </a:solidFill>
              <a:latin typeface="SutonnyMJ" pitchFamily="2" charset="0"/>
              <a:cs typeface="SutonnyMJ" pitchFamily="2" charset="0"/>
            </a:rPr>
            <a:t>‡</a:t>
          </a:r>
          <a:r>
            <a:rPr lang="en-US" sz="4000" kern="1200" dirty="0" err="1">
              <a:solidFill>
                <a:srgbClr val="7030A0"/>
              </a:solidFill>
              <a:latin typeface="SutonnyMJ" pitchFamily="2" charset="0"/>
              <a:cs typeface="SutonnyMJ" pitchFamily="2" charset="0"/>
            </a:rPr>
            <a:t>kÖwbe</a:t>
          </a:r>
          <a:r>
            <a:rPr lang="en-US" sz="4000" kern="1200" dirty="0">
              <a:solidFill>
                <a:srgbClr val="7030A0"/>
              </a:solidFill>
              <a:latin typeface="SutonnyMJ" pitchFamily="2" charset="0"/>
              <a:cs typeface="SutonnyMJ" pitchFamily="2" charset="0"/>
            </a:rPr>
            <a:t>× </a:t>
          </a:r>
          <a:r>
            <a:rPr lang="en-US" sz="4000" kern="1200" dirty="0" err="1">
              <a:solidFill>
                <a:srgbClr val="7030A0"/>
              </a:solidFill>
              <a:latin typeface="SutonnyMJ" pitchFamily="2" charset="0"/>
              <a:cs typeface="SutonnyMJ" pitchFamily="2" charset="0"/>
            </a:rPr>
            <a:t>KiY</a:t>
          </a:r>
          <a:endParaRPr lang="en-US" sz="4000" kern="1200" dirty="0">
            <a:solidFill>
              <a:srgbClr val="7030A0"/>
            </a:solidFill>
            <a:latin typeface="SutonnyMJ" pitchFamily="2" charset="0"/>
            <a:cs typeface="SutonnyMJ" pitchFamily="2" charset="0"/>
          </a:endParaRPr>
        </a:p>
      </dsp:txBody>
      <dsp:txXfrm>
        <a:off x="4570883" y="1032830"/>
        <a:ext cx="2283767" cy="2036825"/>
      </dsp:txXfrm>
    </dsp:sp>
    <dsp:sp modelId="{8F5FD65D-235C-4775-A600-22482062809D}">
      <dsp:nvSpPr>
        <dsp:cNvPr id="0" name=""/>
        <dsp:cNvSpPr/>
      </dsp:nvSpPr>
      <dsp:spPr>
        <a:xfrm>
          <a:off x="0" y="3069656"/>
          <a:ext cx="6858000" cy="22631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1450" y="2617136"/>
            <a:ext cx="3981650" cy="2189103"/>
          </a:xfrm>
        </p:spPr>
        <p:txBody>
          <a:bodyPr anchor="b">
            <a:noAutofit/>
          </a:bodyPr>
          <a:lstStyle>
            <a:lvl1pPr algn="ctr">
              <a:defRPr sz="36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1450" y="5197584"/>
            <a:ext cx="3981650" cy="1989940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49063" y="7301092"/>
            <a:ext cx="504957" cy="403578"/>
          </a:xfrm>
        </p:spPr>
        <p:txBody>
          <a:bodyPr/>
          <a:lstStyle/>
          <a:p>
            <a:fld id="{52A146A8-8D20-4F24-8A45-D33AF1E894CA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1451" y="7301092"/>
            <a:ext cx="3048645" cy="40357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988" y="7301092"/>
            <a:ext cx="310112" cy="403578"/>
          </a:xfrm>
        </p:spPr>
        <p:txBody>
          <a:bodyPr/>
          <a:lstStyle/>
          <a:p>
            <a:fld id="{3F3C4838-AE62-49A7-8D66-BE7438E88E7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14869" y="5014142"/>
            <a:ext cx="383481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751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6955599"/>
            <a:ext cx="5099051" cy="818622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9695" y="1492015"/>
            <a:ext cx="5318612" cy="485516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9" y="7774221"/>
            <a:ext cx="5099051" cy="71314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46A8-8D20-4F24-8A45-D33AF1E894CA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4838-AE62-49A7-8D66-BE7438E88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6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309928"/>
            <a:ext cx="5099051" cy="4474687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6175962"/>
            <a:ext cx="5099052" cy="231140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46A8-8D20-4F24-8A45-D33AF1E894CA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4838-AE62-49A7-8D66-BE7438E88E7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58849" y="5980287"/>
            <a:ext cx="4954819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510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750" y="1418635"/>
            <a:ext cx="4800188" cy="3424298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00150" y="4842933"/>
            <a:ext cx="4419599" cy="941681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7" y="6273801"/>
            <a:ext cx="5099054" cy="22135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46A8-8D20-4F24-8A45-D33AF1E894CA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4838-AE62-49A7-8D66-BE7438E88E7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37477" y="1307745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5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25128" y="4084701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54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958849" y="5980287"/>
            <a:ext cx="494665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79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52" y="4779061"/>
            <a:ext cx="5099046" cy="212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51" y="6900661"/>
            <a:ext cx="5099048" cy="12428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46A8-8D20-4F24-8A45-D33AF1E894CA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4838-AE62-49A7-8D66-BE7438E88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82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062" y="1418635"/>
            <a:ext cx="4743876" cy="3240854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882651" y="5256784"/>
            <a:ext cx="5099048" cy="128117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6542852"/>
            <a:ext cx="5099052" cy="1944511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46A8-8D20-4F24-8A45-D33AF1E894CA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4838-AE62-49A7-8D66-BE7438E88E7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58546" y="1295515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37348" y="3766718"/>
            <a:ext cx="342989" cy="8446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958849" y="4953000"/>
            <a:ext cx="494665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374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418634"/>
            <a:ext cx="5099051" cy="331423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882651" y="5151120"/>
            <a:ext cx="5099048" cy="1307592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6457245"/>
            <a:ext cx="5099051" cy="2030119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46A8-8D20-4F24-8A45-D33AF1E894CA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4838-AE62-49A7-8D66-BE7438E88E7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58852" y="4953000"/>
            <a:ext cx="4954816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642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649" y="3596863"/>
            <a:ext cx="5099052" cy="489050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46A8-8D20-4F24-8A45-D33AF1E894CA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4838-AE62-49A7-8D66-BE7438E88E7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958850" y="3401190"/>
            <a:ext cx="495481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872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67500" y="1309929"/>
            <a:ext cx="1214198" cy="71774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651" y="1309929"/>
            <a:ext cx="3686632" cy="71774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46A8-8D20-4F24-8A45-D33AF1E894CA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4838-AE62-49A7-8D66-BE7438E88E7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684134" y="1309929"/>
            <a:ext cx="0" cy="7177434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535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58850" y="3401190"/>
            <a:ext cx="494665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46A8-8D20-4F24-8A45-D33AF1E894CA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4838-AE62-49A7-8D66-BE7438E88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9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849" y="2370930"/>
            <a:ext cx="4946651" cy="2632520"/>
          </a:xfrm>
        </p:spPr>
        <p:txBody>
          <a:bodyPr anchor="b">
            <a:normAutofit/>
          </a:bodyPr>
          <a:lstStyle>
            <a:lvl1pPr algn="ctr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8849" y="5394797"/>
            <a:ext cx="4946651" cy="157446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46A8-8D20-4F24-8A45-D33AF1E894CA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4838-AE62-49A7-8D66-BE7438E88E7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958850" y="5199122"/>
            <a:ext cx="494665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571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958849" y="3403487"/>
            <a:ext cx="494665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4682" y="3592576"/>
            <a:ext cx="2503170" cy="497941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3864" y="3592576"/>
            <a:ext cx="2503170" cy="497941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46A8-8D20-4F24-8A45-D33AF1E894CA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4838-AE62-49A7-8D66-BE7438E88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69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51" y="3840103"/>
            <a:ext cx="2503170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651" y="4684712"/>
            <a:ext cx="2503170" cy="390956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1374" y="3840103"/>
            <a:ext cx="2503170" cy="83237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1374" y="4684712"/>
            <a:ext cx="2503170" cy="390956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46A8-8D20-4F24-8A45-D33AF1E894CA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4838-AE62-49A7-8D66-BE7438E88E7F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958849" y="3401190"/>
            <a:ext cx="494665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12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322154"/>
            <a:ext cx="5099051" cy="18833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46A8-8D20-4F24-8A45-D33AF1E894CA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4838-AE62-49A7-8D66-BE7438E88E7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958849" y="3401190"/>
            <a:ext cx="494665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914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46A8-8D20-4F24-8A45-D33AF1E894CA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4838-AE62-49A7-8D66-BE7438E88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34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8" y="2005660"/>
            <a:ext cx="1902599" cy="19812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047" y="1418636"/>
            <a:ext cx="2891654" cy="7068728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8" y="4378205"/>
            <a:ext cx="1902599" cy="352213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46A8-8D20-4F24-8A45-D33AF1E894CA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4838-AE62-49A7-8D66-BE7438E88E7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958849" y="4206992"/>
            <a:ext cx="1750196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637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2721091"/>
            <a:ext cx="2724152" cy="19812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913666" y="1492014"/>
            <a:ext cx="2197097" cy="692197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9" y="4702291"/>
            <a:ext cx="2724151" cy="264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146A8-8D20-4F24-8A45-D33AF1E894CA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4838-AE62-49A7-8D66-BE7438E88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42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2649" y="1322154"/>
            <a:ext cx="5099051" cy="18833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3596862"/>
            <a:ext cx="5099052" cy="49761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67503" y="8609659"/>
            <a:ext cx="861212" cy="403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2A146A8-8D20-4F24-8A45-D33AF1E894CA}" type="datetimeFigureOut">
              <a:rPr lang="en-US" smtClean="0"/>
              <a:t>09-May-20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2649" y="8609659"/>
            <a:ext cx="3828500" cy="403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85068" y="8609659"/>
            <a:ext cx="296633" cy="4035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3C4838-AE62-49A7-8D66-BE7438E88E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08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1378B3-5540-43B9-B192-88DAD27B5BC8}"/>
              </a:ext>
            </a:extLst>
          </p:cNvPr>
          <p:cNvSpPr/>
          <p:nvPr/>
        </p:nvSpPr>
        <p:spPr>
          <a:xfrm>
            <a:off x="666751" y="6269415"/>
            <a:ext cx="5067299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sz="9600" b="1" cap="none" spc="0" dirty="0" err="1">
                <a:ln w="38100"/>
                <a:blipFill>
                  <a:blip r:embed="rId3"/>
                  <a:tile tx="0" ty="0" sx="100000" sy="100000" flip="none" algn="tl"/>
                </a:blip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স</a:t>
            </a:r>
            <a:r>
              <a:rPr lang="en-US" sz="9600" b="1" dirty="0" err="1">
                <a:ln w="38100"/>
                <a:blipFill>
                  <a:blip r:embed="rId3"/>
                  <a:tile tx="0" ty="0" sx="100000" sy="100000" flip="none" algn="tl"/>
                </a:blip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্বাগতম</a:t>
            </a:r>
            <a:endParaRPr lang="en-US" sz="9600" b="1" cap="none" spc="0" dirty="0">
              <a:ln w="38100"/>
              <a:blipFill>
                <a:blip r:embed="rId3"/>
                <a:tile tx="0" ty="0" sx="100000" sy="100000" flip="none" algn="tl"/>
              </a:blip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0D33D0-F3F1-4607-99C4-BF1486D16C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99" y="-122840"/>
            <a:ext cx="7315200" cy="639225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7469D05-25EB-429D-A656-2830800355C5}"/>
              </a:ext>
            </a:extLst>
          </p:cNvPr>
          <p:cNvSpPr/>
          <p:nvPr/>
        </p:nvSpPr>
        <p:spPr>
          <a:xfrm>
            <a:off x="857249" y="8412540"/>
            <a:ext cx="5067299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TriangleInverted">
              <a:avLst/>
            </a:prstTxWarp>
          </a:bodyPr>
          <a:lstStyle/>
          <a:p>
            <a:pPr algn="ctr"/>
            <a:r>
              <a:rPr lang="en-US" sz="4000" dirty="0">
                <a:ln w="381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শ</a:t>
            </a:r>
            <a:r>
              <a:rPr lang="as-IN" sz="4000" dirty="0">
                <a:ln w="381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ি</a:t>
            </a:r>
            <a:r>
              <a:rPr lang="en-US" sz="4000" dirty="0" err="1">
                <a:ln w="381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ক্ষক</a:t>
            </a:r>
            <a:r>
              <a:rPr lang="en-US" sz="4000" dirty="0">
                <a:ln w="381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4000" dirty="0" err="1">
                <a:ln w="38100">
                  <a:solidFill>
                    <a:schemeClr val="tx1"/>
                  </a:solidFill>
                </a:ln>
                <a:solidFill>
                  <a:srgbClr val="C000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পরিচিতি</a:t>
            </a:r>
            <a:endParaRPr lang="en-US" sz="4000" dirty="0">
              <a:ln w="38100">
                <a:solidFill>
                  <a:schemeClr val="tx1"/>
                </a:solidFill>
              </a:ln>
              <a:solidFill>
                <a:srgbClr val="C00000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F196C0-C515-4792-AFA3-0BD5A8AD7DAE}"/>
              </a:ext>
            </a:extLst>
          </p:cNvPr>
          <p:cNvSpPr txBox="1"/>
          <p:nvPr/>
        </p:nvSpPr>
        <p:spPr>
          <a:xfrm>
            <a:off x="2971800" y="454342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B549260-C92B-41F6-8B3E-945C14F2F41A}"/>
              </a:ext>
            </a:extLst>
          </p:cNvPr>
          <p:cNvSpPr txBox="1"/>
          <p:nvPr/>
        </p:nvSpPr>
        <p:spPr>
          <a:xfrm>
            <a:off x="2971800" y="454342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2F6735-3214-431A-A21F-DD5DE6979562}"/>
              </a:ext>
            </a:extLst>
          </p:cNvPr>
          <p:cNvSpPr txBox="1"/>
          <p:nvPr/>
        </p:nvSpPr>
        <p:spPr>
          <a:xfrm>
            <a:off x="2971800" y="454342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51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5000">
        <p15:prstTrans prst="curtains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19552D-26B7-4476-B2B6-E50A534D7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345" y="152401"/>
            <a:ext cx="3950310" cy="390524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561B0F7-936D-4370-8A72-D2CC6AA0FD46}"/>
              </a:ext>
            </a:extLst>
          </p:cNvPr>
          <p:cNvSpPr/>
          <p:nvPr/>
        </p:nvSpPr>
        <p:spPr>
          <a:xfrm>
            <a:off x="0" y="4514850"/>
            <a:ext cx="3429000" cy="2038350"/>
          </a:xfrm>
          <a:prstGeom prst="rect">
            <a:avLst/>
          </a:prstGeom>
          <a:solidFill>
            <a:srgbClr val="99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latin typeface="SutonnyMJ" pitchFamily="2" charset="0"/>
                <a:cs typeface="SutonnyMJ" pitchFamily="2" charset="0"/>
              </a:rPr>
              <a:t>মো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: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হারুনুর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রশীদ</a:t>
            </a:r>
            <a:endParaRPr lang="en-US" dirty="0">
              <a:latin typeface="SutonnyMJ" pitchFamily="2" charset="0"/>
              <a:cs typeface="SutonnyMJ" pitchFamily="2" charset="0"/>
            </a:endParaRPr>
          </a:p>
          <a:p>
            <a:r>
              <a:rPr lang="en-US" dirty="0" err="1">
                <a:latin typeface="SutonnyMJ" pitchFamily="2" charset="0"/>
                <a:cs typeface="SutonnyMJ" pitchFamily="2" charset="0"/>
              </a:rPr>
              <a:t>প্রভাষক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-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হিসাববি</a:t>
            </a:r>
            <a:r>
              <a:rPr lang="as-IN" dirty="0">
                <a:latin typeface="SutonnyMJ" pitchFamily="2" charset="0"/>
                <a:cs typeface="SutonnyMJ" pitchFamily="2" charset="0"/>
              </a:rPr>
              <a:t>জ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্</a:t>
            </a:r>
            <a:r>
              <a:rPr lang="as-IN" dirty="0">
                <a:latin typeface="SutonnyMJ" pitchFamily="2" charset="0"/>
                <a:cs typeface="SutonnyMJ" pitchFamily="2" charset="0"/>
              </a:rPr>
              <a:t>ঞ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া</a:t>
            </a:r>
            <a:r>
              <a:rPr lang="as-IN" dirty="0">
                <a:latin typeface="SutonnyMJ" pitchFamily="2" charset="0"/>
                <a:cs typeface="SutonnyMJ" pitchFamily="2" charset="0"/>
              </a:rPr>
              <a:t>ন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as-IN" dirty="0">
                <a:latin typeface="SutonnyMJ" pitchFamily="2" charset="0"/>
                <a:cs typeface="SutonnyMJ" pitchFamily="2" charset="0"/>
              </a:rPr>
              <a:t>ব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ি</a:t>
            </a:r>
            <a:r>
              <a:rPr lang="as-IN" dirty="0">
                <a:latin typeface="SutonnyMJ" pitchFamily="2" charset="0"/>
                <a:cs typeface="SutonnyMJ" pitchFamily="2" charset="0"/>
              </a:rPr>
              <a:t>ভ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া</a:t>
            </a:r>
            <a:r>
              <a:rPr lang="as-IN" dirty="0">
                <a:latin typeface="SutonnyMJ" pitchFamily="2" charset="0"/>
                <a:cs typeface="SutonnyMJ" pitchFamily="2" charset="0"/>
              </a:rPr>
              <a:t>গ</a:t>
            </a:r>
            <a:endParaRPr lang="en-US" dirty="0">
              <a:latin typeface="SutonnyMJ" pitchFamily="2" charset="0"/>
              <a:cs typeface="SutonnyMJ" pitchFamily="2" charset="0"/>
            </a:endParaRPr>
          </a:p>
          <a:p>
            <a:r>
              <a:rPr lang="en-US" dirty="0" err="1">
                <a:latin typeface="SutonnyMJ" pitchFamily="2" charset="0"/>
                <a:cs typeface="SutonnyMJ" pitchFamily="2" charset="0"/>
              </a:rPr>
              <a:t>শহীদ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জিয়া</a:t>
            </a:r>
            <a:r>
              <a:rPr lang="as-IN" dirty="0">
                <a:latin typeface="SutonnyMJ" pitchFamily="2" charset="0"/>
                <a:cs typeface="SutonnyMJ" pitchFamily="2" charset="0"/>
              </a:rPr>
              <a:t>উ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র </a:t>
            </a:r>
            <a:r>
              <a:rPr lang="as-IN" dirty="0">
                <a:latin typeface="SutonnyMJ" pitchFamily="2" charset="0"/>
                <a:cs typeface="SutonnyMJ" pitchFamily="2" charset="0"/>
              </a:rPr>
              <a:t>র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হ</a:t>
            </a:r>
            <a:r>
              <a:rPr lang="as-IN" dirty="0">
                <a:latin typeface="SutonnyMJ" pitchFamily="2" charset="0"/>
                <a:cs typeface="SutonnyMJ" pitchFamily="2" charset="0"/>
              </a:rPr>
              <a:t>ম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া</a:t>
            </a:r>
            <a:r>
              <a:rPr lang="as-IN" dirty="0">
                <a:latin typeface="SutonnyMJ" pitchFamily="2" charset="0"/>
                <a:cs typeface="SutonnyMJ" pitchFamily="2" charset="0"/>
              </a:rPr>
              <a:t>ন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as-IN" dirty="0">
                <a:latin typeface="SutonnyMJ" pitchFamily="2" charset="0"/>
                <a:cs typeface="SutonnyMJ" pitchFamily="2" charset="0"/>
              </a:rPr>
              <a:t>ড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ি</a:t>
            </a:r>
            <a:r>
              <a:rPr lang="as-IN" dirty="0">
                <a:latin typeface="SutonnyMJ" pitchFamily="2" charset="0"/>
                <a:cs typeface="SutonnyMJ" pitchFamily="2" charset="0"/>
              </a:rPr>
              <a:t>গ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্রি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কলেজ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জামালপুর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।</a:t>
            </a:r>
          </a:p>
          <a:p>
            <a:r>
              <a:rPr lang="as-IN" dirty="0">
                <a:latin typeface="SutonnyMJ" pitchFamily="2" charset="0"/>
                <a:cs typeface="SutonnyMJ" pitchFamily="2" charset="0"/>
              </a:rPr>
              <a:t>ম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োবা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: ০১৭১১৩৭৮৫২৭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harun4921@gmail.com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CA303A-F9F3-4794-ADDE-F4FD7F11BAA6}"/>
              </a:ext>
            </a:extLst>
          </p:cNvPr>
          <p:cNvSpPr/>
          <p:nvPr/>
        </p:nvSpPr>
        <p:spPr>
          <a:xfrm>
            <a:off x="3429000" y="4514850"/>
            <a:ext cx="3429000" cy="20383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/>
              <a:t>শ্রেনি</a:t>
            </a:r>
            <a:r>
              <a:rPr lang="en-US" dirty="0"/>
              <a:t>: </a:t>
            </a:r>
            <a:r>
              <a:rPr lang="as-IN" dirty="0"/>
              <a:t>এ</a:t>
            </a:r>
            <a:r>
              <a:rPr lang="en-US" dirty="0" err="1"/>
              <a:t>কাদশ</a:t>
            </a:r>
            <a:endParaRPr lang="en-US" dirty="0"/>
          </a:p>
          <a:p>
            <a:r>
              <a:rPr lang="en-US" dirty="0" err="1"/>
              <a:t>বিষয়</a:t>
            </a:r>
            <a:r>
              <a:rPr lang="en-US" dirty="0"/>
              <a:t>: </a:t>
            </a:r>
            <a:r>
              <a:rPr lang="en-US" dirty="0" err="1"/>
              <a:t>হিসাববিজ্ঞান</a:t>
            </a:r>
            <a:r>
              <a:rPr lang="en-US" dirty="0"/>
              <a:t> ১মপত্র</a:t>
            </a:r>
          </a:p>
          <a:p>
            <a:r>
              <a:rPr lang="en-US" dirty="0" err="1"/>
              <a:t>অধ্যায়</a:t>
            </a:r>
            <a:r>
              <a:rPr lang="en-US" dirty="0"/>
              <a:t>: </a:t>
            </a:r>
            <a:r>
              <a:rPr lang="en-US" dirty="0" err="1"/>
              <a:t>দ্বিতীয়</a:t>
            </a:r>
            <a:r>
              <a:rPr lang="en-US" dirty="0"/>
              <a:t> </a:t>
            </a:r>
          </a:p>
          <a:p>
            <a:r>
              <a:rPr lang="en-US" dirty="0" err="1"/>
              <a:t>সময়</a:t>
            </a:r>
            <a:r>
              <a:rPr lang="en-US" dirty="0"/>
              <a:t>: </a:t>
            </a:r>
            <a:r>
              <a:rPr lang="as-IN" dirty="0"/>
              <a:t>৫</a:t>
            </a:r>
            <a:r>
              <a:rPr lang="en-US" dirty="0"/>
              <a:t>০ </a:t>
            </a:r>
            <a:r>
              <a:rPr lang="en-US" dirty="0" err="1"/>
              <a:t>মিনিট</a:t>
            </a:r>
            <a:endParaRPr lang="en-US" dirty="0"/>
          </a:p>
          <a:p>
            <a:r>
              <a:rPr lang="en-US" dirty="0" err="1"/>
              <a:t>তারিখ</a:t>
            </a:r>
            <a:r>
              <a:rPr lang="en-US" dirty="0"/>
              <a:t>: 0</a:t>
            </a:r>
            <a:r>
              <a:rPr lang="as-IN" dirty="0"/>
              <a:t>৭</a:t>
            </a:r>
            <a:r>
              <a:rPr lang="en-US" dirty="0"/>
              <a:t>/০</a:t>
            </a:r>
            <a:r>
              <a:rPr lang="as-IN" dirty="0"/>
              <a:t>৫</a:t>
            </a:r>
            <a:r>
              <a:rPr lang="en-US" dirty="0"/>
              <a:t>/</a:t>
            </a:r>
            <a:r>
              <a:rPr lang="as-IN" dirty="0"/>
              <a:t>২</a:t>
            </a:r>
            <a:r>
              <a:rPr lang="en-US" dirty="0"/>
              <a:t>০</a:t>
            </a:r>
            <a:r>
              <a:rPr lang="as-IN" dirty="0"/>
              <a:t>২</a:t>
            </a:r>
            <a:r>
              <a:rPr lang="en-US" dirty="0"/>
              <a:t>০ </a:t>
            </a:r>
            <a:r>
              <a:rPr lang="en-US" dirty="0" err="1"/>
              <a:t>ইং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01CAA8-3676-47FD-AFEB-E2EB2D0B0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29424"/>
            <a:ext cx="3429000" cy="26765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7976B11-830C-4C2F-B06E-102395F56F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6829424"/>
            <a:ext cx="34290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91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3">
                <a:lumMod val="67000"/>
              </a:schemeClr>
            </a:gs>
            <a:gs pos="48000">
              <a:schemeClr val="accent3">
                <a:lumMod val="97000"/>
                <a:lumOff val="3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998F7E-A2FD-465E-AF9C-E12E861F2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310243"/>
            <a:ext cx="3238500" cy="286022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41EA552-91A1-4E96-8AE2-D094585EF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19" y="3526970"/>
            <a:ext cx="4770561" cy="25472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1495DE-EBD1-44B0-9E69-9D1D6D6AEA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19" y="7282542"/>
            <a:ext cx="4770561" cy="240846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F989198-73A1-40C0-B382-C7B1DD705462}"/>
              </a:ext>
            </a:extLst>
          </p:cNvPr>
          <p:cNvSpPr/>
          <p:nvPr/>
        </p:nvSpPr>
        <p:spPr>
          <a:xfrm>
            <a:off x="1043719" y="6351814"/>
            <a:ext cx="4770561" cy="751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হ</a:t>
            </a:r>
            <a:r>
              <a:rPr lang="as-IN" sz="2000" dirty="0">
                <a:solidFill>
                  <a:schemeClr val="accent4">
                    <a:lumMod val="7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ি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স</a:t>
            </a:r>
            <a:r>
              <a:rPr lang="as-IN" sz="2000" dirty="0">
                <a:solidFill>
                  <a:schemeClr val="accent4">
                    <a:lumMod val="7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া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ব </a:t>
            </a:r>
            <a:r>
              <a:rPr lang="as-IN" sz="2000" dirty="0">
                <a:solidFill>
                  <a:schemeClr val="accent4">
                    <a:lumMod val="7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ন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ি</a:t>
            </a:r>
            <a:r>
              <a:rPr lang="as-IN" sz="2000" dirty="0">
                <a:solidFill>
                  <a:schemeClr val="accent4">
                    <a:lumMod val="7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ক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া</a:t>
            </a:r>
            <a:r>
              <a:rPr lang="as-IN" sz="2000" dirty="0">
                <a:solidFill>
                  <a:schemeClr val="accent4">
                    <a:lumMod val="7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শ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as-IN" sz="2000" dirty="0">
                <a:solidFill>
                  <a:schemeClr val="accent4">
                    <a:lumMod val="7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ক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া</a:t>
            </a:r>
            <a:r>
              <a:rPr lang="as-IN" sz="2000" dirty="0">
                <a:solidFill>
                  <a:schemeClr val="accent4">
                    <a:lumMod val="7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র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্</a:t>
            </a:r>
            <a:r>
              <a:rPr lang="as-IN" sz="2000" dirty="0">
                <a:solidFill>
                  <a:schemeClr val="accent4">
                    <a:lumMod val="7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য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ক</a:t>
            </a:r>
            <a:r>
              <a:rPr lang="as-IN" sz="2000" dirty="0">
                <a:solidFill>
                  <a:schemeClr val="accent4">
                    <a:lumMod val="7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্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র</a:t>
            </a:r>
            <a:r>
              <a:rPr lang="as-IN" sz="2000" dirty="0">
                <a:solidFill>
                  <a:schemeClr val="accent4">
                    <a:lumMod val="7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ম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as-IN" sz="2000" dirty="0">
                <a:solidFill>
                  <a:schemeClr val="accent4">
                    <a:lumMod val="7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স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ম</a:t>
            </a:r>
            <a:r>
              <a:rPr lang="as-IN" sz="2000" dirty="0">
                <a:solidFill>
                  <a:schemeClr val="accent4">
                    <a:lumMod val="7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্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প</a:t>
            </a:r>
            <a:r>
              <a:rPr lang="as-IN" sz="2000" dirty="0">
                <a:solidFill>
                  <a:schemeClr val="accent4">
                    <a:lumMod val="7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ন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্</a:t>
            </a:r>
            <a:r>
              <a:rPr lang="as-IN" sz="2000" dirty="0">
                <a:solidFill>
                  <a:schemeClr val="accent4">
                    <a:lumMod val="7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ন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as-IN" sz="2000" dirty="0">
                <a:solidFill>
                  <a:schemeClr val="accent4">
                    <a:lumMod val="7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ক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র</a:t>
            </a:r>
            <a:r>
              <a:rPr lang="as-IN" sz="2000" dirty="0">
                <a:solidFill>
                  <a:schemeClr val="accent4">
                    <a:lumMod val="7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ছ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ে</a:t>
            </a:r>
            <a:r>
              <a:rPr lang="as-IN" sz="2000" dirty="0">
                <a:solidFill>
                  <a:schemeClr val="accent4">
                    <a:lumMod val="7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ন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4770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472BA-2B06-4B17-B202-8A7FD7824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43" y="473530"/>
            <a:ext cx="5355771" cy="1012370"/>
          </a:xfrm>
        </p:spPr>
        <p:txBody>
          <a:bodyPr>
            <a:prstTxWarp prst="textCanUp">
              <a:avLst/>
            </a:prstTxWarp>
            <a:normAutofit/>
          </a:bodyPr>
          <a:lstStyle/>
          <a:p>
            <a:r>
              <a:rPr lang="en-US" sz="2400" dirty="0">
                <a:ln w="12700" cmpd="sng">
                  <a:solidFill>
                    <a:schemeClr val="tx1"/>
                  </a:solidFill>
                </a:ln>
                <a:solidFill>
                  <a:srgbClr val="FF00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হ</a:t>
            </a:r>
            <a:r>
              <a:rPr lang="as-IN" sz="2400" dirty="0">
                <a:ln w="12700" cmpd="sng">
                  <a:solidFill>
                    <a:schemeClr val="tx1"/>
                  </a:solidFill>
                </a:ln>
                <a:solidFill>
                  <a:srgbClr val="FF00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ি</a:t>
            </a:r>
            <a:r>
              <a:rPr lang="en-US" sz="2400" dirty="0">
                <a:ln w="12700" cmpd="sng">
                  <a:solidFill>
                    <a:schemeClr val="tx1"/>
                  </a:solidFill>
                </a:ln>
                <a:solidFill>
                  <a:srgbClr val="FF00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স</a:t>
            </a:r>
            <a:r>
              <a:rPr lang="as-IN" sz="2400" dirty="0">
                <a:ln w="12700" cmpd="sng">
                  <a:solidFill>
                    <a:schemeClr val="tx1"/>
                  </a:solidFill>
                </a:ln>
                <a:solidFill>
                  <a:srgbClr val="FF00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া</a:t>
            </a:r>
            <a:r>
              <a:rPr lang="en-US" sz="2400" dirty="0">
                <a:ln w="12700" cmpd="sng">
                  <a:solidFill>
                    <a:schemeClr val="tx1"/>
                  </a:solidFill>
                </a:ln>
                <a:solidFill>
                  <a:srgbClr val="FF00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ব</a:t>
            </a:r>
            <a:r>
              <a:rPr lang="as-IN" sz="2400" dirty="0">
                <a:ln w="12700" cmpd="sng">
                  <a:solidFill>
                    <a:schemeClr val="tx1"/>
                  </a:solidFill>
                </a:ln>
                <a:solidFill>
                  <a:srgbClr val="FF00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ব</a:t>
            </a:r>
            <a:r>
              <a:rPr lang="en-US" sz="2400" dirty="0">
                <a:ln w="12700" cmpd="sng">
                  <a:solidFill>
                    <a:schemeClr val="tx1"/>
                  </a:solidFill>
                </a:ln>
                <a:solidFill>
                  <a:srgbClr val="FF00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ি</a:t>
            </a:r>
            <a:r>
              <a:rPr lang="as-IN" sz="2400" dirty="0">
                <a:ln w="12700" cmpd="sng">
                  <a:solidFill>
                    <a:schemeClr val="tx1"/>
                  </a:solidFill>
                </a:ln>
                <a:solidFill>
                  <a:srgbClr val="FF00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জ</a:t>
            </a:r>
            <a:r>
              <a:rPr lang="en-US" sz="2400" dirty="0" err="1">
                <a:ln w="12700" cmpd="sng">
                  <a:solidFill>
                    <a:schemeClr val="tx1"/>
                  </a:solidFill>
                </a:ln>
                <a:solidFill>
                  <a:srgbClr val="FF00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্ঞানের</a:t>
            </a:r>
            <a:r>
              <a:rPr lang="en-US" sz="2400" dirty="0">
                <a:ln w="12700" cmpd="sng">
                  <a:solidFill>
                    <a:schemeClr val="tx1"/>
                  </a:solidFill>
                </a:ln>
                <a:solidFill>
                  <a:srgbClr val="FF00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400" dirty="0" err="1">
                <a:ln w="12700" cmpd="sng">
                  <a:solidFill>
                    <a:schemeClr val="tx1"/>
                  </a:solidFill>
                </a:ln>
                <a:solidFill>
                  <a:srgbClr val="FF00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উৎপত্তি</a:t>
            </a:r>
            <a:r>
              <a:rPr lang="en-US" sz="2400" dirty="0">
                <a:ln w="12700" cmpd="sng">
                  <a:solidFill>
                    <a:schemeClr val="tx1"/>
                  </a:solidFill>
                </a:ln>
                <a:solidFill>
                  <a:srgbClr val="FF00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as-IN" sz="2400" dirty="0">
                <a:ln w="12700" cmpd="sng">
                  <a:solidFill>
                    <a:schemeClr val="tx1"/>
                  </a:solidFill>
                </a:ln>
                <a:solidFill>
                  <a:srgbClr val="FF00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ও</a:t>
            </a:r>
            <a:r>
              <a:rPr lang="en-US" sz="2400" dirty="0">
                <a:ln w="12700" cmpd="sng">
                  <a:solidFill>
                    <a:schemeClr val="tx1"/>
                  </a:solidFill>
                </a:ln>
                <a:solidFill>
                  <a:srgbClr val="FF00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as-IN" sz="2400" dirty="0">
                <a:ln w="12700" cmpd="sng">
                  <a:solidFill>
                    <a:schemeClr val="tx1"/>
                  </a:solidFill>
                </a:ln>
                <a:solidFill>
                  <a:srgbClr val="FF00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ক</a:t>
            </a:r>
            <a:r>
              <a:rPr lang="en-US" sz="2400" dirty="0">
                <a:ln w="12700" cmpd="sng">
                  <a:solidFill>
                    <a:schemeClr val="tx1"/>
                  </a:solidFill>
                </a:ln>
                <a:solidFill>
                  <a:srgbClr val="FF00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্</a:t>
            </a:r>
            <a:r>
              <a:rPr lang="as-IN" sz="2400" dirty="0">
                <a:ln w="12700" cmpd="sng">
                  <a:solidFill>
                    <a:schemeClr val="tx1"/>
                  </a:solidFill>
                </a:ln>
                <a:solidFill>
                  <a:srgbClr val="FF00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র</a:t>
            </a:r>
            <a:r>
              <a:rPr lang="en-US" sz="2400" dirty="0">
                <a:ln w="12700" cmpd="sng">
                  <a:solidFill>
                    <a:schemeClr val="tx1"/>
                  </a:solidFill>
                </a:ln>
                <a:solidFill>
                  <a:srgbClr val="FF00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ম</a:t>
            </a:r>
            <a:r>
              <a:rPr lang="as-IN" sz="2400" dirty="0">
                <a:ln w="12700" cmpd="sng">
                  <a:solidFill>
                    <a:schemeClr val="tx1"/>
                  </a:solidFill>
                </a:ln>
                <a:solidFill>
                  <a:srgbClr val="FF00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ব</a:t>
            </a:r>
            <a:r>
              <a:rPr lang="en-US" sz="2400" dirty="0">
                <a:ln w="12700" cmpd="sng">
                  <a:solidFill>
                    <a:schemeClr val="tx1"/>
                  </a:solidFill>
                </a:ln>
                <a:solidFill>
                  <a:srgbClr val="FF00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ি</a:t>
            </a:r>
            <a:r>
              <a:rPr lang="as-IN" sz="2400" dirty="0">
                <a:ln w="12700" cmpd="sng">
                  <a:solidFill>
                    <a:schemeClr val="tx1"/>
                  </a:solidFill>
                </a:ln>
                <a:solidFill>
                  <a:srgbClr val="FF00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ক</a:t>
            </a:r>
            <a:r>
              <a:rPr lang="en-US" sz="2400" dirty="0">
                <a:ln w="12700" cmpd="sng">
                  <a:solidFill>
                    <a:schemeClr val="tx1"/>
                  </a:solidFill>
                </a:ln>
                <a:solidFill>
                  <a:srgbClr val="FF00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া</a:t>
            </a:r>
            <a:r>
              <a:rPr lang="as-IN" sz="2400" dirty="0">
                <a:ln w="12700" cmpd="sng">
                  <a:solidFill>
                    <a:schemeClr val="tx1"/>
                  </a:solidFill>
                </a:ln>
                <a:solidFill>
                  <a:srgbClr val="FF00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শ</a:t>
            </a:r>
            <a:r>
              <a:rPr lang="en-US" sz="2400" dirty="0">
                <a:ln w="12700" cmpd="sng">
                  <a:solidFill>
                    <a:schemeClr val="tx1"/>
                  </a:solidFill>
                </a:ln>
                <a:solidFill>
                  <a:srgbClr val="FF00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।</a:t>
            </a:r>
            <a:endParaRPr lang="en-US" sz="2000" dirty="0">
              <a:ln w="12700" cmpd="sng">
                <a:solidFill>
                  <a:schemeClr val="tx1"/>
                </a:solidFill>
              </a:ln>
              <a:solidFill>
                <a:srgbClr val="FF0000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E66BA6-E8C3-4802-91D3-CDF7A62C8CBB}"/>
              </a:ext>
            </a:extLst>
          </p:cNvPr>
          <p:cNvSpPr/>
          <p:nvPr/>
        </p:nvSpPr>
        <p:spPr>
          <a:xfrm>
            <a:off x="1404257" y="2188028"/>
            <a:ext cx="41637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শ</a:t>
            </a:r>
            <a:r>
              <a:rPr lang="as-IN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ি</a:t>
            </a:r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খ</a:t>
            </a:r>
            <a:r>
              <a:rPr lang="as-IN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ন</a:t>
            </a:r>
            <a:r>
              <a:rPr lang="en-US" sz="5400" b="1" cap="none" spc="0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ফল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51ED73-4F8D-4003-B3DB-0CE69A29AB03}"/>
              </a:ext>
            </a:extLst>
          </p:cNvPr>
          <p:cNvSpPr/>
          <p:nvPr/>
        </p:nvSpPr>
        <p:spPr>
          <a:xfrm>
            <a:off x="1" y="3999737"/>
            <a:ext cx="6857999" cy="923330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prstTxWarp prst="textPlain">
              <a:avLst/>
            </a:prstTxWarp>
            <a:spAutoFit/>
          </a:bodyPr>
          <a:lstStyle/>
          <a:p>
            <a:r>
              <a:rPr lang="en-US" sz="5400" b="1" cap="none" spc="0" dirty="0">
                <a:ln w="2857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SutonnyMJ" pitchFamily="2" charset="0"/>
                <a:cs typeface="SutonnyMJ" pitchFamily="2" charset="0"/>
              </a:rPr>
              <a:t>GB </a:t>
            </a:r>
            <a:r>
              <a:rPr lang="en-US" sz="5400" b="1" cap="none" spc="0" dirty="0" err="1">
                <a:ln w="2857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SutonnyMJ" pitchFamily="2" charset="0"/>
                <a:cs typeface="SutonnyMJ" pitchFamily="2" charset="0"/>
              </a:rPr>
              <a:t>cvV</a:t>
            </a:r>
            <a:r>
              <a:rPr lang="en-US" sz="5400" b="1" cap="none" spc="0" dirty="0">
                <a:ln w="2857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SutonnyMJ" pitchFamily="2" charset="0"/>
                <a:cs typeface="SutonnyMJ" pitchFamily="2" charset="0"/>
              </a:rPr>
              <a:t> †</a:t>
            </a:r>
            <a:r>
              <a:rPr lang="en-US" sz="5400" b="1" cap="none" spc="0" dirty="0" err="1">
                <a:ln w="2857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5400" b="1" cap="none" spc="0" dirty="0">
                <a:ln w="2857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cap="none" spc="0" dirty="0" err="1">
                <a:ln w="2857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5400" b="1" cap="none" spc="0" dirty="0">
                <a:ln w="2857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SutonnyMJ" pitchFamily="2" charset="0"/>
                <a:cs typeface="SutonnyMJ" pitchFamily="2" charset="0"/>
              </a:rPr>
              <a:t>_©xiv ...</a:t>
            </a:r>
            <a:endParaRPr lang="en-US" sz="5400" b="1" cap="none" spc="0" dirty="0">
              <a:ln w="2857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4FBEE46-E8D1-4DAE-9043-71421B7DDDB8}"/>
              </a:ext>
            </a:extLst>
          </p:cNvPr>
          <p:cNvSpPr/>
          <p:nvPr/>
        </p:nvSpPr>
        <p:spPr>
          <a:xfrm>
            <a:off x="-1" y="5878285"/>
            <a:ext cx="6858001" cy="303711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1|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wnmveweÁvb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Kx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2|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wnmveweÁv‡bi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Rb‡Ki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cwiPq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</a:p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3|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wnmveweÁv‡bi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BwZnvm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4|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wnmveweÁv‡bi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cÖ‡qvRbxqZv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08786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5F765B6-6E2D-4969-924F-938A6C4323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4059963"/>
              </p:ext>
            </p:extLst>
          </p:nvPr>
        </p:nvGraphicFramePr>
        <p:xfrm>
          <a:off x="0" y="0"/>
          <a:ext cx="6858000" cy="3233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B8BBD41-9E31-4B13-A31B-B0BDA05FA9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4057"/>
            <a:ext cx="2988128" cy="1904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FA31E7-E754-4469-BC93-3D2FF2E783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871" y="3614059"/>
            <a:ext cx="2988129" cy="1904998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112DF43-E14A-493D-B29E-565C9302948A}"/>
              </a:ext>
            </a:extLst>
          </p:cNvPr>
          <p:cNvSpPr/>
          <p:nvPr/>
        </p:nvSpPr>
        <p:spPr>
          <a:xfrm>
            <a:off x="2474486" y="6166757"/>
            <a:ext cx="2048528" cy="2013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A993B6-F6EF-45D4-A2B5-DBC5B9196DFA}"/>
              </a:ext>
            </a:extLst>
          </p:cNvPr>
          <p:cNvSpPr/>
          <p:nvPr/>
        </p:nvSpPr>
        <p:spPr>
          <a:xfrm>
            <a:off x="0" y="5900057"/>
            <a:ext cx="1812472" cy="914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জন্ম</a:t>
            </a:r>
            <a:endParaRPr lang="en-US" sz="3200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১৪৪৫ </a:t>
            </a:r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খ্রী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B1871C-3851-434B-80DC-631A33DBE940}"/>
              </a:ext>
            </a:extLst>
          </p:cNvPr>
          <p:cNvSpPr/>
          <p:nvPr/>
        </p:nvSpPr>
        <p:spPr>
          <a:xfrm>
            <a:off x="5110842" y="5900059"/>
            <a:ext cx="1747157" cy="9143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ম</a:t>
            </a:r>
            <a:r>
              <a:rPr lang="as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ৃ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ত</a:t>
            </a:r>
            <a:r>
              <a:rPr lang="as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্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য</a:t>
            </a:r>
            <a:r>
              <a:rPr lang="as-IN" sz="3200" dirty="0">
                <a:latin typeface="SutonnyOMJ" panose="01010600010101010101" pitchFamily="2" charset="0"/>
                <a:cs typeface="SutonnyOMJ" panose="01010600010101010101" pitchFamily="2" charset="0"/>
              </a:rPr>
              <a:t>ু</a:t>
            </a:r>
            <a:endParaRPr lang="en-US" sz="3200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১৫১৭ </a:t>
            </a:r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খ্রী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8DA40D-56BA-44EE-9A33-C49346B85ED1}"/>
              </a:ext>
            </a:extLst>
          </p:cNvPr>
          <p:cNvSpPr/>
          <p:nvPr/>
        </p:nvSpPr>
        <p:spPr>
          <a:xfrm>
            <a:off x="8164" y="8719456"/>
            <a:ext cx="2466322" cy="914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ইতালী</a:t>
            </a:r>
            <a:endParaRPr lang="en-US" sz="3200" dirty="0"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FFA51D-37C9-4FFE-AD00-C95BD166CAD6}"/>
              </a:ext>
            </a:extLst>
          </p:cNvPr>
          <p:cNvSpPr/>
          <p:nvPr/>
        </p:nvSpPr>
        <p:spPr>
          <a:xfrm>
            <a:off x="4727122" y="8719455"/>
            <a:ext cx="2122714" cy="9144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বই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প্রকাশ</a:t>
            </a:r>
            <a:endParaRPr lang="en-US" sz="3200" dirty="0"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১৪৯৪ </a:t>
            </a:r>
            <a:r>
              <a:rPr lang="en-US" sz="3200" dirty="0" err="1">
                <a:latin typeface="SutonnyOMJ" panose="01010600010101010101" pitchFamily="2" charset="0"/>
                <a:cs typeface="SutonnyOMJ" panose="01010600010101010101" pitchFamily="2" charset="0"/>
              </a:rPr>
              <a:t>খ্রী</a:t>
            </a:r>
            <a:r>
              <a:rPr lang="en-US" sz="3200" dirty="0">
                <a:latin typeface="SutonnyOMJ" panose="01010600010101010101" pitchFamily="2" charset="0"/>
                <a:cs typeface="SutonnyOMJ" panose="01010600010101010101" pitchFamily="2" charset="0"/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BF5D5B-93F7-4E60-BC8A-7D0072B74CE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0217" b="-10217"/>
          <a:stretch/>
        </p:blipFill>
        <p:spPr>
          <a:xfrm>
            <a:off x="2474486" y="6179447"/>
            <a:ext cx="2048528" cy="20393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77283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6B4ED97-5FDE-47CB-B349-47D9C505ECB5}"/>
              </a:ext>
            </a:extLst>
          </p:cNvPr>
          <p:cNvSpPr txBox="1"/>
          <p:nvPr/>
        </p:nvSpPr>
        <p:spPr>
          <a:xfrm>
            <a:off x="796016" y="124463"/>
            <a:ext cx="5323115" cy="769441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algn="ctr"/>
            <a:r>
              <a:rPr lang="en-US" sz="44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উৎপত্তি</a:t>
            </a:r>
            <a:r>
              <a:rPr lang="en-US" sz="4400" dirty="0">
                <a:latin typeface="Nirmala UI" panose="020B0502040204020203" pitchFamily="34" charset="0"/>
                <a:cs typeface="Nirmala UI" panose="020B0502040204020203" pitchFamily="34" charset="0"/>
              </a:rPr>
              <a:t> ও </a:t>
            </a:r>
            <a:r>
              <a:rPr lang="en-US" sz="4400" dirty="0" err="1">
                <a:latin typeface="Nirmala UI" panose="020B0502040204020203" pitchFamily="34" charset="0"/>
                <a:cs typeface="Nirmala UI" panose="020B0502040204020203" pitchFamily="34" charset="0"/>
              </a:rPr>
              <a:t>ক্রমবিকাশ</a:t>
            </a:r>
            <a:endParaRPr lang="en-US" sz="9600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3101BE0-622B-4D1C-AEBA-0EB9EEF33BF2}"/>
              </a:ext>
            </a:extLst>
          </p:cNvPr>
          <p:cNvSpPr/>
          <p:nvPr/>
        </p:nvSpPr>
        <p:spPr>
          <a:xfrm>
            <a:off x="1175657" y="887734"/>
            <a:ext cx="4139293" cy="76944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200" dirty="0">
                <a:solidFill>
                  <a:schemeClr val="accent3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১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।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উন্নয়ন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কাল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9B28B64-E320-4563-87E5-8ABCC40312A3}"/>
              </a:ext>
            </a:extLst>
          </p:cNvPr>
          <p:cNvSpPr/>
          <p:nvPr/>
        </p:nvSpPr>
        <p:spPr>
          <a:xfrm>
            <a:off x="93887" y="1655178"/>
            <a:ext cx="166551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ক। </a:t>
            </a:r>
            <a:r>
              <a:rPr lang="en-US" sz="2000" dirty="0" err="1">
                <a:solidFill>
                  <a:srgbClr val="C000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প্রস্তর</a:t>
            </a:r>
            <a:r>
              <a:rPr lang="en-US" sz="2000" dirty="0">
                <a:solidFill>
                  <a:srgbClr val="C000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যুগ</a:t>
            </a:r>
            <a:endParaRPr lang="en-US" sz="2000" dirty="0">
              <a:solidFill>
                <a:srgbClr val="C00000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EBD1F0-521F-490A-BB93-928B837640FC}"/>
              </a:ext>
            </a:extLst>
          </p:cNvPr>
          <p:cNvSpPr/>
          <p:nvPr/>
        </p:nvSpPr>
        <p:spPr>
          <a:xfrm>
            <a:off x="1787975" y="1657175"/>
            <a:ext cx="164102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খ। প</a:t>
            </a:r>
            <a:r>
              <a:rPr lang="as-IN" sz="2000" dirty="0">
                <a:solidFill>
                  <a:srgbClr val="C000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্</a:t>
            </a:r>
            <a:r>
              <a:rPr lang="en-US" sz="2000" dirty="0">
                <a:solidFill>
                  <a:srgbClr val="C000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র</a:t>
            </a:r>
            <a:r>
              <a:rPr lang="as-IN" sz="2000" dirty="0">
                <a:solidFill>
                  <a:srgbClr val="C000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া</a:t>
            </a:r>
            <a:r>
              <a:rPr lang="en-US" sz="2000" dirty="0">
                <a:solidFill>
                  <a:srgbClr val="C000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চ</a:t>
            </a:r>
            <a:r>
              <a:rPr lang="as-IN" sz="2000" dirty="0">
                <a:solidFill>
                  <a:srgbClr val="C000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ী</a:t>
            </a:r>
            <a:r>
              <a:rPr lang="en-US" sz="2000" dirty="0">
                <a:solidFill>
                  <a:srgbClr val="C000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ন </a:t>
            </a:r>
            <a:r>
              <a:rPr lang="as-IN" sz="2000" dirty="0">
                <a:solidFill>
                  <a:srgbClr val="C000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য</a:t>
            </a:r>
            <a:r>
              <a:rPr lang="en-US" sz="2000" dirty="0">
                <a:solidFill>
                  <a:srgbClr val="C000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ু</a:t>
            </a:r>
            <a:r>
              <a:rPr lang="as-IN" sz="2000" dirty="0">
                <a:solidFill>
                  <a:srgbClr val="C000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গ</a:t>
            </a:r>
            <a:endParaRPr lang="en-US" sz="2000" dirty="0">
              <a:solidFill>
                <a:srgbClr val="C00000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CDBD55D-27E6-40DB-9DBB-EE3C73301A23}"/>
              </a:ext>
            </a:extLst>
          </p:cNvPr>
          <p:cNvSpPr/>
          <p:nvPr/>
        </p:nvSpPr>
        <p:spPr>
          <a:xfrm>
            <a:off x="3457573" y="1657175"/>
            <a:ext cx="1649188" cy="9124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">
              <a:avLst/>
            </a:prstTxWarp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গ। ব</a:t>
            </a:r>
            <a:r>
              <a:rPr lang="as-IN" sz="2000" dirty="0">
                <a:solidFill>
                  <a:srgbClr val="C000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ি</a:t>
            </a:r>
            <a:r>
              <a:rPr lang="en-US" sz="2000" dirty="0" err="1">
                <a:solidFill>
                  <a:srgbClr val="C000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নিময়</a:t>
            </a:r>
            <a:r>
              <a:rPr lang="en-US" sz="2000" dirty="0">
                <a:solidFill>
                  <a:srgbClr val="C000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যুগ</a:t>
            </a:r>
            <a:endParaRPr lang="en-US" sz="2000" dirty="0">
              <a:solidFill>
                <a:srgbClr val="C00000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3CEF79D-EE9D-4D37-8F43-50033431FEE4}"/>
              </a:ext>
            </a:extLst>
          </p:cNvPr>
          <p:cNvSpPr/>
          <p:nvPr/>
        </p:nvSpPr>
        <p:spPr>
          <a:xfrm>
            <a:off x="5176155" y="1656177"/>
            <a:ext cx="154304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Inverted">
              <a:avLst/>
            </a:prstTxWarp>
          </a:bodyPr>
          <a:lstStyle/>
          <a:p>
            <a:pPr algn="ctr"/>
            <a:r>
              <a:rPr lang="en-US" sz="2000" dirty="0">
                <a:solidFill>
                  <a:srgbClr val="C000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ঘ। </a:t>
            </a:r>
            <a:r>
              <a:rPr lang="en-US" sz="2000" dirty="0" err="1">
                <a:solidFill>
                  <a:srgbClr val="C000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মুদ্রা</a:t>
            </a:r>
            <a:r>
              <a:rPr lang="en-US" sz="2000" dirty="0">
                <a:solidFill>
                  <a:srgbClr val="C000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যুগ</a:t>
            </a:r>
            <a:endParaRPr lang="en-US" sz="2000" dirty="0">
              <a:solidFill>
                <a:srgbClr val="C00000"/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0E8BD1B-D371-4294-A365-A2D12FA345FF}"/>
              </a:ext>
            </a:extLst>
          </p:cNvPr>
          <p:cNvSpPr/>
          <p:nvPr/>
        </p:nvSpPr>
        <p:spPr>
          <a:xfrm>
            <a:off x="563333" y="6728089"/>
            <a:ext cx="5731329" cy="963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Down">
              <a:avLst/>
            </a:prstTxWarp>
          </a:bodyPr>
          <a:lstStyle/>
          <a:p>
            <a:pPr algn="ctr"/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as-IN" sz="3200" dirty="0">
                <a:solidFill>
                  <a:schemeClr val="accent3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২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। </a:t>
            </a:r>
            <a:r>
              <a:rPr lang="as-IN" sz="3200" dirty="0">
                <a:solidFill>
                  <a:schemeClr val="accent3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প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্</a:t>
            </a:r>
            <a:r>
              <a:rPr lang="as-IN" sz="3200" dirty="0">
                <a:solidFill>
                  <a:schemeClr val="accent3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র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া</a:t>
            </a:r>
            <a:r>
              <a:rPr lang="as-IN" sz="3200" dirty="0">
                <a:solidFill>
                  <a:schemeClr val="accent3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ক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as-IN" sz="3200" dirty="0">
                <a:solidFill>
                  <a:schemeClr val="accent3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ব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ি</a:t>
            </a:r>
            <a:r>
              <a:rPr lang="as-IN" sz="3200" dirty="0">
                <a:solidFill>
                  <a:schemeClr val="accent3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শ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্লেষণ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কাল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BF47ECC-EF73-4FB7-910D-D0F26739712C}"/>
              </a:ext>
            </a:extLst>
          </p:cNvPr>
          <p:cNvSpPr/>
          <p:nvPr/>
        </p:nvSpPr>
        <p:spPr>
          <a:xfrm>
            <a:off x="1261380" y="7691475"/>
            <a:ext cx="4392386" cy="9633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৩। </a:t>
            </a:r>
            <a:r>
              <a:rPr lang="as-IN" sz="3200" dirty="0">
                <a:solidFill>
                  <a:schemeClr val="accent3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ব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ি</a:t>
            </a:r>
            <a:r>
              <a:rPr lang="as-IN" sz="3200" dirty="0">
                <a:solidFill>
                  <a:schemeClr val="accent3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শ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্লেষণ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কাল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5DD5B04-726D-464F-9B0E-56A29931347C}"/>
              </a:ext>
            </a:extLst>
          </p:cNvPr>
          <p:cNvSpPr/>
          <p:nvPr/>
        </p:nvSpPr>
        <p:spPr>
          <a:xfrm>
            <a:off x="1175657" y="8654861"/>
            <a:ext cx="4563835" cy="11157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৪। </a:t>
            </a:r>
            <a:r>
              <a:rPr lang="as-IN" sz="3200" dirty="0">
                <a:solidFill>
                  <a:schemeClr val="accent3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আ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ধ</a:t>
            </a:r>
            <a:r>
              <a:rPr lang="as-IN" sz="3200" dirty="0">
                <a:solidFill>
                  <a:schemeClr val="accent3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ু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ন</a:t>
            </a:r>
            <a:r>
              <a:rPr lang="as-IN" sz="3200" dirty="0">
                <a:solidFill>
                  <a:schemeClr val="accent3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ি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ক </a:t>
            </a:r>
            <a:r>
              <a:rPr lang="en-US" sz="3200" dirty="0" err="1">
                <a:solidFill>
                  <a:schemeClr val="accent3">
                    <a:lumMod val="50000"/>
                  </a:schemeClr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কাল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7958CA4-308E-4DFA-9DE3-6BCF338E8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3" y="2788811"/>
            <a:ext cx="2948671" cy="18478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3C10494-F01E-4B79-9A61-67E0611EBF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156" y="2824677"/>
            <a:ext cx="3067048" cy="18119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4DFCB56-C973-4C77-8C71-456BA40F56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2" y="4796598"/>
            <a:ext cx="3018061" cy="16002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48EE9AA-BA10-4566-8B0E-8FE26E0251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42" y="4785159"/>
            <a:ext cx="3018062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33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-2.05128E-6 L 3.33333E-6 -0.07211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6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85185E-6 4.61538E-6 L 1.85185E-6 -0.07212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6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7037E-6 -1.28205E-6 L -3.7037E-6 -0.07211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6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07407E-6 -1.53846E-6 L -4.07407E-6 -0.07211 " pathEditMode="relative" rAng="0" ptsTypes="AA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6"/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44444E-6 -1.28205E-6 L 4.44444E-6 -0.07211 " pathEditMode="relative" rAng="0" ptsTypes="AA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6"/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11111E-6 -1.28205E-6 L -1.11111E-6 -0.07211 " pathEditMode="relative" rAng="0" ptsTypes="AA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6"/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0B0091D-C70F-4E39-885F-AC6922B24F39}"/>
              </a:ext>
            </a:extLst>
          </p:cNvPr>
          <p:cNvSpPr/>
          <p:nvPr/>
        </p:nvSpPr>
        <p:spPr>
          <a:xfrm>
            <a:off x="963385" y="293914"/>
            <a:ext cx="4931230" cy="1877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ম</a:t>
            </a:r>
            <a:r>
              <a:rPr lang="as-IN" sz="9600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ূ</a:t>
            </a:r>
            <a:r>
              <a:rPr lang="en-US" sz="9600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ল</a:t>
            </a:r>
            <a:r>
              <a:rPr lang="as-IN" sz="9600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্</a:t>
            </a:r>
            <a:r>
              <a:rPr lang="en-US" sz="9600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য</a:t>
            </a:r>
            <a:r>
              <a:rPr lang="as-IN" sz="9600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া</a:t>
            </a:r>
            <a:r>
              <a:rPr lang="en-US" sz="9600" dirty="0" err="1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য়ন</a:t>
            </a:r>
            <a:r>
              <a:rPr lang="en-US" sz="9600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Nirmala UI" panose="020B0502040204020203" pitchFamily="34" charset="0"/>
                <a:cs typeface="Nirmala UI" panose="020B0502040204020203" pitchFamily="34" charset="0"/>
              </a:rPr>
              <a:t>: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255DD71-CE47-400F-8B3E-2A98BD59A4A3}"/>
              </a:ext>
            </a:extLst>
          </p:cNvPr>
          <p:cNvSpPr/>
          <p:nvPr/>
        </p:nvSpPr>
        <p:spPr>
          <a:xfrm>
            <a:off x="0" y="2514600"/>
            <a:ext cx="6858000" cy="16165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১। </a:t>
            </a:r>
            <a:r>
              <a:rPr lang="as-IN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হ</a:t>
            </a:r>
            <a:r>
              <a:rPr lang="en-US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ি</a:t>
            </a:r>
            <a:r>
              <a:rPr lang="as-IN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স</a:t>
            </a:r>
            <a:r>
              <a:rPr lang="en-US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া</a:t>
            </a:r>
            <a:r>
              <a:rPr lang="as-IN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ব</a:t>
            </a:r>
            <a:r>
              <a:rPr lang="en-US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ব</a:t>
            </a:r>
            <a:r>
              <a:rPr lang="as-IN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ি</a:t>
            </a:r>
            <a:r>
              <a:rPr lang="en-US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জ</a:t>
            </a:r>
            <a:r>
              <a:rPr lang="as-IN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্</a:t>
            </a:r>
            <a:r>
              <a:rPr lang="en-US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ঞ</a:t>
            </a:r>
            <a:r>
              <a:rPr lang="as-IN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া</a:t>
            </a:r>
            <a:r>
              <a:rPr lang="en-US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ন</a:t>
            </a:r>
            <a:r>
              <a:rPr lang="as-IN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ে</a:t>
            </a:r>
            <a:r>
              <a:rPr lang="en-US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র </a:t>
            </a:r>
            <a:r>
              <a:rPr lang="en-US" sz="20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জনকের</a:t>
            </a:r>
            <a:r>
              <a:rPr lang="en-US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নাম</a:t>
            </a:r>
            <a:r>
              <a:rPr lang="en-US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বলতে</a:t>
            </a:r>
            <a:r>
              <a:rPr lang="en-US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পারবে</a:t>
            </a:r>
            <a:r>
              <a:rPr lang="en-US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।</a:t>
            </a:r>
          </a:p>
          <a:p>
            <a:r>
              <a:rPr lang="en-US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২। </a:t>
            </a:r>
            <a:r>
              <a:rPr lang="as-IN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হ</a:t>
            </a:r>
            <a:r>
              <a:rPr lang="en-US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ি</a:t>
            </a:r>
            <a:r>
              <a:rPr lang="as-IN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স</a:t>
            </a:r>
            <a:r>
              <a:rPr lang="en-US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া</a:t>
            </a:r>
            <a:r>
              <a:rPr lang="as-IN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ব</a:t>
            </a:r>
            <a:r>
              <a:rPr lang="en-US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ব</a:t>
            </a:r>
            <a:r>
              <a:rPr lang="as-IN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ি</a:t>
            </a:r>
            <a:r>
              <a:rPr lang="en-US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জ</a:t>
            </a:r>
            <a:r>
              <a:rPr lang="as-IN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্</a:t>
            </a:r>
            <a:r>
              <a:rPr lang="en-US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ঞ</a:t>
            </a:r>
            <a:r>
              <a:rPr lang="as-IN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া</a:t>
            </a:r>
            <a:r>
              <a:rPr lang="en-US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ন</a:t>
            </a:r>
            <a:r>
              <a:rPr lang="as-IN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ে</a:t>
            </a:r>
            <a:r>
              <a:rPr lang="en-US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র </a:t>
            </a:r>
            <a:r>
              <a:rPr lang="en-US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জনক</a:t>
            </a:r>
            <a:r>
              <a:rPr lang="en-US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ক</a:t>
            </a:r>
            <a:r>
              <a:rPr lang="as-IN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ো</a:t>
            </a:r>
            <a:r>
              <a:rPr lang="en-US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ন </a:t>
            </a:r>
            <a:r>
              <a:rPr lang="as-IN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দ</a:t>
            </a:r>
            <a:r>
              <a:rPr lang="en-US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ে</a:t>
            </a:r>
            <a:r>
              <a:rPr lang="as-IN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শ</a:t>
            </a:r>
            <a:r>
              <a:rPr lang="en-US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ে</a:t>
            </a:r>
            <a:r>
              <a:rPr lang="as-IN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র</a:t>
            </a:r>
            <a:r>
              <a:rPr lang="en-US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অধিবাসী</a:t>
            </a:r>
            <a:r>
              <a:rPr lang="en-US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তা</a:t>
            </a:r>
            <a:r>
              <a:rPr lang="en-US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বলতে</a:t>
            </a:r>
            <a:r>
              <a:rPr lang="en-US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পারবে</a:t>
            </a:r>
            <a:r>
              <a:rPr lang="en-US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।</a:t>
            </a:r>
          </a:p>
          <a:p>
            <a:r>
              <a:rPr lang="en-US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৩। </a:t>
            </a:r>
            <a:r>
              <a:rPr lang="en-US" sz="20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হিসাববিজ্ঞানের</a:t>
            </a:r>
            <a:r>
              <a:rPr lang="en-US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as-IN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ই</a:t>
            </a:r>
            <a:r>
              <a:rPr lang="en-US" sz="20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তিহাস</a:t>
            </a:r>
            <a:r>
              <a:rPr lang="en-US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as-IN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ব</a:t>
            </a:r>
            <a:r>
              <a:rPr lang="en-US" sz="20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র্ণনা</a:t>
            </a:r>
            <a:r>
              <a:rPr lang="en-US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করতে</a:t>
            </a:r>
            <a:r>
              <a:rPr lang="en-US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পারবে</a:t>
            </a:r>
            <a:r>
              <a:rPr lang="en-US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।</a:t>
            </a:r>
          </a:p>
          <a:p>
            <a:r>
              <a:rPr lang="en-US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৪। </a:t>
            </a:r>
            <a:r>
              <a:rPr lang="en-US" sz="20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হিসাববিজ</a:t>
            </a:r>
            <a:r>
              <a:rPr lang="as-IN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্</a:t>
            </a:r>
            <a:r>
              <a:rPr lang="en-US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ঞ</a:t>
            </a:r>
            <a:r>
              <a:rPr lang="as-IN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া</a:t>
            </a:r>
            <a:r>
              <a:rPr lang="en-US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ন</a:t>
            </a:r>
            <a:r>
              <a:rPr lang="as-IN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ে</a:t>
            </a:r>
            <a:r>
              <a:rPr lang="en-US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র </a:t>
            </a:r>
            <a:r>
              <a:rPr lang="as-IN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প</a:t>
            </a:r>
            <a:r>
              <a:rPr lang="en-US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্</a:t>
            </a:r>
            <a:r>
              <a:rPr lang="as-IN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র</a:t>
            </a:r>
            <a:r>
              <a:rPr lang="en-US" sz="20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য়োজনীয়তা</a:t>
            </a:r>
            <a:r>
              <a:rPr lang="en-US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বর্ণনা</a:t>
            </a:r>
            <a:r>
              <a:rPr lang="en-US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ক</a:t>
            </a:r>
            <a:r>
              <a:rPr lang="as-IN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র</a:t>
            </a:r>
            <a:r>
              <a:rPr lang="en-US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ত</a:t>
            </a:r>
            <a:r>
              <a:rPr lang="as-IN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ে</a:t>
            </a:r>
            <a:r>
              <a:rPr lang="en-US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as-IN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প</a:t>
            </a:r>
            <a:r>
              <a:rPr lang="en-US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া</a:t>
            </a:r>
            <a:r>
              <a:rPr lang="as-IN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র</a:t>
            </a:r>
            <a:r>
              <a:rPr lang="en-US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ব</a:t>
            </a:r>
            <a:r>
              <a:rPr lang="as-IN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ে</a:t>
            </a:r>
            <a:r>
              <a:rPr lang="en-US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।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E104B73-A9F5-40DF-8E57-0A205B183648}"/>
              </a:ext>
            </a:extLst>
          </p:cNvPr>
          <p:cNvSpPr/>
          <p:nvPr/>
        </p:nvSpPr>
        <p:spPr>
          <a:xfrm>
            <a:off x="1518557" y="8017329"/>
            <a:ext cx="4131129" cy="1273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ধ</a:t>
            </a:r>
            <a:r>
              <a:rPr lang="as-IN" sz="9600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ন</a:t>
            </a:r>
            <a:r>
              <a:rPr lang="en-US" sz="9600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্</a:t>
            </a:r>
            <a:r>
              <a:rPr lang="as-IN" sz="9600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য</a:t>
            </a:r>
            <a:r>
              <a:rPr lang="en-US" sz="9600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ব</a:t>
            </a:r>
            <a:r>
              <a:rPr lang="as-IN" sz="9600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া</a:t>
            </a:r>
            <a:r>
              <a:rPr lang="en-US" sz="9600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দ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ECF7E90-26CB-4C3B-8EFD-1DE4CBC19276}"/>
              </a:ext>
            </a:extLst>
          </p:cNvPr>
          <p:cNvSpPr/>
          <p:nvPr/>
        </p:nvSpPr>
        <p:spPr>
          <a:xfrm>
            <a:off x="1518558" y="5407480"/>
            <a:ext cx="3641272" cy="24628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6C70E7-413C-4CBA-84A8-FFBD07A8F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444" y="5838825"/>
            <a:ext cx="2857500" cy="16002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BA6AC0B-4E59-47AD-BF35-56913ED15FE0}"/>
              </a:ext>
            </a:extLst>
          </p:cNvPr>
          <p:cNvSpPr/>
          <p:nvPr/>
        </p:nvSpPr>
        <p:spPr>
          <a:xfrm>
            <a:off x="-1" y="4474029"/>
            <a:ext cx="6857999" cy="669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ব</a:t>
            </a:r>
            <a:r>
              <a:rPr lang="as-IN" sz="2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া</a:t>
            </a:r>
            <a:r>
              <a:rPr lang="en-US" sz="2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ড়</a:t>
            </a:r>
            <a:r>
              <a:rPr lang="as-IN" sz="2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ী</a:t>
            </a:r>
            <a:r>
              <a:rPr lang="en-US" sz="2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র </a:t>
            </a:r>
            <a:r>
              <a:rPr lang="as-IN" sz="2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ক</a:t>
            </a:r>
            <a:r>
              <a:rPr lang="en-US" sz="2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া</a:t>
            </a:r>
            <a:r>
              <a:rPr lang="as-IN" sz="2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জ</a:t>
            </a:r>
            <a:r>
              <a:rPr lang="en-US" sz="2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 </a:t>
            </a:r>
          </a:p>
          <a:p>
            <a:r>
              <a:rPr lang="en-US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as-IN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১</a:t>
            </a:r>
            <a:r>
              <a:rPr lang="en-US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। </a:t>
            </a:r>
            <a:r>
              <a:rPr lang="en-US" sz="20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হিসাববিজ</a:t>
            </a:r>
            <a:r>
              <a:rPr lang="as-IN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্</a:t>
            </a:r>
            <a:r>
              <a:rPr lang="en-US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ঞ</a:t>
            </a:r>
            <a:r>
              <a:rPr lang="as-IN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া</a:t>
            </a:r>
            <a:r>
              <a:rPr lang="en-US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ন</a:t>
            </a:r>
            <a:r>
              <a:rPr lang="as-IN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ে</a:t>
            </a:r>
            <a:r>
              <a:rPr lang="en-US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র </a:t>
            </a:r>
            <a:r>
              <a:rPr lang="as-IN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প</a:t>
            </a:r>
            <a:r>
              <a:rPr lang="en-US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্</a:t>
            </a:r>
            <a:r>
              <a:rPr lang="as-IN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র</a:t>
            </a:r>
            <a:r>
              <a:rPr lang="en-US" sz="20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য়োজনীয়তা</a:t>
            </a:r>
            <a:r>
              <a:rPr lang="en-US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বর্ণনা</a:t>
            </a:r>
            <a:r>
              <a:rPr lang="en-US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করে</a:t>
            </a:r>
            <a:r>
              <a:rPr lang="en-US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আনতে</a:t>
            </a:r>
            <a:r>
              <a:rPr lang="en-US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হবে</a:t>
            </a:r>
            <a:r>
              <a:rPr lang="en-US" sz="20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।</a:t>
            </a:r>
            <a:endParaRPr lang="en-US" sz="20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4379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618</TotalTime>
  <Words>435</Words>
  <Application>Microsoft Office PowerPoint</Application>
  <PresentationFormat>A4 Paper (210x297 mm)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Garamond</vt:lpstr>
      <vt:lpstr>Nirmala UI</vt:lpstr>
      <vt:lpstr>SutonnyMJ</vt:lpstr>
      <vt:lpstr>SutonnyOMJ</vt:lpstr>
      <vt:lpstr>Times New Roman</vt:lpstr>
      <vt:lpstr>Organic</vt:lpstr>
      <vt:lpstr>PowerPoint Presentation</vt:lpstr>
      <vt:lpstr>PowerPoint Presentation</vt:lpstr>
      <vt:lpstr>PowerPoint Presentation</vt:lpstr>
      <vt:lpstr>হিসাববিজ্ঞানের উৎপত্তি ও ক্রমবিকাশ।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81</cp:revision>
  <dcterms:created xsi:type="dcterms:W3CDTF">2020-05-08T08:01:38Z</dcterms:created>
  <dcterms:modified xsi:type="dcterms:W3CDTF">2020-05-09T08:45:18Z</dcterms:modified>
</cp:coreProperties>
</file>