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gif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85E"/>
    <a:srgbClr val="172540"/>
    <a:srgbClr val="DD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9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FB7C6-FBF5-4EE6-9DC7-82DA7B13FF8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B04C24-B044-4C01-81D3-1DF2510CF65A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SutonnyOMJ" pitchFamily="2" charset="0"/>
              <a:cs typeface="SutonnyOMJ" pitchFamily="2" charset="0"/>
            </a:rPr>
            <a:t>১৮৬৪ খ্রীষ্টাব্দে বরিশালের বাসন্ডা গ্রামে জন্মগ্রহন করেন ৤</a:t>
          </a:r>
          <a:endParaRPr lang="en-US" sz="2000" dirty="0">
            <a:latin typeface="SutonnyOMJ" pitchFamily="2" charset="0"/>
            <a:cs typeface="SutonnyOMJ" pitchFamily="2" charset="0"/>
          </a:endParaRPr>
        </a:p>
      </dgm:t>
    </dgm:pt>
    <dgm:pt modelId="{E34CEEC3-A164-4F51-B232-19AE384C2187}" type="parTrans" cxnId="{B313E509-C960-4ED8-A37A-2CDEF0DADAE3}">
      <dgm:prSet/>
      <dgm:spPr/>
      <dgm:t>
        <a:bodyPr/>
        <a:lstStyle/>
        <a:p>
          <a:pPr algn="ctr"/>
          <a:endParaRPr lang="en-US"/>
        </a:p>
      </dgm:t>
    </dgm:pt>
    <dgm:pt modelId="{67315B8A-8183-4834-BCF6-E187B0FC8CD6}" type="sibTrans" cxnId="{B313E509-C960-4ED8-A37A-2CDEF0DADAE3}">
      <dgm:prSet/>
      <dgm:spPr/>
      <dgm:t>
        <a:bodyPr/>
        <a:lstStyle/>
        <a:p>
          <a:endParaRPr lang="en-US"/>
        </a:p>
      </dgm:t>
    </dgm:pt>
    <dgm:pt modelId="{EFE1A43E-6D44-4522-A5D5-AD8471557A3F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SutonnyOMJ" pitchFamily="2" charset="0"/>
              <a:cs typeface="SutonnyOMJ" pitchFamily="2" charset="0"/>
            </a:rPr>
            <a:t>১৮৮৬ সালে কলকাতার বেথুন কলেজ থেকে সংস্কৃত অনাস সহ  বি এ পাস করেন ।</a:t>
          </a:r>
          <a:endParaRPr lang="en-US" sz="2000" dirty="0">
            <a:latin typeface="SutonnyOMJ" pitchFamily="2" charset="0"/>
            <a:cs typeface="SutonnyOMJ" pitchFamily="2" charset="0"/>
          </a:endParaRPr>
        </a:p>
      </dgm:t>
    </dgm:pt>
    <dgm:pt modelId="{8AC916A4-C885-46BA-856E-387BE319770A}" type="parTrans" cxnId="{74B387C4-B885-4D7C-A6BF-C746FAD1D0FB}">
      <dgm:prSet/>
      <dgm:spPr/>
      <dgm:t>
        <a:bodyPr/>
        <a:lstStyle/>
        <a:p>
          <a:pPr algn="ctr"/>
          <a:endParaRPr lang="en-US"/>
        </a:p>
      </dgm:t>
    </dgm:pt>
    <dgm:pt modelId="{07BD15B4-DAEE-4FD6-8CA3-343C1BF17B7A}" type="sibTrans" cxnId="{74B387C4-B885-4D7C-A6BF-C746FAD1D0FB}">
      <dgm:prSet/>
      <dgm:spPr/>
      <dgm:t>
        <a:bodyPr/>
        <a:lstStyle/>
        <a:p>
          <a:endParaRPr lang="en-US"/>
        </a:p>
      </dgm:t>
    </dgm:pt>
    <dgm:pt modelId="{85DF0811-0FD5-4368-AF4A-452EDAD81D7F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SutonnyOMJ" pitchFamily="2" charset="0"/>
              <a:cs typeface="SutonnyOMJ" pitchFamily="2" charset="0"/>
            </a:rPr>
            <a:t>তার লিখা  ছোটদের কবিতা সংগ্রহের নাম  ‘গুঞ্জন’</a:t>
          </a:r>
          <a:endParaRPr lang="en-US" sz="2000" dirty="0">
            <a:latin typeface="SutonnyOMJ" pitchFamily="2" charset="0"/>
            <a:cs typeface="SutonnyOMJ" pitchFamily="2" charset="0"/>
          </a:endParaRPr>
        </a:p>
      </dgm:t>
    </dgm:pt>
    <dgm:pt modelId="{98710FC6-0489-47EE-9032-62D8A005B7AA}" type="parTrans" cxnId="{13BC4CE9-4524-4F93-82AE-FABDFE8F01E3}">
      <dgm:prSet/>
      <dgm:spPr/>
      <dgm:t>
        <a:bodyPr/>
        <a:lstStyle/>
        <a:p>
          <a:pPr algn="ctr"/>
          <a:endParaRPr lang="en-US"/>
        </a:p>
      </dgm:t>
    </dgm:pt>
    <dgm:pt modelId="{B381A1A0-D996-46CB-A97B-8118B2D6E693}" type="sibTrans" cxnId="{13BC4CE9-4524-4F93-82AE-FABDFE8F01E3}">
      <dgm:prSet/>
      <dgm:spPr/>
      <dgm:t>
        <a:bodyPr/>
        <a:lstStyle/>
        <a:p>
          <a:endParaRPr lang="en-US"/>
        </a:p>
      </dgm:t>
    </dgm:pt>
    <dgm:pt modelId="{FA053A4D-7D38-41D1-AAEE-0B846FEF44C4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SutonnyOMJ" pitchFamily="2" charset="0"/>
              <a:cs typeface="SutonnyOMJ" pitchFamily="2" charset="0"/>
            </a:rPr>
            <a:t>তার উল্লেখযোগ্য গ্রন্থঃ আলো ও ছায়া ,মাল্য ওনিমাল্য</a:t>
          </a:r>
          <a:endParaRPr lang="en-US" sz="2000" dirty="0">
            <a:latin typeface="SutonnyOMJ" pitchFamily="2" charset="0"/>
            <a:cs typeface="SutonnyOMJ" pitchFamily="2" charset="0"/>
          </a:endParaRPr>
        </a:p>
      </dgm:t>
    </dgm:pt>
    <dgm:pt modelId="{9E43ECB6-6090-4B03-AC3A-FC7E388C0A5A}" type="parTrans" cxnId="{4D468713-600F-4C45-91BB-8C290F9E7B7E}">
      <dgm:prSet/>
      <dgm:spPr/>
      <dgm:t>
        <a:bodyPr/>
        <a:lstStyle/>
        <a:p>
          <a:pPr algn="ctr"/>
          <a:endParaRPr lang="en-US"/>
        </a:p>
      </dgm:t>
    </dgm:pt>
    <dgm:pt modelId="{9745A007-E94F-49B5-A3E6-FA8E02066469}" type="sibTrans" cxnId="{4D468713-600F-4C45-91BB-8C290F9E7B7E}">
      <dgm:prSet/>
      <dgm:spPr/>
      <dgm:t>
        <a:bodyPr/>
        <a:lstStyle/>
        <a:p>
          <a:endParaRPr lang="en-US"/>
        </a:p>
      </dgm:t>
    </dgm:pt>
    <dgm:pt modelId="{312D06CA-35B7-4ED8-9CF4-000C5FC96046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ctr"/>
          <a:endParaRPr lang="en-US" dirty="0"/>
        </a:p>
      </dgm:t>
    </dgm:pt>
    <dgm:pt modelId="{B55B3F48-90E8-4D03-B564-18520B6EE0F5}" type="sibTrans" cxnId="{70860A26-C211-47EE-884D-3E39237F84AB}">
      <dgm:prSet/>
      <dgm:spPr/>
      <dgm:t>
        <a:bodyPr/>
        <a:lstStyle/>
        <a:p>
          <a:endParaRPr lang="en-US"/>
        </a:p>
      </dgm:t>
    </dgm:pt>
    <dgm:pt modelId="{97C02250-2F1E-40F6-8417-60C76DE824A3}" type="parTrans" cxnId="{70860A26-C211-47EE-884D-3E39237F84AB}">
      <dgm:prSet/>
      <dgm:spPr/>
      <dgm:t>
        <a:bodyPr/>
        <a:lstStyle/>
        <a:p>
          <a:endParaRPr lang="en-US"/>
        </a:p>
      </dgm:t>
    </dgm:pt>
    <dgm:pt modelId="{DF53B697-1509-4E0C-8736-B0C46AB11B8A}">
      <dgm:prSet custScaleX="132724" custScaleY="216887" custRadScaleRad="153565" custRadScaleInc="-769"/>
      <dgm:spPr/>
      <dgm:t>
        <a:bodyPr/>
        <a:lstStyle/>
        <a:p>
          <a:endParaRPr lang="en-US"/>
        </a:p>
      </dgm:t>
    </dgm:pt>
    <dgm:pt modelId="{46EAD46F-6EAD-46BE-885C-8208F259EA66}" type="parTrans" cxnId="{3BC4830A-9978-4886-B424-DC2E202EAE8F}">
      <dgm:prSet custScaleX="87822" custScaleY="103710" custLinFactNeighborX="-13062" custLinFactNeighborY="592"/>
      <dgm:spPr/>
      <dgm:t>
        <a:bodyPr/>
        <a:lstStyle/>
        <a:p>
          <a:endParaRPr lang="en-US"/>
        </a:p>
      </dgm:t>
    </dgm:pt>
    <dgm:pt modelId="{76D8C598-8955-4890-8CA6-E2C8DDBCB765}" type="sibTrans" cxnId="{3BC4830A-9978-4886-B424-DC2E202EAE8F}">
      <dgm:prSet/>
      <dgm:spPr/>
      <dgm:t>
        <a:bodyPr/>
        <a:lstStyle/>
        <a:p>
          <a:endParaRPr lang="en-US"/>
        </a:p>
      </dgm:t>
    </dgm:pt>
    <dgm:pt modelId="{2CE754DF-0E14-49CE-8FF8-EB9A24DCC3AC}" type="pres">
      <dgm:prSet presAssocID="{F80FB7C6-FBF5-4EE6-9DC7-82DA7B13FF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D3834D-AE19-4538-BF2C-3387BD863D09}" type="pres">
      <dgm:prSet presAssocID="{312D06CA-35B7-4ED8-9CF4-000C5FC96046}" presName="centerShape" presStyleLbl="node0" presStyleIdx="0" presStyleCnt="1" custScaleX="128269" custScaleY="119128" custLinFactNeighborX="-26292" custLinFactNeighborY="3701"/>
      <dgm:spPr/>
      <dgm:t>
        <a:bodyPr/>
        <a:lstStyle/>
        <a:p>
          <a:endParaRPr lang="en-US"/>
        </a:p>
      </dgm:t>
    </dgm:pt>
    <dgm:pt modelId="{026B595B-6FAD-419B-A71F-A406309B6FB2}" type="pres">
      <dgm:prSet presAssocID="{E34CEEC3-A164-4F51-B232-19AE384C2187}" presName="parTrans" presStyleLbl="sibTrans2D1" presStyleIdx="0" presStyleCnt="4" custAng="5051908" custFlipVert="1" custScaleX="84742" custScaleY="63414" custLinFactNeighborX="24" custLinFactNeighborY="1689"/>
      <dgm:spPr/>
      <dgm:t>
        <a:bodyPr/>
        <a:lstStyle/>
        <a:p>
          <a:endParaRPr lang="en-US"/>
        </a:p>
      </dgm:t>
    </dgm:pt>
    <dgm:pt modelId="{10B3E797-0D75-4DAB-AE49-319B89174767}" type="pres">
      <dgm:prSet presAssocID="{E34CEEC3-A164-4F51-B232-19AE384C218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67F7F0E-0C4E-4E72-9EAF-9CBB7E051651}" type="pres">
      <dgm:prSet presAssocID="{CDB04C24-B044-4C01-81D3-1DF2510CF65A}" presName="node" presStyleLbl="node1" presStyleIdx="0" presStyleCnt="4" custAng="1927279" custScaleX="156510" custScaleY="199905" custRadScaleRad="123254" custRadScaleInc="52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7E4E5-DF7C-4D9C-83C5-11AA694E32B8}" type="pres">
      <dgm:prSet presAssocID="{8AC916A4-C885-46BA-856E-387BE319770A}" presName="parTrans" presStyleLbl="sibTrans2D1" presStyleIdx="1" presStyleCnt="4" custScaleX="156049" custScaleY="103710" custLinFactNeighborX="-1028" custLinFactNeighborY="7522"/>
      <dgm:spPr/>
      <dgm:t>
        <a:bodyPr/>
        <a:lstStyle/>
        <a:p>
          <a:endParaRPr lang="en-US"/>
        </a:p>
      </dgm:t>
    </dgm:pt>
    <dgm:pt modelId="{C57C2729-C3EE-4BF6-A23A-A751289E3981}" type="pres">
      <dgm:prSet presAssocID="{8AC916A4-C885-46BA-856E-387BE319770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402D98C-2306-4B17-8DBC-7EC180F2D258}" type="pres">
      <dgm:prSet presAssocID="{EFE1A43E-6D44-4522-A5D5-AD8471557A3F}" presName="node" presStyleLbl="node1" presStyleIdx="1" presStyleCnt="4" custScaleX="132724" custScaleY="314405" custRadScaleRad="153565" custRadScaleInc="-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5A0B5-B411-4A0A-8ABC-A0A97785AA51}" type="pres">
      <dgm:prSet presAssocID="{98710FC6-0489-47EE-9032-62D8A005B7AA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06CA3F5-1007-4F15-A91B-0E6D5EB193BC}" type="pres">
      <dgm:prSet presAssocID="{98710FC6-0489-47EE-9032-62D8A005B7A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F5A1823-568D-4783-8E97-CC41B0F431B6}" type="pres">
      <dgm:prSet presAssocID="{85DF0811-0FD5-4368-AF4A-452EDAD81D7F}" presName="node" presStyleLbl="node1" presStyleIdx="2" presStyleCnt="4" custAng="20340205" custScaleX="160718" custScaleY="178011" custRadScaleRad="122944" custRadScaleInc="-57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E3E36-939D-4467-900D-DB83355C7E3A}" type="pres">
      <dgm:prSet presAssocID="{9E43ECB6-6090-4B03-AC3A-FC7E388C0A5A}" presName="parTrans" presStyleLbl="sibTrans2D1" presStyleIdx="3" presStyleCnt="4" custAng="21309550" custScaleX="173906" custScaleY="82469" custLinFactNeighborX="-31938" custLinFactNeighborY="11550"/>
      <dgm:spPr/>
      <dgm:t>
        <a:bodyPr/>
        <a:lstStyle/>
        <a:p>
          <a:endParaRPr lang="en-US"/>
        </a:p>
      </dgm:t>
    </dgm:pt>
    <dgm:pt modelId="{BDF02BFC-AE86-47DC-838A-361F4D45DACF}" type="pres">
      <dgm:prSet presAssocID="{9E43ECB6-6090-4B03-AC3A-FC7E388C0A5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BEC6828-6BC5-450C-A994-43FBB83EE76C}" type="pres">
      <dgm:prSet presAssocID="{FA053A4D-7D38-41D1-AAEE-0B846FEF44C4}" presName="node" presStyleLbl="node1" presStyleIdx="3" presStyleCnt="4" custScaleX="145831" custScaleY="161284" custRadScaleRad="186405" custRadScaleInc="-60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13E509-C960-4ED8-A37A-2CDEF0DADAE3}" srcId="{312D06CA-35B7-4ED8-9CF4-000C5FC96046}" destId="{CDB04C24-B044-4C01-81D3-1DF2510CF65A}" srcOrd="0" destOrd="0" parTransId="{E34CEEC3-A164-4F51-B232-19AE384C2187}" sibTransId="{67315B8A-8183-4834-BCF6-E187B0FC8CD6}"/>
    <dgm:cxn modelId="{70860A26-C211-47EE-884D-3E39237F84AB}" srcId="{F80FB7C6-FBF5-4EE6-9DC7-82DA7B13FF8F}" destId="{312D06CA-35B7-4ED8-9CF4-000C5FC96046}" srcOrd="0" destOrd="0" parTransId="{97C02250-2F1E-40F6-8417-60C76DE824A3}" sibTransId="{B55B3F48-90E8-4D03-B564-18520B6EE0F5}"/>
    <dgm:cxn modelId="{5D5DA566-7C5E-4178-A9F1-97CC45AF53A4}" type="presOf" srcId="{EFE1A43E-6D44-4522-A5D5-AD8471557A3F}" destId="{5402D98C-2306-4B17-8DBC-7EC180F2D258}" srcOrd="0" destOrd="0" presId="urn:microsoft.com/office/officeart/2005/8/layout/radial5"/>
    <dgm:cxn modelId="{A3E1D943-426C-4B47-B08B-5FF19FDE06E9}" type="presOf" srcId="{F80FB7C6-FBF5-4EE6-9DC7-82DA7B13FF8F}" destId="{2CE754DF-0E14-49CE-8FF8-EB9A24DCC3AC}" srcOrd="0" destOrd="0" presId="urn:microsoft.com/office/officeart/2005/8/layout/radial5"/>
    <dgm:cxn modelId="{EE9494C5-5BCB-4EFA-A073-D8567EE5DBA8}" type="presOf" srcId="{E34CEEC3-A164-4F51-B232-19AE384C2187}" destId="{026B595B-6FAD-419B-A71F-A406309B6FB2}" srcOrd="0" destOrd="0" presId="urn:microsoft.com/office/officeart/2005/8/layout/radial5"/>
    <dgm:cxn modelId="{55233812-6CE0-4565-9E60-D04A70D4E8BD}" type="presOf" srcId="{85DF0811-0FD5-4368-AF4A-452EDAD81D7F}" destId="{AF5A1823-568D-4783-8E97-CC41B0F431B6}" srcOrd="0" destOrd="0" presId="urn:microsoft.com/office/officeart/2005/8/layout/radial5"/>
    <dgm:cxn modelId="{85229854-D9E9-49C5-8727-56D0501379B0}" type="presOf" srcId="{E34CEEC3-A164-4F51-B232-19AE384C2187}" destId="{10B3E797-0D75-4DAB-AE49-319B89174767}" srcOrd="1" destOrd="0" presId="urn:microsoft.com/office/officeart/2005/8/layout/radial5"/>
    <dgm:cxn modelId="{74B387C4-B885-4D7C-A6BF-C746FAD1D0FB}" srcId="{312D06CA-35B7-4ED8-9CF4-000C5FC96046}" destId="{EFE1A43E-6D44-4522-A5D5-AD8471557A3F}" srcOrd="1" destOrd="0" parTransId="{8AC916A4-C885-46BA-856E-387BE319770A}" sibTransId="{07BD15B4-DAEE-4FD6-8CA3-343C1BF17B7A}"/>
    <dgm:cxn modelId="{4D468713-600F-4C45-91BB-8C290F9E7B7E}" srcId="{312D06CA-35B7-4ED8-9CF4-000C5FC96046}" destId="{FA053A4D-7D38-41D1-AAEE-0B846FEF44C4}" srcOrd="3" destOrd="0" parTransId="{9E43ECB6-6090-4B03-AC3A-FC7E388C0A5A}" sibTransId="{9745A007-E94F-49B5-A3E6-FA8E02066469}"/>
    <dgm:cxn modelId="{3BC4830A-9978-4886-B424-DC2E202EAE8F}" srcId="{F80FB7C6-FBF5-4EE6-9DC7-82DA7B13FF8F}" destId="{DF53B697-1509-4E0C-8736-B0C46AB11B8A}" srcOrd="1" destOrd="0" parTransId="{46EAD46F-6EAD-46BE-885C-8208F259EA66}" sibTransId="{76D8C598-8955-4890-8CA6-E2C8DDBCB765}"/>
    <dgm:cxn modelId="{6BA7C580-1332-426C-AB21-D71A55950ED1}" type="presOf" srcId="{98710FC6-0489-47EE-9032-62D8A005B7AA}" destId="{F6F5A0B5-B411-4A0A-8ABC-A0A97785AA51}" srcOrd="0" destOrd="0" presId="urn:microsoft.com/office/officeart/2005/8/layout/radial5"/>
    <dgm:cxn modelId="{6CF30CC3-FB6C-4A88-86F1-CF8EFDECDD9E}" type="presOf" srcId="{8AC916A4-C885-46BA-856E-387BE319770A}" destId="{8E77E4E5-DF7C-4D9C-83C5-11AA694E32B8}" srcOrd="0" destOrd="0" presId="urn:microsoft.com/office/officeart/2005/8/layout/radial5"/>
    <dgm:cxn modelId="{9E07560B-D4F4-43D0-834C-687633650740}" type="presOf" srcId="{FA053A4D-7D38-41D1-AAEE-0B846FEF44C4}" destId="{CBEC6828-6BC5-450C-A994-43FBB83EE76C}" srcOrd="0" destOrd="0" presId="urn:microsoft.com/office/officeart/2005/8/layout/radial5"/>
    <dgm:cxn modelId="{81BCEF5E-1231-4830-B97B-D17B8AE2756E}" type="presOf" srcId="{98710FC6-0489-47EE-9032-62D8A005B7AA}" destId="{606CA3F5-1007-4F15-A91B-0E6D5EB193BC}" srcOrd="1" destOrd="0" presId="urn:microsoft.com/office/officeart/2005/8/layout/radial5"/>
    <dgm:cxn modelId="{AB643F8A-1192-4BF0-93D7-F6960E11154D}" type="presOf" srcId="{9E43ECB6-6090-4B03-AC3A-FC7E388C0A5A}" destId="{A3EE3E36-939D-4467-900D-DB83355C7E3A}" srcOrd="0" destOrd="0" presId="urn:microsoft.com/office/officeart/2005/8/layout/radial5"/>
    <dgm:cxn modelId="{50822C45-B537-4B6B-8E44-53EFB6413BD6}" type="presOf" srcId="{312D06CA-35B7-4ED8-9CF4-000C5FC96046}" destId="{A7D3834D-AE19-4538-BF2C-3387BD863D09}" srcOrd="0" destOrd="0" presId="urn:microsoft.com/office/officeart/2005/8/layout/radial5"/>
    <dgm:cxn modelId="{66D403E0-B5A0-4F71-9545-E5674B068D60}" type="presOf" srcId="{9E43ECB6-6090-4B03-AC3A-FC7E388C0A5A}" destId="{BDF02BFC-AE86-47DC-838A-361F4D45DACF}" srcOrd="1" destOrd="0" presId="urn:microsoft.com/office/officeart/2005/8/layout/radial5"/>
    <dgm:cxn modelId="{13BC4CE9-4524-4F93-82AE-FABDFE8F01E3}" srcId="{312D06CA-35B7-4ED8-9CF4-000C5FC96046}" destId="{85DF0811-0FD5-4368-AF4A-452EDAD81D7F}" srcOrd="2" destOrd="0" parTransId="{98710FC6-0489-47EE-9032-62D8A005B7AA}" sibTransId="{B381A1A0-D996-46CB-A97B-8118B2D6E693}"/>
    <dgm:cxn modelId="{E538C08A-305D-425F-A4B5-0D7ED38ED0C7}" type="presOf" srcId="{8AC916A4-C885-46BA-856E-387BE319770A}" destId="{C57C2729-C3EE-4BF6-A23A-A751289E3981}" srcOrd="1" destOrd="0" presId="urn:microsoft.com/office/officeart/2005/8/layout/radial5"/>
    <dgm:cxn modelId="{DF0D6D0B-E4B1-49AE-81B3-B8C67FB56FAA}" type="presOf" srcId="{CDB04C24-B044-4C01-81D3-1DF2510CF65A}" destId="{867F7F0E-0C4E-4E72-9EAF-9CBB7E051651}" srcOrd="0" destOrd="0" presId="urn:microsoft.com/office/officeart/2005/8/layout/radial5"/>
    <dgm:cxn modelId="{8B4B4054-CBE1-4E02-9011-AF6C8EE1AB71}" type="presParOf" srcId="{2CE754DF-0E14-49CE-8FF8-EB9A24DCC3AC}" destId="{A7D3834D-AE19-4538-BF2C-3387BD863D09}" srcOrd="0" destOrd="0" presId="urn:microsoft.com/office/officeart/2005/8/layout/radial5"/>
    <dgm:cxn modelId="{0C23E903-A04C-4EB7-8671-989BB85DDB7C}" type="presParOf" srcId="{2CE754DF-0E14-49CE-8FF8-EB9A24DCC3AC}" destId="{026B595B-6FAD-419B-A71F-A406309B6FB2}" srcOrd="1" destOrd="0" presId="urn:microsoft.com/office/officeart/2005/8/layout/radial5"/>
    <dgm:cxn modelId="{013C49DD-B749-4E08-B84D-7543B4215284}" type="presParOf" srcId="{026B595B-6FAD-419B-A71F-A406309B6FB2}" destId="{10B3E797-0D75-4DAB-AE49-319B89174767}" srcOrd="0" destOrd="0" presId="urn:microsoft.com/office/officeart/2005/8/layout/radial5"/>
    <dgm:cxn modelId="{D2857BB3-98EC-45CA-A945-DD185783580D}" type="presParOf" srcId="{2CE754DF-0E14-49CE-8FF8-EB9A24DCC3AC}" destId="{867F7F0E-0C4E-4E72-9EAF-9CBB7E051651}" srcOrd="2" destOrd="0" presId="urn:microsoft.com/office/officeart/2005/8/layout/radial5"/>
    <dgm:cxn modelId="{937BA11A-FCE1-4302-A99B-1388AE9CB006}" type="presParOf" srcId="{2CE754DF-0E14-49CE-8FF8-EB9A24DCC3AC}" destId="{8E77E4E5-DF7C-4D9C-83C5-11AA694E32B8}" srcOrd="3" destOrd="0" presId="urn:microsoft.com/office/officeart/2005/8/layout/radial5"/>
    <dgm:cxn modelId="{F5FAA8D4-A57A-44EB-B351-8385D6750120}" type="presParOf" srcId="{8E77E4E5-DF7C-4D9C-83C5-11AA694E32B8}" destId="{C57C2729-C3EE-4BF6-A23A-A751289E3981}" srcOrd="0" destOrd="0" presId="urn:microsoft.com/office/officeart/2005/8/layout/radial5"/>
    <dgm:cxn modelId="{E86F391D-63AA-4EC4-B8FA-3BBD4D6443C7}" type="presParOf" srcId="{2CE754DF-0E14-49CE-8FF8-EB9A24DCC3AC}" destId="{5402D98C-2306-4B17-8DBC-7EC180F2D258}" srcOrd="4" destOrd="0" presId="urn:microsoft.com/office/officeart/2005/8/layout/radial5"/>
    <dgm:cxn modelId="{1C402C3A-3C03-41AF-80C8-4DFCAFAB68D9}" type="presParOf" srcId="{2CE754DF-0E14-49CE-8FF8-EB9A24DCC3AC}" destId="{F6F5A0B5-B411-4A0A-8ABC-A0A97785AA51}" srcOrd="5" destOrd="0" presId="urn:microsoft.com/office/officeart/2005/8/layout/radial5"/>
    <dgm:cxn modelId="{1DC93DC0-AFAB-483E-BA7A-A0009009CAB0}" type="presParOf" srcId="{F6F5A0B5-B411-4A0A-8ABC-A0A97785AA51}" destId="{606CA3F5-1007-4F15-A91B-0E6D5EB193BC}" srcOrd="0" destOrd="0" presId="urn:microsoft.com/office/officeart/2005/8/layout/radial5"/>
    <dgm:cxn modelId="{4C91099F-D972-4751-8808-D945141B8B76}" type="presParOf" srcId="{2CE754DF-0E14-49CE-8FF8-EB9A24DCC3AC}" destId="{AF5A1823-568D-4783-8E97-CC41B0F431B6}" srcOrd="6" destOrd="0" presId="urn:microsoft.com/office/officeart/2005/8/layout/radial5"/>
    <dgm:cxn modelId="{3D561BB5-C272-45C3-87E6-E57E3273AE55}" type="presParOf" srcId="{2CE754DF-0E14-49CE-8FF8-EB9A24DCC3AC}" destId="{A3EE3E36-939D-4467-900D-DB83355C7E3A}" srcOrd="7" destOrd="0" presId="urn:microsoft.com/office/officeart/2005/8/layout/radial5"/>
    <dgm:cxn modelId="{57AD92ED-2EBE-4E52-895F-F88F4003AC57}" type="presParOf" srcId="{A3EE3E36-939D-4467-900D-DB83355C7E3A}" destId="{BDF02BFC-AE86-47DC-838A-361F4D45DACF}" srcOrd="0" destOrd="0" presId="urn:microsoft.com/office/officeart/2005/8/layout/radial5"/>
    <dgm:cxn modelId="{61B91C3D-F8F8-4381-845F-7D541D7E55EE}" type="presParOf" srcId="{2CE754DF-0E14-49CE-8FF8-EB9A24DCC3AC}" destId="{CBEC6828-6BC5-450C-A994-43FBB83EE76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3834D-AE19-4538-BF2C-3387BD863D09}">
      <dsp:nvSpPr>
        <dsp:cNvPr id="0" name=""/>
        <dsp:cNvSpPr/>
      </dsp:nvSpPr>
      <dsp:spPr>
        <a:xfrm>
          <a:off x="1811687" y="1705281"/>
          <a:ext cx="1493314" cy="1386894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2030378" y="1908387"/>
        <a:ext cx="1055932" cy="980682"/>
      </dsp:txXfrm>
    </dsp:sp>
    <dsp:sp modelId="{026B595B-6FAD-419B-A71F-A406309B6FB2}">
      <dsp:nvSpPr>
        <dsp:cNvPr id="0" name=""/>
        <dsp:cNvSpPr/>
      </dsp:nvSpPr>
      <dsp:spPr>
        <a:xfrm rot="19336383" flipV="1">
          <a:off x="3126409" y="1522118"/>
          <a:ext cx="303706" cy="251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10800000">
        <a:off x="3134281" y="1595359"/>
        <a:ext cx="228403" cy="150607"/>
      </dsp:txXfrm>
    </dsp:sp>
    <dsp:sp modelId="{867F7F0E-0C4E-4E72-9EAF-9CBB7E051651}">
      <dsp:nvSpPr>
        <dsp:cNvPr id="0" name=""/>
        <dsp:cNvSpPr/>
      </dsp:nvSpPr>
      <dsp:spPr>
        <a:xfrm rot="1927279">
          <a:off x="3310003" y="-515307"/>
          <a:ext cx="1822097" cy="23273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SutonnyOMJ" pitchFamily="2" charset="0"/>
              <a:cs typeface="SutonnyOMJ" pitchFamily="2" charset="0"/>
            </a:rPr>
            <a:t>১৮৬৪ খ্রীষ্টাব্দে বরিশালের বাসন্ডা গ্রামে জন্মগ্রহন করেন ৤</a:t>
          </a:r>
          <a:endParaRPr lang="en-US" sz="2000" kern="1200" dirty="0">
            <a:latin typeface="SutonnyOMJ" pitchFamily="2" charset="0"/>
            <a:cs typeface="SutonnyOMJ" pitchFamily="2" charset="0"/>
          </a:endParaRPr>
        </a:p>
      </dsp:txBody>
      <dsp:txXfrm>
        <a:off x="3576843" y="-174481"/>
        <a:ext cx="1288417" cy="1645652"/>
      </dsp:txXfrm>
    </dsp:sp>
    <dsp:sp modelId="{8E77E4E5-DF7C-4D9C-83C5-11AA694E32B8}">
      <dsp:nvSpPr>
        <dsp:cNvPr id="0" name=""/>
        <dsp:cNvSpPr/>
      </dsp:nvSpPr>
      <dsp:spPr>
        <a:xfrm rot="21461171">
          <a:off x="3425228" y="2157022"/>
          <a:ext cx="1524057" cy="410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425278" y="2241611"/>
        <a:ext cx="1400903" cy="246309"/>
      </dsp:txXfrm>
    </dsp:sp>
    <dsp:sp modelId="{5402D98C-2306-4B17-8DBC-7EC180F2D258}">
      <dsp:nvSpPr>
        <dsp:cNvPr id="0" name=""/>
        <dsp:cNvSpPr/>
      </dsp:nvSpPr>
      <dsp:spPr>
        <a:xfrm>
          <a:off x="5145423" y="432819"/>
          <a:ext cx="1545179" cy="3660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SutonnyOMJ" pitchFamily="2" charset="0"/>
              <a:cs typeface="SutonnyOMJ" pitchFamily="2" charset="0"/>
            </a:rPr>
            <a:t>১৮৮৬ সালে কলকাতার বেথুন কলেজ থেকে সংস্কৃত অনাস সহ  বি এ পাস করেন ।</a:t>
          </a:r>
          <a:endParaRPr lang="en-US" sz="2000" kern="1200" dirty="0">
            <a:latin typeface="SutonnyOMJ" pitchFamily="2" charset="0"/>
            <a:cs typeface="SutonnyOMJ" pitchFamily="2" charset="0"/>
          </a:endParaRPr>
        </a:p>
      </dsp:txBody>
      <dsp:txXfrm>
        <a:off x="5371709" y="968860"/>
        <a:ext cx="1092607" cy="2588237"/>
      </dsp:txXfrm>
    </dsp:sp>
    <dsp:sp modelId="{F6F5A0B5-B411-4A0A-8ABC-A0A97785AA51}">
      <dsp:nvSpPr>
        <dsp:cNvPr id="0" name=""/>
        <dsp:cNvSpPr/>
      </dsp:nvSpPr>
      <dsp:spPr>
        <a:xfrm rot="2465923">
          <a:off x="3162694" y="2866284"/>
          <a:ext cx="317053" cy="3958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174413" y="2914187"/>
        <a:ext cx="221937" cy="237497"/>
      </dsp:txXfrm>
    </dsp:sp>
    <dsp:sp modelId="{AF5A1823-568D-4783-8E97-CC41B0F431B6}">
      <dsp:nvSpPr>
        <dsp:cNvPr id="0" name=""/>
        <dsp:cNvSpPr/>
      </dsp:nvSpPr>
      <dsp:spPr>
        <a:xfrm rot="20340205">
          <a:off x="3352811" y="2871638"/>
          <a:ext cx="1871087" cy="20724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SutonnyOMJ" pitchFamily="2" charset="0"/>
              <a:cs typeface="SutonnyOMJ" pitchFamily="2" charset="0"/>
            </a:rPr>
            <a:t>তার লিখা  ছোটদের কবিতা সংগ্রহের নাম  ‘গুঞ্জন’</a:t>
          </a:r>
          <a:endParaRPr lang="en-US" sz="2000" kern="1200" dirty="0">
            <a:latin typeface="SutonnyOMJ" pitchFamily="2" charset="0"/>
            <a:cs typeface="SutonnyOMJ" pitchFamily="2" charset="0"/>
          </a:endParaRPr>
        </a:p>
      </dsp:txBody>
      <dsp:txXfrm>
        <a:off x="3626825" y="3175136"/>
        <a:ext cx="1323059" cy="1465417"/>
      </dsp:txXfrm>
    </dsp:sp>
    <dsp:sp modelId="{A3EE3E36-939D-4467-900D-DB83355C7E3A}">
      <dsp:nvSpPr>
        <dsp:cNvPr id="0" name=""/>
        <dsp:cNvSpPr/>
      </dsp:nvSpPr>
      <dsp:spPr>
        <a:xfrm rot="8556503">
          <a:off x="1500639" y="2785119"/>
          <a:ext cx="392452" cy="326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588508" y="2820671"/>
        <a:ext cx="294521" cy="195862"/>
      </dsp:txXfrm>
    </dsp:sp>
    <dsp:sp modelId="{CBEC6828-6BC5-450C-A994-43FBB83EE76C}">
      <dsp:nvSpPr>
        <dsp:cNvPr id="0" name=""/>
        <dsp:cNvSpPr/>
      </dsp:nvSpPr>
      <dsp:spPr>
        <a:xfrm>
          <a:off x="0" y="2551067"/>
          <a:ext cx="1697772" cy="1877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SutonnyOMJ" pitchFamily="2" charset="0"/>
              <a:cs typeface="SutonnyOMJ" pitchFamily="2" charset="0"/>
            </a:rPr>
            <a:t>তার উল্লেখযোগ্য গ্রন্থঃ আলো ও ছায়া ,মাল্য ওনিমাল্য</a:t>
          </a:r>
          <a:endParaRPr lang="en-US" sz="2000" kern="1200" dirty="0">
            <a:latin typeface="SutonnyOMJ" pitchFamily="2" charset="0"/>
            <a:cs typeface="SutonnyOMJ" pitchFamily="2" charset="0"/>
          </a:endParaRPr>
        </a:p>
      </dsp:txBody>
      <dsp:txXfrm>
        <a:off x="248633" y="2826046"/>
        <a:ext cx="1200506" cy="1327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F00AE-F894-409F-925F-D4250D69EE6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7D112-5F94-4975-9941-DD5B8ED6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9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F00AE-F894-409F-925F-D4250D69EE6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7D112-5F94-4975-9941-DD5B8ED6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0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F00AE-F894-409F-925F-D4250D69EE6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7D112-5F94-4975-9941-DD5B8ED6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F00AE-F894-409F-925F-D4250D69EE6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7D112-5F94-4975-9941-DD5B8ED6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F00AE-F894-409F-925F-D4250D69EE6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7D112-5F94-4975-9941-DD5B8ED6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6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F00AE-F894-409F-925F-D4250D69EE6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7D112-5F94-4975-9941-DD5B8ED6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1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F00AE-F894-409F-925F-D4250D69EE6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7D112-5F94-4975-9941-DD5B8ED6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F00AE-F894-409F-925F-D4250D69EE6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7D112-5F94-4975-9941-DD5B8ED6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F00AE-F894-409F-925F-D4250D69EE6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7D112-5F94-4975-9941-DD5B8ED6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7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F00AE-F894-409F-925F-D4250D69EE6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7D112-5F94-4975-9941-DD5B8ED6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8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F00AE-F894-409F-925F-D4250D69EE6E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7D112-5F94-4975-9941-DD5B8ED6A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6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3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70916" y="205099"/>
            <a:ext cx="11835925" cy="6443530"/>
          </a:xfrm>
          <a:prstGeom prst="frame">
            <a:avLst>
              <a:gd name="adj1" fmla="val 1904"/>
            </a:avLst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161802" y="5971374"/>
            <a:ext cx="3127761" cy="5212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079928" y="6043356"/>
            <a:ext cx="329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Shirinmirpur99@gmail.com</a:t>
            </a: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962610">
            <a:off x="11062157" y="529840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buget" panose="02000000000000000000" pitchFamily="2" charset="0"/>
              </a:rPr>
              <a:t>Shirin</a:t>
            </a:r>
            <a:endParaRPr lang="en-US" sz="2800" dirty="0">
              <a:solidFill>
                <a:schemeClr val="bg1"/>
              </a:solidFill>
              <a:latin typeface="Abug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8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0891" y="2483843"/>
            <a:ext cx="45432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5F85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5F85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756" y="512064"/>
            <a:ext cx="2438488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9592" y="2950387"/>
            <a:ext cx="8317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ঢাকি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2806" y="457200"/>
            <a:ext cx="1641796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375" y="2487168"/>
            <a:ext cx="88232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s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রায়ের জন্ম কত সালে 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s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রায়ের কবিতায় কার প্রভাব স্পষ্ট 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s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সংকল্প শব্দের অর্থ কী ?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8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9805" y="530352"/>
            <a:ext cx="2172390" cy="76944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8424" y="2904667"/>
            <a:ext cx="9040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ছোটগল্প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0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2767280"/>
            <a:ext cx="6687312" cy="132343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47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7" y="561312"/>
            <a:ext cx="2255972" cy="3318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7293" y="4240438"/>
            <a:ext cx="45118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শিরীন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cs typeface="NikoshBAN" panose="02000000000000000000" pitchFamily="2" charset="0"/>
              </a:rPr>
              <a:t>Email : shirinmirpur99@gmail.com</a:t>
            </a:r>
            <a:endParaRPr lang="en-US" sz="2400" dirty="0">
              <a:solidFill>
                <a:schemeClr val="bg1"/>
              </a:solidFill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62" y="491251"/>
            <a:ext cx="2372655" cy="29377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5990" y="424043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 </a:t>
            </a:r>
          </a:p>
          <a:p>
            <a:pPr algn="ctr"/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 (বাংলা ১ম পত্র )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কবিতাঃ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as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4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9294" y="621792"/>
            <a:ext cx="3256020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6" y="1680019"/>
            <a:ext cx="3333750" cy="240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94" y="3291838"/>
            <a:ext cx="3657600" cy="2414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42" y="1680018"/>
            <a:ext cx="33337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136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3982" y="603504"/>
            <a:ext cx="1795684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9172" y="2720435"/>
            <a:ext cx="5213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5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2624" y="667512"/>
            <a:ext cx="2028119" cy="64633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শিখনফল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136" y="2752344"/>
            <a:ext cx="92881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নির্দিষ্ট অংশ শুদ্ধ উচ্চারণে আবৃত্তি করতে পরবে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শব্দার্থ বলতে পারবে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89631" y="652272"/>
            <a:ext cx="6754369" cy="4669536"/>
            <a:chOff x="1804333" y="963168"/>
            <a:chExt cx="5867477" cy="4669536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433388562"/>
                </p:ext>
              </p:extLst>
            </p:nvPr>
          </p:nvGraphicFramePr>
          <p:xfrm>
            <a:off x="1804333" y="1203960"/>
            <a:ext cx="5867477" cy="44287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1919411" y="963168"/>
              <a:ext cx="1752600" cy="1752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SutonnyOMJ" pitchFamily="2" charset="0"/>
                  <a:cs typeface="SutonnyOMJ" pitchFamily="2" charset="0"/>
                </a:rPr>
                <a:t>১৯৩৩ সালে  মৃত্যুবরন  করেন</a:t>
              </a:r>
              <a:endParaRPr lang="en-US" sz="2000" dirty="0"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 rot="14467435">
            <a:off x="4093884" y="2415088"/>
            <a:ext cx="462154" cy="23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22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7158" y="521208"/>
            <a:ext cx="3717684" cy="58477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6736" y="1837944"/>
            <a:ext cx="722376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39112" y="2055953"/>
            <a:ext cx="438912" cy="2103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2739" y="1868721"/>
            <a:ext cx="117532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8465" y="3136612"/>
            <a:ext cx="958917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সংশয়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194560" y="3310128"/>
            <a:ext cx="418179" cy="2377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79776" y="3118544"/>
            <a:ext cx="841247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সন্দেহ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5120" y="1837944"/>
            <a:ext cx="679994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355114" y="1984137"/>
            <a:ext cx="420624" cy="2923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06654" y="1841178"/>
            <a:ext cx="832279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3868" y="3154679"/>
            <a:ext cx="1087157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উপেক্ষা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565426" y="3310128"/>
            <a:ext cx="517870" cy="31914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93851" y="3310128"/>
            <a:ext cx="1379917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গ্রাহ্য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7243" y="475488"/>
            <a:ext cx="1917513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3865" y="2340191"/>
            <a:ext cx="7774959" cy="258532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জন্মসাল,</a:t>
            </a:r>
            <a:r>
              <a:rPr lang="en-AU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পুরস্কার  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 নাম ও মৃত্যুসাল ল</a:t>
            </a: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mini-roy-pachhe-loke-kichhu-b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00" y="1888523"/>
            <a:ext cx="5016950" cy="3844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3310" y="493776"/>
            <a:ext cx="2032929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আদর্শ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পাঠ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772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191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Abuget</vt:lpstr>
      <vt:lpstr>Arial</vt:lpstr>
      <vt:lpstr>Arial Rounded MT Bold</vt:lpstr>
      <vt:lpstr>Calibri</vt:lpstr>
      <vt:lpstr>Calibri Light</vt:lpstr>
      <vt:lpstr>NikoshBAN</vt:lpstr>
      <vt:lpstr>SutonnyOMJ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Fatin Anzum mugdho</dc:creator>
  <cp:lastModifiedBy>Fatin Anzum mugdho</cp:lastModifiedBy>
  <cp:revision>20</cp:revision>
  <dcterms:created xsi:type="dcterms:W3CDTF">2020-05-08T07:21:03Z</dcterms:created>
  <dcterms:modified xsi:type="dcterms:W3CDTF">2020-05-09T07:17:25Z</dcterms:modified>
</cp:coreProperties>
</file>