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7" r:id="rId1"/>
  </p:sldMasterIdLst>
  <p:notesMasterIdLst>
    <p:notesMasterId r:id="rId24"/>
  </p:notesMasterIdLst>
  <p:sldIdLst>
    <p:sldId id="338" r:id="rId2"/>
    <p:sldId id="315" r:id="rId3"/>
    <p:sldId id="393" r:id="rId4"/>
    <p:sldId id="396" r:id="rId5"/>
    <p:sldId id="373" r:id="rId6"/>
    <p:sldId id="363" r:id="rId7"/>
    <p:sldId id="387" r:id="rId8"/>
    <p:sldId id="388" r:id="rId9"/>
    <p:sldId id="385" r:id="rId10"/>
    <p:sldId id="389" r:id="rId11"/>
    <p:sldId id="394" r:id="rId12"/>
    <p:sldId id="390" r:id="rId13"/>
    <p:sldId id="391" r:id="rId14"/>
    <p:sldId id="392" r:id="rId15"/>
    <p:sldId id="371" r:id="rId16"/>
    <p:sldId id="378" r:id="rId17"/>
    <p:sldId id="379" r:id="rId18"/>
    <p:sldId id="372" r:id="rId19"/>
    <p:sldId id="395" r:id="rId20"/>
    <p:sldId id="382" r:id="rId21"/>
    <p:sldId id="386" r:id="rId22"/>
    <p:sldId id="34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incipal KMA Hannan" initials="PKH" lastIdx="2" clrIdx="0">
    <p:extLst>
      <p:ext uri="{19B8F6BF-5375-455C-9EA6-DF929625EA0E}">
        <p15:presenceInfo xmlns:p15="http://schemas.microsoft.com/office/powerpoint/2012/main" userId="Principal KMA Hann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29" autoAdjust="0"/>
    <p:restoredTop sz="92731" autoAdjust="0"/>
  </p:normalViewPr>
  <p:slideViewPr>
    <p:cSldViewPr>
      <p:cViewPr varScale="1">
        <p:scale>
          <a:sx n="64" d="100"/>
          <a:sy n="64" d="100"/>
        </p:scale>
        <p:origin x="168"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B9FB7A-5890-4FFE-83B2-0671071B24A9}" type="doc">
      <dgm:prSet loTypeId="urn:microsoft.com/office/officeart/2005/8/layout/StepDownProcess" loCatId="process" qsTypeId="urn:microsoft.com/office/officeart/2005/8/quickstyle/simple3" qsCatId="simple" csTypeId="urn:microsoft.com/office/officeart/2005/8/colors/accent1_2" csCatId="accent1" phldr="1"/>
      <dgm:spPr/>
      <dgm:t>
        <a:bodyPr/>
        <a:lstStyle/>
        <a:p>
          <a:endParaRPr lang="en-US"/>
        </a:p>
      </dgm:t>
    </dgm:pt>
    <dgm:pt modelId="{81070F4F-26DE-45AE-9839-49C4D6F025C3}">
      <dgm:prSet phldrT="[Text]"/>
      <dgm:spPr/>
      <dgm:t>
        <a:bodyPr/>
        <a:lstStyle/>
        <a:p>
          <a:r>
            <a:rPr lang="en-US" dirty="0" smtClean="0"/>
            <a:t> </a:t>
          </a:r>
          <a:endParaRPr lang="en-US" dirty="0"/>
        </a:p>
      </dgm:t>
    </dgm:pt>
    <dgm:pt modelId="{6C66E283-7CF3-40BC-A6F2-AABED4739676}" type="parTrans" cxnId="{EC9040CD-2C92-4A28-B2F5-3F5909003917}">
      <dgm:prSet/>
      <dgm:spPr/>
      <dgm:t>
        <a:bodyPr/>
        <a:lstStyle/>
        <a:p>
          <a:endParaRPr lang="en-US"/>
        </a:p>
      </dgm:t>
    </dgm:pt>
    <dgm:pt modelId="{89EC52A1-8159-42E8-968B-3A7C644ACBD8}" type="sibTrans" cxnId="{EC9040CD-2C92-4A28-B2F5-3F5909003917}">
      <dgm:prSet/>
      <dgm:spPr/>
      <dgm:t>
        <a:bodyPr/>
        <a:lstStyle/>
        <a:p>
          <a:endParaRPr lang="en-US"/>
        </a:p>
      </dgm:t>
    </dgm:pt>
    <dgm:pt modelId="{8FD0A376-98FF-4C8C-B0A1-5922BCBC2CF5}">
      <dgm:prSet phldrT="[Text]" custT="1"/>
      <dgm:spPr/>
      <dgm:t>
        <a:bodyPr/>
        <a:lstStyle/>
        <a:p>
          <a:r>
            <a:rPr lang="en-US" sz="2400" b="1" dirty="0" err="1" smtClean="0">
              <a:latin typeface="NikoshBAN" panose="02000000000000000000" pitchFamily="2" charset="0"/>
              <a:cs typeface="NikoshBAN" panose="02000000000000000000" pitchFamily="2" charset="0"/>
            </a:rPr>
            <a:t>আহসান</a:t>
          </a:r>
          <a:endParaRPr lang="en-US" sz="2400" b="1" dirty="0">
            <a:latin typeface="NikoshBAN" panose="02000000000000000000" pitchFamily="2" charset="0"/>
            <a:cs typeface="NikoshBAN" panose="02000000000000000000" pitchFamily="2" charset="0"/>
          </a:endParaRPr>
        </a:p>
      </dgm:t>
    </dgm:pt>
    <dgm:pt modelId="{83C89E36-4BA8-4652-8B2E-F6685CC398DD}" type="parTrans" cxnId="{2E025E40-8D4D-49F6-BF8B-5EBD71A8DC70}">
      <dgm:prSet/>
      <dgm:spPr/>
      <dgm:t>
        <a:bodyPr/>
        <a:lstStyle/>
        <a:p>
          <a:endParaRPr lang="en-US"/>
        </a:p>
      </dgm:t>
    </dgm:pt>
    <dgm:pt modelId="{54DBD5C3-0347-4C7A-8052-FDCC8CE101FC}" type="sibTrans" cxnId="{2E025E40-8D4D-49F6-BF8B-5EBD71A8DC70}">
      <dgm:prSet/>
      <dgm:spPr/>
      <dgm:t>
        <a:bodyPr/>
        <a:lstStyle/>
        <a:p>
          <a:endParaRPr lang="en-US"/>
        </a:p>
      </dgm:t>
    </dgm:pt>
    <dgm:pt modelId="{AD3EBE14-C928-49CE-96F8-A6EA3EF02528}">
      <dgm:prSet phldrT="[Text]"/>
      <dgm:spPr/>
      <dgm:t>
        <a:bodyPr/>
        <a:lstStyle/>
        <a:p>
          <a:r>
            <a:rPr lang="en-US" dirty="0" smtClean="0"/>
            <a:t> </a:t>
          </a:r>
          <a:endParaRPr lang="en-US" dirty="0"/>
        </a:p>
      </dgm:t>
    </dgm:pt>
    <dgm:pt modelId="{1301F849-7CAD-4E4A-82BA-CDC6D441D17B}" type="parTrans" cxnId="{6A8B238E-ED9A-4E93-BA3B-2DB12D3C2979}">
      <dgm:prSet/>
      <dgm:spPr/>
      <dgm:t>
        <a:bodyPr/>
        <a:lstStyle/>
        <a:p>
          <a:endParaRPr lang="en-US"/>
        </a:p>
      </dgm:t>
    </dgm:pt>
    <dgm:pt modelId="{8C75F8D7-0F70-4170-8D3F-712056CDF57F}" type="sibTrans" cxnId="{6A8B238E-ED9A-4E93-BA3B-2DB12D3C2979}">
      <dgm:prSet/>
      <dgm:spPr/>
      <dgm:t>
        <a:bodyPr/>
        <a:lstStyle/>
        <a:p>
          <a:endParaRPr lang="en-US"/>
        </a:p>
      </dgm:t>
    </dgm:pt>
    <dgm:pt modelId="{34FB61BC-A92D-411C-BA23-FC5C0BCD92A8}">
      <dgm:prSet phldrT="[Text]" custT="1"/>
      <dgm:spPr/>
      <dgm:t>
        <a:bodyPr/>
        <a:lstStyle/>
        <a:p>
          <a:r>
            <a:rPr lang="en-US" sz="2400" b="1" dirty="0" err="1" smtClean="0">
              <a:latin typeface="NikoshBAN" panose="02000000000000000000" pitchFamily="2" charset="0"/>
              <a:cs typeface="NikoshBAN" panose="02000000000000000000" pitchFamily="2" charset="0"/>
            </a:rPr>
            <a:t>হাসান</a:t>
          </a:r>
          <a:endParaRPr lang="en-US" sz="2400" b="1" dirty="0">
            <a:latin typeface="NikoshBAN" panose="02000000000000000000" pitchFamily="2" charset="0"/>
            <a:cs typeface="NikoshBAN" panose="02000000000000000000" pitchFamily="2" charset="0"/>
          </a:endParaRPr>
        </a:p>
      </dgm:t>
    </dgm:pt>
    <dgm:pt modelId="{8703DE81-6868-49F6-91C6-D064AF831E2E}" type="parTrans" cxnId="{D4B2791F-BAD8-4219-96A2-09DD7E8270FC}">
      <dgm:prSet/>
      <dgm:spPr/>
      <dgm:t>
        <a:bodyPr/>
        <a:lstStyle/>
        <a:p>
          <a:endParaRPr lang="en-US"/>
        </a:p>
      </dgm:t>
    </dgm:pt>
    <dgm:pt modelId="{5A9E1864-67A6-4FD1-A03D-642A1A9F0748}" type="sibTrans" cxnId="{D4B2791F-BAD8-4219-96A2-09DD7E8270FC}">
      <dgm:prSet/>
      <dgm:spPr/>
      <dgm:t>
        <a:bodyPr/>
        <a:lstStyle/>
        <a:p>
          <a:endParaRPr lang="en-US"/>
        </a:p>
      </dgm:t>
    </dgm:pt>
    <dgm:pt modelId="{5944A6ED-88CB-4319-BE81-CF54F76E277A}">
      <dgm:prSet phldrT="[Text]"/>
      <dgm:spPr/>
      <dgm:t>
        <a:bodyPr/>
        <a:lstStyle/>
        <a:p>
          <a:endParaRPr lang="en-US" dirty="0"/>
        </a:p>
      </dgm:t>
    </dgm:pt>
    <dgm:pt modelId="{D8F62336-85B4-4767-BB25-826BEE7FEC1B}" type="parTrans" cxnId="{F678E351-2E3E-4C68-8B6F-6B41A4BFC40F}">
      <dgm:prSet/>
      <dgm:spPr/>
      <dgm:t>
        <a:bodyPr/>
        <a:lstStyle/>
        <a:p>
          <a:endParaRPr lang="en-US"/>
        </a:p>
      </dgm:t>
    </dgm:pt>
    <dgm:pt modelId="{AD4F7356-3C78-4EB7-A40F-C57044F44553}" type="sibTrans" cxnId="{F678E351-2E3E-4C68-8B6F-6B41A4BFC40F}">
      <dgm:prSet/>
      <dgm:spPr/>
      <dgm:t>
        <a:bodyPr/>
        <a:lstStyle/>
        <a:p>
          <a:endParaRPr lang="en-US"/>
        </a:p>
      </dgm:t>
    </dgm:pt>
    <dgm:pt modelId="{B49C61FF-FFB7-45EB-9C86-0D0328807200}">
      <dgm:prSet phldrT="[Text]" custT="1"/>
      <dgm:spPr/>
      <dgm:t>
        <a:bodyPr/>
        <a:lstStyle/>
        <a:p>
          <a:r>
            <a:rPr lang="en-US" sz="2400" b="1" dirty="0" err="1" smtClean="0">
              <a:latin typeface="NikoshBAN" panose="02000000000000000000" pitchFamily="2" charset="0"/>
              <a:cs typeface="NikoshBAN" panose="02000000000000000000" pitchFamily="2" charset="0"/>
            </a:rPr>
            <a:t>বিদা’ই</a:t>
          </a:r>
          <a:endParaRPr lang="en-US" sz="2400" b="1" dirty="0">
            <a:latin typeface="NikoshBAN" panose="02000000000000000000" pitchFamily="2" charset="0"/>
            <a:cs typeface="NikoshBAN" panose="02000000000000000000" pitchFamily="2" charset="0"/>
          </a:endParaRPr>
        </a:p>
      </dgm:t>
    </dgm:pt>
    <dgm:pt modelId="{DCD212C5-25FA-421C-9643-4251B856972C}" type="parTrans" cxnId="{FAC66940-55C7-436B-8418-B66A9BA80B14}">
      <dgm:prSet/>
      <dgm:spPr/>
      <dgm:t>
        <a:bodyPr/>
        <a:lstStyle/>
        <a:p>
          <a:endParaRPr lang="en-US"/>
        </a:p>
      </dgm:t>
    </dgm:pt>
    <dgm:pt modelId="{47993DBD-94A1-43A9-9F53-D855C97C765E}" type="sibTrans" cxnId="{FAC66940-55C7-436B-8418-B66A9BA80B14}">
      <dgm:prSet/>
      <dgm:spPr/>
      <dgm:t>
        <a:bodyPr/>
        <a:lstStyle/>
        <a:p>
          <a:endParaRPr lang="en-US"/>
        </a:p>
      </dgm:t>
    </dgm:pt>
    <dgm:pt modelId="{AE1ABA44-D691-4292-A9BC-EFAF427A37A2}" type="pres">
      <dgm:prSet presAssocID="{B6B9FB7A-5890-4FFE-83B2-0671071B24A9}" presName="rootnode" presStyleCnt="0">
        <dgm:presLayoutVars>
          <dgm:chMax/>
          <dgm:chPref/>
          <dgm:dir/>
          <dgm:animLvl val="lvl"/>
        </dgm:presLayoutVars>
      </dgm:prSet>
      <dgm:spPr/>
    </dgm:pt>
    <dgm:pt modelId="{64FF0B09-4DCB-4B97-83DC-CD9FC90B97EC}" type="pres">
      <dgm:prSet presAssocID="{81070F4F-26DE-45AE-9839-49C4D6F025C3}" presName="composite" presStyleCnt="0"/>
      <dgm:spPr/>
    </dgm:pt>
    <dgm:pt modelId="{9E4768D2-6E99-49F1-BB7B-379BB3B6A632}" type="pres">
      <dgm:prSet presAssocID="{81070F4F-26DE-45AE-9839-49C4D6F025C3}" presName="bentUpArrow1" presStyleLbl="alignImgPlace1" presStyleIdx="0" presStyleCnt="2" custLinFactY="38561" custLinFactNeighborX="-3463" custLinFactNeighborY="100000"/>
      <dgm:spPr/>
    </dgm:pt>
    <dgm:pt modelId="{80334303-1BB4-4B9D-857F-DABCC1B1421A}" type="pres">
      <dgm:prSet presAssocID="{81070F4F-26DE-45AE-9839-49C4D6F025C3}" presName="ParentText" presStyleLbl="node1" presStyleIdx="0" presStyleCnt="3" custScaleX="201090" custLinFactY="31778" custLinFactNeighborX="-10208" custLinFactNeighborY="100000">
        <dgm:presLayoutVars>
          <dgm:chMax val="1"/>
          <dgm:chPref val="1"/>
          <dgm:bulletEnabled val="1"/>
        </dgm:presLayoutVars>
      </dgm:prSet>
      <dgm:spPr/>
      <dgm:t>
        <a:bodyPr/>
        <a:lstStyle/>
        <a:p>
          <a:endParaRPr lang="en-US"/>
        </a:p>
      </dgm:t>
    </dgm:pt>
    <dgm:pt modelId="{159FB4E0-D8F3-4216-97B8-C5E61E837EB9}" type="pres">
      <dgm:prSet presAssocID="{81070F4F-26DE-45AE-9839-49C4D6F025C3}" presName="ChildText" presStyleLbl="revTx" presStyleIdx="0" presStyleCnt="3" custScaleX="268892" custScaleY="147680" custLinFactY="57397" custLinFactNeighborX="-94402" custLinFactNeighborY="100000">
        <dgm:presLayoutVars>
          <dgm:chMax val="0"/>
          <dgm:chPref val="0"/>
          <dgm:bulletEnabled val="1"/>
        </dgm:presLayoutVars>
      </dgm:prSet>
      <dgm:spPr/>
    </dgm:pt>
    <dgm:pt modelId="{E509A35A-E248-4F41-8618-ED1390E9A8C1}" type="pres">
      <dgm:prSet presAssocID="{89EC52A1-8159-42E8-968B-3A7C644ACBD8}" presName="sibTrans" presStyleCnt="0"/>
      <dgm:spPr/>
    </dgm:pt>
    <dgm:pt modelId="{21131124-2902-4256-AF8E-F166DAE031A7}" type="pres">
      <dgm:prSet presAssocID="{AD3EBE14-C928-49CE-96F8-A6EA3EF02528}" presName="composite" presStyleCnt="0"/>
      <dgm:spPr/>
    </dgm:pt>
    <dgm:pt modelId="{0573F55D-7D65-49E3-B795-D37A4F743B29}" type="pres">
      <dgm:prSet presAssocID="{AD3EBE14-C928-49CE-96F8-A6EA3EF02528}" presName="bentUpArrow1" presStyleLbl="alignImgPlace1" presStyleIdx="1" presStyleCnt="2" custLinFactY="40940" custLinFactNeighborX="82849" custLinFactNeighborY="100000"/>
      <dgm:spPr/>
    </dgm:pt>
    <dgm:pt modelId="{563B909C-DEAE-477F-8369-5A40CAFF36C4}" type="pres">
      <dgm:prSet presAssocID="{AD3EBE14-C928-49CE-96F8-A6EA3EF02528}" presName="ParentText" presStyleLbl="node1" presStyleIdx="1" presStyleCnt="3" custScaleX="183812" custLinFactY="41024" custLinFactNeighborX="-22462" custLinFactNeighborY="100000">
        <dgm:presLayoutVars>
          <dgm:chMax val="1"/>
          <dgm:chPref val="1"/>
          <dgm:bulletEnabled val="1"/>
        </dgm:presLayoutVars>
      </dgm:prSet>
      <dgm:spPr/>
      <dgm:t>
        <a:bodyPr/>
        <a:lstStyle/>
        <a:p>
          <a:endParaRPr lang="en-US"/>
        </a:p>
      </dgm:t>
    </dgm:pt>
    <dgm:pt modelId="{1D938B45-FACD-4CB2-B334-5CB76D07CE11}" type="pres">
      <dgm:prSet presAssocID="{AD3EBE14-C928-49CE-96F8-A6EA3EF02528}" presName="ChildText" presStyleLbl="revTx" presStyleIdx="1" presStyleCnt="3" custScaleX="293756" custLinFactX="-23037" custLinFactY="71425" custLinFactNeighborX="-100000" custLinFactNeighborY="100000">
        <dgm:presLayoutVars>
          <dgm:chMax val="0"/>
          <dgm:chPref val="0"/>
          <dgm:bulletEnabled val="1"/>
        </dgm:presLayoutVars>
      </dgm:prSet>
      <dgm:spPr/>
    </dgm:pt>
    <dgm:pt modelId="{48690B89-1786-418F-9976-0AE5377CE145}" type="pres">
      <dgm:prSet presAssocID="{8C75F8D7-0F70-4170-8D3F-712056CDF57F}" presName="sibTrans" presStyleCnt="0"/>
      <dgm:spPr/>
    </dgm:pt>
    <dgm:pt modelId="{BFE29098-11DC-4EEC-AE3D-25A810CBEFF9}" type="pres">
      <dgm:prSet presAssocID="{5944A6ED-88CB-4319-BE81-CF54F76E277A}" presName="composite" presStyleCnt="0"/>
      <dgm:spPr/>
    </dgm:pt>
    <dgm:pt modelId="{0DEB358F-1A48-4B49-86E9-F202788309BE}" type="pres">
      <dgm:prSet presAssocID="{5944A6ED-88CB-4319-BE81-CF54F76E277A}" presName="ParentText" presStyleLbl="node1" presStyleIdx="2" presStyleCnt="3" custScaleX="174045" custScaleY="117491" custLinFactY="7227" custLinFactNeighborX="46827" custLinFactNeighborY="100000">
        <dgm:presLayoutVars>
          <dgm:chMax val="1"/>
          <dgm:chPref val="1"/>
          <dgm:bulletEnabled val="1"/>
        </dgm:presLayoutVars>
      </dgm:prSet>
      <dgm:spPr/>
      <dgm:t>
        <a:bodyPr/>
        <a:lstStyle/>
        <a:p>
          <a:endParaRPr lang="en-US"/>
        </a:p>
      </dgm:t>
    </dgm:pt>
    <dgm:pt modelId="{FBF4A0C2-23A1-44A9-AB16-D3CB0C520821}" type="pres">
      <dgm:prSet presAssocID="{5944A6ED-88CB-4319-BE81-CF54F76E277A}" presName="FinalChildText" presStyleLbl="revTx" presStyleIdx="2" presStyleCnt="3" custScaleX="366761" custLinFactY="45416" custLinFactNeighborX="-18146" custLinFactNeighborY="100000">
        <dgm:presLayoutVars>
          <dgm:chMax val="0"/>
          <dgm:chPref val="0"/>
          <dgm:bulletEnabled val="1"/>
        </dgm:presLayoutVars>
      </dgm:prSet>
      <dgm:spPr/>
    </dgm:pt>
  </dgm:ptLst>
  <dgm:cxnLst>
    <dgm:cxn modelId="{8153C640-5A71-462F-A09B-82F6A40E81DA}" type="presOf" srcId="{81070F4F-26DE-45AE-9839-49C4D6F025C3}" destId="{80334303-1BB4-4B9D-857F-DABCC1B1421A}" srcOrd="0" destOrd="0" presId="urn:microsoft.com/office/officeart/2005/8/layout/StepDownProcess"/>
    <dgm:cxn modelId="{901D57B3-4D25-4258-948A-2AC1EA6500EB}" type="presOf" srcId="{AD3EBE14-C928-49CE-96F8-A6EA3EF02528}" destId="{563B909C-DEAE-477F-8369-5A40CAFF36C4}" srcOrd="0" destOrd="0" presId="urn:microsoft.com/office/officeart/2005/8/layout/StepDownProcess"/>
    <dgm:cxn modelId="{5CAC7773-4C8E-46C2-9F3F-E8B85E939001}" type="presOf" srcId="{B6B9FB7A-5890-4FFE-83B2-0671071B24A9}" destId="{AE1ABA44-D691-4292-A9BC-EFAF427A37A2}" srcOrd="0" destOrd="0" presId="urn:microsoft.com/office/officeart/2005/8/layout/StepDownProcess"/>
    <dgm:cxn modelId="{D4B2791F-BAD8-4219-96A2-09DD7E8270FC}" srcId="{AD3EBE14-C928-49CE-96F8-A6EA3EF02528}" destId="{34FB61BC-A92D-411C-BA23-FC5C0BCD92A8}" srcOrd="0" destOrd="0" parTransId="{8703DE81-6868-49F6-91C6-D064AF831E2E}" sibTransId="{5A9E1864-67A6-4FD1-A03D-642A1A9F0748}"/>
    <dgm:cxn modelId="{EC9040CD-2C92-4A28-B2F5-3F5909003917}" srcId="{B6B9FB7A-5890-4FFE-83B2-0671071B24A9}" destId="{81070F4F-26DE-45AE-9839-49C4D6F025C3}" srcOrd="0" destOrd="0" parTransId="{6C66E283-7CF3-40BC-A6F2-AABED4739676}" sibTransId="{89EC52A1-8159-42E8-968B-3A7C644ACBD8}"/>
    <dgm:cxn modelId="{FAC66940-55C7-436B-8418-B66A9BA80B14}" srcId="{5944A6ED-88CB-4319-BE81-CF54F76E277A}" destId="{B49C61FF-FFB7-45EB-9C86-0D0328807200}" srcOrd="0" destOrd="0" parTransId="{DCD212C5-25FA-421C-9643-4251B856972C}" sibTransId="{47993DBD-94A1-43A9-9F53-D855C97C765E}"/>
    <dgm:cxn modelId="{01DE3619-770A-43DD-B4DC-FD8157EAEE8A}" type="presOf" srcId="{5944A6ED-88CB-4319-BE81-CF54F76E277A}" destId="{0DEB358F-1A48-4B49-86E9-F202788309BE}" srcOrd="0" destOrd="0" presId="urn:microsoft.com/office/officeart/2005/8/layout/StepDownProcess"/>
    <dgm:cxn modelId="{F678E351-2E3E-4C68-8B6F-6B41A4BFC40F}" srcId="{B6B9FB7A-5890-4FFE-83B2-0671071B24A9}" destId="{5944A6ED-88CB-4319-BE81-CF54F76E277A}" srcOrd="2" destOrd="0" parTransId="{D8F62336-85B4-4767-BB25-826BEE7FEC1B}" sibTransId="{AD4F7356-3C78-4EB7-A40F-C57044F44553}"/>
    <dgm:cxn modelId="{2E025E40-8D4D-49F6-BF8B-5EBD71A8DC70}" srcId="{81070F4F-26DE-45AE-9839-49C4D6F025C3}" destId="{8FD0A376-98FF-4C8C-B0A1-5922BCBC2CF5}" srcOrd="0" destOrd="0" parTransId="{83C89E36-4BA8-4652-8B2E-F6685CC398DD}" sibTransId="{54DBD5C3-0347-4C7A-8052-FDCC8CE101FC}"/>
    <dgm:cxn modelId="{30C07B9A-3560-444C-92C4-0DDC85041FC7}" type="presOf" srcId="{34FB61BC-A92D-411C-BA23-FC5C0BCD92A8}" destId="{1D938B45-FACD-4CB2-B334-5CB76D07CE11}" srcOrd="0" destOrd="0" presId="urn:microsoft.com/office/officeart/2005/8/layout/StepDownProcess"/>
    <dgm:cxn modelId="{2955352C-DA4C-4C04-993A-8ED75FA0EC45}" type="presOf" srcId="{B49C61FF-FFB7-45EB-9C86-0D0328807200}" destId="{FBF4A0C2-23A1-44A9-AB16-D3CB0C520821}" srcOrd="0" destOrd="0" presId="urn:microsoft.com/office/officeart/2005/8/layout/StepDownProcess"/>
    <dgm:cxn modelId="{6A8B238E-ED9A-4E93-BA3B-2DB12D3C2979}" srcId="{B6B9FB7A-5890-4FFE-83B2-0671071B24A9}" destId="{AD3EBE14-C928-49CE-96F8-A6EA3EF02528}" srcOrd="1" destOrd="0" parTransId="{1301F849-7CAD-4E4A-82BA-CDC6D441D17B}" sibTransId="{8C75F8D7-0F70-4170-8D3F-712056CDF57F}"/>
    <dgm:cxn modelId="{65461EC8-EFBD-4ED4-A257-2323376360FB}" type="presOf" srcId="{8FD0A376-98FF-4C8C-B0A1-5922BCBC2CF5}" destId="{159FB4E0-D8F3-4216-97B8-C5E61E837EB9}" srcOrd="0" destOrd="0" presId="urn:microsoft.com/office/officeart/2005/8/layout/StepDownProcess"/>
    <dgm:cxn modelId="{9B2BA3B3-CC0C-4F69-8E40-54181F11B4E6}" type="presParOf" srcId="{AE1ABA44-D691-4292-A9BC-EFAF427A37A2}" destId="{64FF0B09-4DCB-4B97-83DC-CD9FC90B97EC}" srcOrd="0" destOrd="0" presId="urn:microsoft.com/office/officeart/2005/8/layout/StepDownProcess"/>
    <dgm:cxn modelId="{314E60F9-C835-43DE-8F46-24A120F26304}" type="presParOf" srcId="{64FF0B09-4DCB-4B97-83DC-CD9FC90B97EC}" destId="{9E4768D2-6E99-49F1-BB7B-379BB3B6A632}" srcOrd="0" destOrd="0" presId="urn:microsoft.com/office/officeart/2005/8/layout/StepDownProcess"/>
    <dgm:cxn modelId="{2F31196B-E7BD-430C-9520-B265CF66210C}" type="presParOf" srcId="{64FF0B09-4DCB-4B97-83DC-CD9FC90B97EC}" destId="{80334303-1BB4-4B9D-857F-DABCC1B1421A}" srcOrd="1" destOrd="0" presId="urn:microsoft.com/office/officeart/2005/8/layout/StepDownProcess"/>
    <dgm:cxn modelId="{DACF584A-EC30-460F-A0E6-B14B6101EE5E}" type="presParOf" srcId="{64FF0B09-4DCB-4B97-83DC-CD9FC90B97EC}" destId="{159FB4E0-D8F3-4216-97B8-C5E61E837EB9}" srcOrd="2" destOrd="0" presId="urn:microsoft.com/office/officeart/2005/8/layout/StepDownProcess"/>
    <dgm:cxn modelId="{9CE48F7E-93C6-48B8-9730-9AF44E1D98A7}" type="presParOf" srcId="{AE1ABA44-D691-4292-A9BC-EFAF427A37A2}" destId="{E509A35A-E248-4F41-8618-ED1390E9A8C1}" srcOrd="1" destOrd="0" presId="urn:microsoft.com/office/officeart/2005/8/layout/StepDownProcess"/>
    <dgm:cxn modelId="{ECAC2DA9-B0CF-47DF-A689-20EB67B15EEE}" type="presParOf" srcId="{AE1ABA44-D691-4292-A9BC-EFAF427A37A2}" destId="{21131124-2902-4256-AF8E-F166DAE031A7}" srcOrd="2" destOrd="0" presId="urn:microsoft.com/office/officeart/2005/8/layout/StepDownProcess"/>
    <dgm:cxn modelId="{0FFAAEC6-778C-427B-9CC5-47EAFCA7E2CC}" type="presParOf" srcId="{21131124-2902-4256-AF8E-F166DAE031A7}" destId="{0573F55D-7D65-49E3-B795-D37A4F743B29}" srcOrd="0" destOrd="0" presId="urn:microsoft.com/office/officeart/2005/8/layout/StepDownProcess"/>
    <dgm:cxn modelId="{B06F75A8-94DB-4581-8A83-D9BBACD749CD}" type="presParOf" srcId="{21131124-2902-4256-AF8E-F166DAE031A7}" destId="{563B909C-DEAE-477F-8369-5A40CAFF36C4}" srcOrd="1" destOrd="0" presId="urn:microsoft.com/office/officeart/2005/8/layout/StepDownProcess"/>
    <dgm:cxn modelId="{8F9D2094-CFB4-4FAA-A56B-55A9F92F1D4A}" type="presParOf" srcId="{21131124-2902-4256-AF8E-F166DAE031A7}" destId="{1D938B45-FACD-4CB2-B334-5CB76D07CE11}" srcOrd="2" destOrd="0" presId="urn:microsoft.com/office/officeart/2005/8/layout/StepDownProcess"/>
    <dgm:cxn modelId="{5348F58A-1BAC-402D-BD50-11252286BFB0}" type="presParOf" srcId="{AE1ABA44-D691-4292-A9BC-EFAF427A37A2}" destId="{48690B89-1786-418F-9976-0AE5377CE145}" srcOrd="3" destOrd="0" presId="urn:microsoft.com/office/officeart/2005/8/layout/StepDownProcess"/>
    <dgm:cxn modelId="{10B4E6D9-4EDF-4B70-A994-44F29110F04A}" type="presParOf" srcId="{AE1ABA44-D691-4292-A9BC-EFAF427A37A2}" destId="{BFE29098-11DC-4EEC-AE3D-25A810CBEFF9}" srcOrd="4" destOrd="0" presId="urn:microsoft.com/office/officeart/2005/8/layout/StepDownProcess"/>
    <dgm:cxn modelId="{616FBB7D-9B01-4C98-B5E1-2A83E739046A}" type="presParOf" srcId="{BFE29098-11DC-4EEC-AE3D-25A810CBEFF9}" destId="{0DEB358F-1A48-4B49-86E9-F202788309BE}" srcOrd="0" destOrd="0" presId="urn:microsoft.com/office/officeart/2005/8/layout/StepDownProcess"/>
    <dgm:cxn modelId="{076C7A64-1406-4093-854A-A9C5F330B1EA}" type="presParOf" srcId="{BFE29098-11DC-4EEC-AE3D-25A810CBEFF9}" destId="{FBF4A0C2-23A1-44A9-AB16-D3CB0C520821}" srcOrd="1" destOrd="0" presId="urn:microsoft.com/office/officeart/2005/8/layout/StepDownProcess"/>
  </dgm:cxnLst>
  <dgm:bg>
    <a:solidFill>
      <a:schemeClr val="tx2">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C9C76C-E12A-4F0C-B040-E751990BC36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5D91A4D-1970-4AF9-AB4F-255F7DF1723B}">
      <dgm:prSet phldrT="[Text]"/>
      <dgm:spPr/>
      <dgm:t>
        <a:bodyPr/>
        <a:lstStyle/>
        <a:p>
          <a:r>
            <a:rPr lang="en-US" dirty="0" smtClean="0"/>
            <a:t>১/</a:t>
          </a:r>
          <a:r>
            <a:rPr lang="en-US" dirty="0" err="1" smtClean="0"/>
            <a:t>সুন্নত</a:t>
          </a:r>
          <a:r>
            <a:rPr lang="en-US" dirty="0" smtClean="0"/>
            <a:t> </a:t>
          </a:r>
          <a:endParaRPr lang="en-US" dirty="0"/>
        </a:p>
      </dgm:t>
    </dgm:pt>
    <dgm:pt modelId="{55A17AD1-84BE-45E6-AFD9-5470CC804BA7}" type="parTrans" cxnId="{705626C1-9BF0-45C6-B152-A84E683442B1}">
      <dgm:prSet/>
      <dgm:spPr/>
      <dgm:t>
        <a:bodyPr/>
        <a:lstStyle/>
        <a:p>
          <a:endParaRPr lang="en-US"/>
        </a:p>
      </dgm:t>
    </dgm:pt>
    <dgm:pt modelId="{A943263D-E482-4317-AE50-5CF13087169D}" type="sibTrans" cxnId="{705626C1-9BF0-45C6-B152-A84E683442B1}">
      <dgm:prSet/>
      <dgm:spPr/>
      <dgm:t>
        <a:bodyPr/>
        <a:lstStyle/>
        <a:p>
          <a:endParaRPr lang="en-US"/>
        </a:p>
      </dgm:t>
    </dgm:pt>
    <dgm:pt modelId="{33B1CB8F-B8A9-4DA2-A82F-F83EADB5B8BD}">
      <dgm:prSet phldrT="[Text]"/>
      <dgm:spPr/>
      <dgm:t>
        <a:bodyPr/>
        <a:lstStyle/>
        <a:p>
          <a:r>
            <a:rPr lang="en-US" dirty="0" smtClean="0"/>
            <a:t>২/</a:t>
          </a:r>
          <a:r>
            <a:rPr lang="en-US" dirty="0" err="1" smtClean="0"/>
            <a:t>বাদী</a:t>
          </a:r>
          <a:r>
            <a:rPr lang="en-US" dirty="0" smtClean="0"/>
            <a:t> </a:t>
          </a:r>
          <a:endParaRPr lang="en-US" dirty="0"/>
        </a:p>
      </dgm:t>
    </dgm:pt>
    <dgm:pt modelId="{769C22C0-C2B3-4346-84D2-88D01D1C5464}" type="parTrans" cxnId="{842061B1-1193-4AF0-9A8D-6E121594E30D}">
      <dgm:prSet/>
      <dgm:spPr/>
      <dgm:t>
        <a:bodyPr/>
        <a:lstStyle/>
        <a:p>
          <a:endParaRPr lang="en-US"/>
        </a:p>
      </dgm:t>
    </dgm:pt>
    <dgm:pt modelId="{34F3A8C8-3B5E-4A73-A0CE-731FA38A916B}" type="sibTrans" cxnId="{842061B1-1193-4AF0-9A8D-6E121594E30D}">
      <dgm:prSet/>
      <dgm:spPr/>
      <dgm:t>
        <a:bodyPr/>
        <a:lstStyle/>
        <a:p>
          <a:endParaRPr lang="en-US"/>
        </a:p>
      </dgm:t>
    </dgm:pt>
    <dgm:pt modelId="{8A797F9F-51B2-4A59-81F0-4C5EB2D0D7C8}">
      <dgm:prSet phldrT="[Text]"/>
      <dgm:spPr/>
      <dgm:t>
        <a:bodyPr/>
        <a:lstStyle/>
        <a:p>
          <a:r>
            <a:rPr lang="en-US" dirty="0" smtClean="0"/>
            <a:t>৩/</a:t>
          </a:r>
          <a:r>
            <a:rPr lang="en-US" dirty="0" err="1" smtClean="0"/>
            <a:t>মোবারত</a:t>
          </a:r>
          <a:endParaRPr lang="en-US" dirty="0"/>
        </a:p>
      </dgm:t>
    </dgm:pt>
    <dgm:pt modelId="{19038FE1-5484-48CB-90A1-99FD4CBED4DE}" type="parTrans" cxnId="{2BC0BB4D-0909-4B0E-AD0D-07A7165419C0}">
      <dgm:prSet/>
      <dgm:spPr/>
      <dgm:t>
        <a:bodyPr/>
        <a:lstStyle/>
        <a:p>
          <a:endParaRPr lang="en-US"/>
        </a:p>
      </dgm:t>
    </dgm:pt>
    <dgm:pt modelId="{7E475BC3-D301-4DE3-8D99-7F1CFB43246D}" type="sibTrans" cxnId="{2BC0BB4D-0909-4B0E-AD0D-07A7165419C0}">
      <dgm:prSet/>
      <dgm:spPr/>
      <dgm:t>
        <a:bodyPr/>
        <a:lstStyle/>
        <a:p>
          <a:endParaRPr lang="en-US"/>
        </a:p>
      </dgm:t>
    </dgm:pt>
    <dgm:pt modelId="{0095670A-DC71-4C14-8341-0761B5253C9D}">
      <dgm:prSet phldrT="[Text]"/>
      <dgm:spPr/>
      <dgm:t>
        <a:bodyPr/>
        <a:lstStyle/>
        <a:p>
          <a:r>
            <a:rPr lang="en-US" dirty="0" smtClean="0"/>
            <a:t>৪/</a:t>
          </a:r>
          <a:r>
            <a:rPr lang="en-US" dirty="0" err="1" smtClean="0"/>
            <a:t>তাফরীজ</a:t>
          </a:r>
          <a:endParaRPr lang="en-US" dirty="0"/>
        </a:p>
      </dgm:t>
    </dgm:pt>
    <dgm:pt modelId="{318A1BA0-350C-446A-AE2F-5244CB5B54F8}" type="parTrans" cxnId="{AA06D548-52EC-4735-AA7F-6926FED8D0C2}">
      <dgm:prSet/>
      <dgm:spPr/>
      <dgm:t>
        <a:bodyPr/>
        <a:lstStyle/>
        <a:p>
          <a:endParaRPr lang="en-US"/>
        </a:p>
      </dgm:t>
    </dgm:pt>
    <dgm:pt modelId="{8DBDC1B7-03BD-48D7-BCA9-792D1BE59707}" type="sibTrans" cxnId="{AA06D548-52EC-4735-AA7F-6926FED8D0C2}">
      <dgm:prSet/>
      <dgm:spPr/>
      <dgm:t>
        <a:bodyPr/>
        <a:lstStyle/>
        <a:p>
          <a:endParaRPr lang="en-US"/>
        </a:p>
      </dgm:t>
    </dgm:pt>
    <dgm:pt modelId="{D0F93FBD-9F28-4F3E-9974-D686BFEBFD84}">
      <dgm:prSet phldrT="[Text]"/>
      <dgm:spPr/>
      <dgm:t>
        <a:bodyPr/>
        <a:lstStyle/>
        <a:p>
          <a:r>
            <a:rPr lang="en-US" dirty="0" smtClean="0"/>
            <a:t>৫/</a:t>
          </a:r>
          <a:r>
            <a:rPr lang="en-US" dirty="0" err="1" smtClean="0"/>
            <a:t>খোলা</a:t>
          </a:r>
          <a:r>
            <a:rPr lang="en-US" dirty="0" smtClean="0"/>
            <a:t> </a:t>
          </a:r>
          <a:endParaRPr lang="en-US" dirty="0"/>
        </a:p>
      </dgm:t>
    </dgm:pt>
    <dgm:pt modelId="{3B879F06-9FB5-4511-A02B-1078342937D9}" type="parTrans" cxnId="{B54112C0-1B81-4B77-B775-8E0B0CB3B3E6}">
      <dgm:prSet/>
      <dgm:spPr/>
      <dgm:t>
        <a:bodyPr/>
        <a:lstStyle/>
        <a:p>
          <a:endParaRPr lang="en-US"/>
        </a:p>
      </dgm:t>
    </dgm:pt>
    <dgm:pt modelId="{3CFFB06A-AD34-4497-906E-922E63715676}" type="sibTrans" cxnId="{B54112C0-1B81-4B77-B775-8E0B0CB3B3E6}">
      <dgm:prSet/>
      <dgm:spPr/>
      <dgm:t>
        <a:bodyPr/>
        <a:lstStyle/>
        <a:p>
          <a:endParaRPr lang="en-US"/>
        </a:p>
      </dgm:t>
    </dgm:pt>
    <dgm:pt modelId="{ECBB4520-BED1-42E6-9E43-14F3536BB0A3}" type="pres">
      <dgm:prSet presAssocID="{37C9C76C-E12A-4F0C-B040-E751990BC36A}" presName="diagram" presStyleCnt="0">
        <dgm:presLayoutVars>
          <dgm:dir/>
          <dgm:resizeHandles val="exact"/>
        </dgm:presLayoutVars>
      </dgm:prSet>
      <dgm:spPr/>
    </dgm:pt>
    <dgm:pt modelId="{2E190F99-102F-4AD0-92BC-08FB771CE1FA}" type="pres">
      <dgm:prSet presAssocID="{75D91A4D-1970-4AF9-AB4F-255F7DF1723B}" presName="node" presStyleLbl="node1" presStyleIdx="0" presStyleCnt="5" custAng="0" custLinFactNeighborY="43966">
        <dgm:presLayoutVars>
          <dgm:bulletEnabled val="1"/>
        </dgm:presLayoutVars>
      </dgm:prSet>
      <dgm:spPr/>
      <dgm:t>
        <a:bodyPr/>
        <a:lstStyle/>
        <a:p>
          <a:endParaRPr lang="en-US"/>
        </a:p>
      </dgm:t>
    </dgm:pt>
    <dgm:pt modelId="{C69C1A13-5A04-4B08-826A-E45A41F4A4DB}" type="pres">
      <dgm:prSet presAssocID="{A943263D-E482-4317-AE50-5CF13087169D}" presName="sibTrans" presStyleCnt="0"/>
      <dgm:spPr/>
    </dgm:pt>
    <dgm:pt modelId="{8FC4DFF7-3EDB-49C9-AADF-1F405400E1DB}" type="pres">
      <dgm:prSet presAssocID="{33B1CB8F-B8A9-4DA2-A82F-F83EADB5B8BD}" presName="node" presStyleLbl="node1" presStyleIdx="1" presStyleCnt="5" custLinFactNeighborX="345" custLinFactNeighborY="43966">
        <dgm:presLayoutVars>
          <dgm:bulletEnabled val="1"/>
        </dgm:presLayoutVars>
      </dgm:prSet>
      <dgm:spPr/>
      <dgm:t>
        <a:bodyPr/>
        <a:lstStyle/>
        <a:p>
          <a:endParaRPr lang="en-US"/>
        </a:p>
      </dgm:t>
    </dgm:pt>
    <dgm:pt modelId="{2AAE2CD7-700E-40E8-96E8-EF323035C3FB}" type="pres">
      <dgm:prSet presAssocID="{34F3A8C8-3B5E-4A73-A0CE-731FA38A916B}" presName="sibTrans" presStyleCnt="0"/>
      <dgm:spPr/>
    </dgm:pt>
    <dgm:pt modelId="{EE9115D4-9A57-45EE-BA50-66EE88BEDC73}" type="pres">
      <dgm:prSet presAssocID="{8A797F9F-51B2-4A59-81F0-4C5EB2D0D7C8}" presName="node" presStyleLbl="node1" presStyleIdx="2" presStyleCnt="5" custLinFactNeighborX="-10690" custLinFactNeighborY="43966">
        <dgm:presLayoutVars>
          <dgm:bulletEnabled val="1"/>
        </dgm:presLayoutVars>
      </dgm:prSet>
      <dgm:spPr/>
    </dgm:pt>
    <dgm:pt modelId="{8C76894A-EAA6-48A6-A0F1-A09D039A79F9}" type="pres">
      <dgm:prSet presAssocID="{7E475BC3-D301-4DE3-8D99-7F1CFB43246D}" presName="sibTrans" presStyleCnt="0"/>
      <dgm:spPr/>
    </dgm:pt>
    <dgm:pt modelId="{E1D0C31A-D797-4EC2-A27F-1EA803ADE6E0}" type="pres">
      <dgm:prSet presAssocID="{0095670A-DC71-4C14-8341-0761B5253C9D}" presName="node" presStyleLbl="node1" presStyleIdx="3" presStyleCnt="5" custLinFactNeighborX="-13200" custLinFactNeighborY="46839">
        <dgm:presLayoutVars>
          <dgm:bulletEnabled val="1"/>
        </dgm:presLayoutVars>
      </dgm:prSet>
      <dgm:spPr/>
      <dgm:t>
        <a:bodyPr/>
        <a:lstStyle/>
        <a:p>
          <a:endParaRPr lang="en-US"/>
        </a:p>
      </dgm:t>
    </dgm:pt>
    <dgm:pt modelId="{8E5D30F4-F88E-4972-9BB3-272207835DD5}" type="pres">
      <dgm:prSet presAssocID="{8DBDC1B7-03BD-48D7-BCA9-792D1BE59707}" presName="sibTrans" presStyleCnt="0"/>
      <dgm:spPr/>
    </dgm:pt>
    <dgm:pt modelId="{20321C9C-D357-4E66-98E4-CBEFF8876C4B}" type="pres">
      <dgm:prSet presAssocID="{D0F93FBD-9F28-4F3E-9974-D686BFEBFD84}" presName="node" presStyleLbl="node1" presStyleIdx="4" presStyleCnt="5" custLinFactNeighborX="6035" custLinFactNeighborY="37644">
        <dgm:presLayoutVars>
          <dgm:bulletEnabled val="1"/>
        </dgm:presLayoutVars>
      </dgm:prSet>
      <dgm:spPr/>
      <dgm:t>
        <a:bodyPr/>
        <a:lstStyle/>
        <a:p>
          <a:endParaRPr lang="en-US"/>
        </a:p>
      </dgm:t>
    </dgm:pt>
  </dgm:ptLst>
  <dgm:cxnLst>
    <dgm:cxn modelId="{842061B1-1193-4AF0-9A8D-6E121594E30D}" srcId="{37C9C76C-E12A-4F0C-B040-E751990BC36A}" destId="{33B1CB8F-B8A9-4DA2-A82F-F83EADB5B8BD}" srcOrd="1" destOrd="0" parTransId="{769C22C0-C2B3-4346-84D2-88D01D1C5464}" sibTransId="{34F3A8C8-3B5E-4A73-A0CE-731FA38A916B}"/>
    <dgm:cxn modelId="{746F589F-8AF9-42C1-932B-FE71278BA3F3}" type="presOf" srcId="{37C9C76C-E12A-4F0C-B040-E751990BC36A}" destId="{ECBB4520-BED1-42E6-9E43-14F3536BB0A3}" srcOrd="0" destOrd="0" presId="urn:microsoft.com/office/officeart/2005/8/layout/default"/>
    <dgm:cxn modelId="{AA06D548-52EC-4735-AA7F-6926FED8D0C2}" srcId="{37C9C76C-E12A-4F0C-B040-E751990BC36A}" destId="{0095670A-DC71-4C14-8341-0761B5253C9D}" srcOrd="3" destOrd="0" parTransId="{318A1BA0-350C-446A-AE2F-5244CB5B54F8}" sibTransId="{8DBDC1B7-03BD-48D7-BCA9-792D1BE59707}"/>
    <dgm:cxn modelId="{AF95CAAA-902C-4A2E-B729-4A7683AAD038}" type="presOf" srcId="{33B1CB8F-B8A9-4DA2-A82F-F83EADB5B8BD}" destId="{8FC4DFF7-3EDB-49C9-AADF-1F405400E1DB}" srcOrd="0" destOrd="0" presId="urn:microsoft.com/office/officeart/2005/8/layout/default"/>
    <dgm:cxn modelId="{02394463-BC60-4DF3-B6EE-9309E42EF36B}" type="presOf" srcId="{75D91A4D-1970-4AF9-AB4F-255F7DF1723B}" destId="{2E190F99-102F-4AD0-92BC-08FB771CE1FA}" srcOrd="0" destOrd="0" presId="urn:microsoft.com/office/officeart/2005/8/layout/default"/>
    <dgm:cxn modelId="{FAF70E60-F8A9-42A4-90CB-AC551429664D}" type="presOf" srcId="{0095670A-DC71-4C14-8341-0761B5253C9D}" destId="{E1D0C31A-D797-4EC2-A27F-1EA803ADE6E0}" srcOrd="0" destOrd="0" presId="urn:microsoft.com/office/officeart/2005/8/layout/default"/>
    <dgm:cxn modelId="{B54112C0-1B81-4B77-B775-8E0B0CB3B3E6}" srcId="{37C9C76C-E12A-4F0C-B040-E751990BC36A}" destId="{D0F93FBD-9F28-4F3E-9974-D686BFEBFD84}" srcOrd="4" destOrd="0" parTransId="{3B879F06-9FB5-4511-A02B-1078342937D9}" sibTransId="{3CFFB06A-AD34-4497-906E-922E63715676}"/>
    <dgm:cxn modelId="{705626C1-9BF0-45C6-B152-A84E683442B1}" srcId="{37C9C76C-E12A-4F0C-B040-E751990BC36A}" destId="{75D91A4D-1970-4AF9-AB4F-255F7DF1723B}" srcOrd="0" destOrd="0" parTransId="{55A17AD1-84BE-45E6-AFD9-5470CC804BA7}" sibTransId="{A943263D-E482-4317-AE50-5CF13087169D}"/>
    <dgm:cxn modelId="{31657057-EDDB-4896-A4B0-41DDD4D815C9}" type="presOf" srcId="{D0F93FBD-9F28-4F3E-9974-D686BFEBFD84}" destId="{20321C9C-D357-4E66-98E4-CBEFF8876C4B}" srcOrd="0" destOrd="0" presId="urn:microsoft.com/office/officeart/2005/8/layout/default"/>
    <dgm:cxn modelId="{2BC0BB4D-0909-4B0E-AD0D-07A7165419C0}" srcId="{37C9C76C-E12A-4F0C-B040-E751990BC36A}" destId="{8A797F9F-51B2-4A59-81F0-4C5EB2D0D7C8}" srcOrd="2" destOrd="0" parTransId="{19038FE1-5484-48CB-90A1-99FD4CBED4DE}" sibTransId="{7E475BC3-D301-4DE3-8D99-7F1CFB43246D}"/>
    <dgm:cxn modelId="{20C17018-9268-485E-953E-BDE8E217BADA}" type="presOf" srcId="{8A797F9F-51B2-4A59-81F0-4C5EB2D0D7C8}" destId="{EE9115D4-9A57-45EE-BA50-66EE88BEDC73}" srcOrd="0" destOrd="0" presId="urn:microsoft.com/office/officeart/2005/8/layout/default"/>
    <dgm:cxn modelId="{9B400D57-232A-42D3-BDBB-9B5556076DC5}" type="presParOf" srcId="{ECBB4520-BED1-42E6-9E43-14F3536BB0A3}" destId="{2E190F99-102F-4AD0-92BC-08FB771CE1FA}" srcOrd="0" destOrd="0" presId="urn:microsoft.com/office/officeart/2005/8/layout/default"/>
    <dgm:cxn modelId="{5E69BD48-B5B9-4B10-A9D0-61F3C79866D8}" type="presParOf" srcId="{ECBB4520-BED1-42E6-9E43-14F3536BB0A3}" destId="{C69C1A13-5A04-4B08-826A-E45A41F4A4DB}" srcOrd="1" destOrd="0" presId="urn:microsoft.com/office/officeart/2005/8/layout/default"/>
    <dgm:cxn modelId="{C7FF5912-B847-48C8-B78A-AFE2E6F33FF4}" type="presParOf" srcId="{ECBB4520-BED1-42E6-9E43-14F3536BB0A3}" destId="{8FC4DFF7-3EDB-49C9-AADF-1F405400E1DB}" srcOrd="2" destOrd="0" presId="urn:microsoft.com/office/officeart/2005/8/layout/default"/>
    <dgm:cxn modelId="{D740DB0A-97DB-467D-9CD3-2B1F94918A99}" type="presParOf" srcId="{ECBB4520-BED1-42E6-9E43-14F3536BB0A3}" destId="{2AAE2CD7-700E-40E8-96E8-EF323035C3FB}" srcOrd="3" destOrd="0" presId="urn:microsoft.com/office/officeart/2005/8/layout/default"/>
    <dgm:cxn modelId="{1D22458D-B931-4790-8B59-871C5C0ECFA3}" type="presParOf" srcId="{ECBB4520-BED1-42E6-9E43-14F3536BB0A3}" destId="{EE9115D4-9A57-45EE-BA50-66EE88BEDC73}" srcOrd="4" destOrd="0" presId="urn:microsoft.com/office/officeart/2005/8/layout/default"/>
    <dgm:cxn modelId="{26BD00DE-FDE6-460C-9C32-8372AE4E12D4}" type="presParOf" srcId="{ECBB4520-BED1-42E6-9E43-14F3536BB0A3}" destId="{8C76894A-EAA6-48A6-A0F1-A09D039A79F9}" srcOrd="5" destOrd="0" presId="urn:microsoft.com/office/officeart/2005/8/layout/default"/>
    <dgm:cxn modelId="{E5BD4E88-D5FF-49F8-B356-8D8A2C520258}" type="presParOf" srcId="{ECBB4520-BED1-42E6-9E43-14F3536BB0A3}" destId="{E1D0C31A-D797-4EC2-A27F-1EA803ADE6E0}" srcOrd="6" destOrd="0" presId="urn:microsoft.com/office/officeart/2005/8/layout/default"/>
    <dgm:cxn modelId="{9ED231D1-7477-41FA-827B-1ED8B2990FDE}" type="presParOf" srcId="{ECBB4520-BED1-42E6-9E43-14F3536BB0A3}" destId="{8E5D30F4-F88E-4972-9BB3-272207835DD5}" srcOrd="7" destOrd="0" presId="urn:microsoft.com/office/officeart/2005/8/layout/default"/>
    <dgm:cxn modelId="{82A39E15-4129-42C5-9AF5-03479263951B}" type="presParOf" srcId="{ECBB4520-BED1-42E6-9E43-14F3536BB0A3}" destId="{20321C9C-D357-4E66-98E4-CBEFF8876C4B}" srcOrd="8" destOrd="0" presId="urn:microsoft.com/office/officeart/2005/8/layout/default"/>
  </dgm:cxnLst>
  <dgm:bg>
    <a:solidFill>
      <a:schemeClr val="tx1"/>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E51B36-A118-44CD-9F7A-D690237A33C9}"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37CC663A-9444-44F4-A531-6D86DB5F95E7}">
      <dgm:prSet phldrT="[Text]"/>
      <dgm:spPr/>
      <dgm:t>
        <a:bodyPr/>
        <a:lstStyle/>
        <a:p>
          <a:endParaRPr lang="en-US" dirty="0"/>
        </a:p>
      </dgm:t>
    </dgm:pt>
    <dgm:pt modelId="{C66608AE-4D06-4D77-91C4-CC4B2BA607EC}" type="parTrans" cxnId="{69C3F5E0-234D-412A-8A59-F5F6C07CF983}">
      <dgm:prSet/>
      <dgm:spPr/>
      <dgm:t>
        <a:bodyPr/>
        <a:lstStyle/>
        <a:p>
          <a:endParaRPr lang="en-US"/>
        </a:p>
      </dgm:t>
    </dgm:pt>
    <dgm:pt modelId="{44F79BBB-5CEB-425D-AB04-A12A794F12B3}" type="sibTrans" cxnId="{69C3F5E0-234D-412A-8A59-F5F6C07CF983}">
      <dgm:prSet/>
      <dgm:spPr/>
      <dgm:t>
        <a:bodyPr/>
        <a:lstStyle/>
        <a:p>
          <a:endParaRPr lang="en-US"/>
        </a:p>
      </dgm:t>
    </dgm:pt>
    <dgm:pt modelId="{A99E7056-C84E-42A9-BFE3-01A52646DF78}">
      <dgm:prSet phldrT="[Text]"/>
      <dgm:spPr/>
      <dgm:t>
        <a:bodyPr/>
        <a:lstStyle/>
        <a:p>
          <a:r>
            <a:rPr lang="en-US" dirty="0" err="1" smtClean="0"/>
            <a:t>রেজি</a:t>
          </a:r>
          <a:r>
            <a:rPr lang="en-US" dirty="0" smtClean="0"/>
            <a:t> </a:t>
          </a:r>
          <a:endParaRPr lang="en-US" dirty="0"/>
        </a:p>
      </dgm:t>
    </dgm:pt>
    <dgm:pt modelId="{CC64E17F-AC67-411F-B345-21F32A7D1B62}" type="parTrans" cxnId="{B2086798-A535-45E4-BE1B-1FFE5FFA9C9A}">
      <dgm:prSet/>
      <dgm:spPr/>
      <dgm:t>
        <a:bodyPr/>
        <a:lstStyle/>
        <a:p>
          <a:endParaRPr lang="en-US"/>
        </a:p>
      </dgm:t>
    </dgm:pt>
    <dgm:pt modelId="{960ECD7B-9200-46DE-BE29-573CEBC5456D}" type="sibTrans" cxnId="{B2086798-A535-45E4-BE1B-1FFE5FFA9C9A}">
      <dgm:prSet/>
      <dgm:spPr/>
      <dgm:t>
        <a:bodyPr/>
        <a:lstStyle/>
        <a:p>
          <a:endParaRPr lang="en-US"/>
        </a:p>
      </dgm:t>
    </dgm:pt>
    <dgm:pt modelId="{8DE43DE6-1C98-40DF-AD5C-744D67E3EFBA}">
      <dgm:prSet phldrT="[Text]" custT="1"/>
      <dgm:spPr/>
      <dgm:t>
        <a:bodyPr/>
        <a:lstStyle/>
        <a:p>
          <a:r>
            <a:rPr lang="en-US" sz="2400" dirty="0" err="1" smtClean="0"/>
            <a:t>বাইন</a:t>
          </a:r>
          <a:endParaRPr lang="en-US" sz="2400" dirty="0"/>
        </a:p>
      </dgm:t>
    </dgm:pt>
    <dgm:pt modelId="{4775E652-0B40-4866-BC42-46661CF5AB46}" type="parTrans" cxnId="{82129954-F62E-40B6-88F1-F28A1C722481}">
      <dgm:prSet/>
      <dgm:spPr/>
      <dgm:t>
        <a:bodyPr/>
        <a:lstStyle/>
        <a:p>
          <a:endParaRPr lang="en-US"/>
        </a:p>
      </dgm:t>
    </dgm:pt>
    <dgm:pt modelId="{37536D2E-0270-4594-8773-8B4D047049E6}" type="sibTrans" cxnId="{82129954-F62E-40B6-88F1-F28A1C722481}">
      <dgm:prSet/>
      <dgm:spPr/>
      <dgm:t>
        <a:bodyPr/>
        <a:lstStyle/>
        <a:p>
          <a:endParaRPr lang="en-US"/>
        </a:p>
      </dgm:t>
    </dgm:pt>
    <dgm:pt modelId="{E3361C49-AFDC-446B-93F0-4F1AF2E4D0CD}">
      <dgm:prSet phldrT="[Text]" custT="1"/>
      <dgm:spPr/>
      <dgm:t>
        <a:bodyPr/>
        <a:lstStyle/>
        <a:p>
          <a:endParaRPr lang="en-US" sz="1800" dirty="0"/>
        </a:p>
      </dgm:t>
    </dgm:pt>
    <dgm:pt modelId="{4A8340C3-0F88-4211-A0FC-0A6B5A201742}" type="parTrans" cxnId="{30152713-808C-4BAA-AA3B-68A13D2D12B5}">
      <dgm:prSet/>
      <dgm:spPr/>
      <dgm:t>
        <a:bodyPr/>
        <a:lstStyle/>
        <a:p>
          <a:endParaRPr lang="en-US"/>
        </a:p>
      </dgm:t>
    </dgm:pt>
    <dgm:pt modelId="{6C7C9131-89A8-473A-9B16-64E8802614A7}" type="sibTrans" cxnId="{30152713-808C-4BAA-AA3B-68A13D2D12B5}">
      <dgm:prSet/>
      <dgm:spPr/>
      <dgm:t>
        <a:bodyPr/>
        <a:lstStyle/>
        <a:p>
          <a:endParaRPr lang="en-US"/>
        </a:p>
      </dgm:t>
    </dgm:pt>
    <dgm:pt modelId="{24BCBDCE-3160-418D-B5F0-B00AC78A1946}" type="pres">
      <dgm:prSet presAssocID="{83E51B36-A118-44CD-9F7A-D690237A33C9}" presName="Name0" presStyleCnt="0">
        <dgm:presLayoutVars>
          <dgm:dir/>
        </dgm:presLayoutVars>
      </dgm:prSet>
      <dgm:spPr/>
    </dgm:pt>
    <dgm:pt modelId="{1A171AC6-6B84-4767-8BBE-F3F23E94B78D}" type="pres">
      <dgm:prSet presAssocID="{37CC663A-9444-44F4-A531-6D86DB5F95E7}" presName="noChildren" presStyleCnt="0"/>
      <dgm:spPr/>
    </dgm:pt>
    <dgm:pt modelId="{AADCDC63-989D-4EDF-A538-47DF81EA76E2}" type="pres">
      <dgm:prSet presAssocID="{37CC663A-9444-44F4-A531-6D86DB5F95E7}" presName="gap" presStyleCnt="0"/>
      <dgm:spPr/>
    </dgm:pt>
    <dgm:pt modelId="{2DB377B5-9CA1-4E7C-AD4C-14FA0F5FEA0B}" type="pres">
      <dgm:prSet presAssocID="{37CC663A-9444-44F4-A531-6D86DB5F95E7}" presName="medCircle2" presStyleLbl="vennNode1" presStyleIdx="0" presStyleCnt="4" custScaleX="648716" custLinFactY="27392" custLinFactNeighborX="95798" custLinFactNeighborY="100000"/>
      <dgm:spPr/>
    </dgm:pt>
    <dgm:pt modelId="{CDA9DF28-3DF8-453D-ACCC-1ACF78B00C4E}" type="pres">
      <dgm:prSet presAssocID="{37CC663A-9444-44F4-A531-6D86DB5F95E7}" presName="txLvlOnly1" presStyleLbl="revTx" presStyleIdx="0" presStyleCnt="4"/>
      <dgm:spPr/>
      <dgm:t>
        <a:bodyPr/>
        <a:lstStyle/>
        <a:p>
          <a:endParaRPr lang="en-US"/>
        </a:p>
      </dgm:t>
    </dgm:pt>
    <dgm:pt modelId="{224D8164-6238-4ED9-B63A-0F748446FF74}" type="pres">
      <dgm:prSet presAssocID="{A99E7056-C84E-42A9-BFE3-01A52646DF78}" presName="withChildren" presStyleCnt="0"/>
      <dgm:spPr/>
    </dgm:pt>
    <dgm:pt modelId="{1DDC81C1-07D6-4BF7-91ED-C366DC7E30E6}" type="pres">
      <dgm:prSet presAssocID="{A99E7056-C84E-42A9-BFE3-01A52646DF78}" presName="bigCircle" presStyleLbl="vennNode1" presStyleIdx="1" presStyleCnt="4" custScaleX="69162" custScaleY="32379" custLinFactNeighborX="-45334" custLinFactNeighborY="11206"/>
      <dgm:spPr/>
    </dgm:pt>
    <dgm:pt modelId="{F7D3EB3E-24B2-43CB-84D9-CED874B4CE83}" type="pres">
      <dgm:prSet presAssocID="{A99E7056-C84E-42A9-BFE3-01A52646DF78}" presName="medCircle" presStyleLbl="vennNode1" presStyleIdx="2" presStyleCnt="4" custScaleX="394890" custScaleY="195962" custLinFactX="183533" custLinFactY="100000" custLinFactNeighborX="200000" custLinFactNeighborY="110357"/>
      <dgm:spPr/>
    </dgm:pt>
    <dgm:pt modelId="{BAC39B88-450E-4D91-A7D5-CAACA51D027D}" type="pres">
      <dgm:prSet presAssocID="{A99E7056-C84E-42A9-BFE3-01A52646DF78}" presName="txLvl1" presStyleLbl="revTx" presStyleIdx="1" presStyleCnt="4" custFlipHor="1" custScaleX="38200" custScaleY="167283" custLinFactY="100000" custLinFactNeighborX="-60851" custLinFactNeighborY="113290"/>
      <dgm:spPr/>
    </dgm:pt>
    <dgm:pt modelId="{10ACFB08-49F9-4F7C-B976-80C61C0016E3}" type="pres">
      <dgm:prSet presAssocID="{A99E7056-C84E-42A9-BFE3-01A52646DF78}" presName="lin" presStyleCnt="0"/>
      <dgm:spPr/>
    </dgm:pt>
    <dgm:pt modelId="{B9A2CF4E-9C1B-4347-94D1-CE8DF9D0AC75}" type="pres">
      <dgm:prSet presAssocID="{8DE43DE6-1C98-40DF-AD5C-744D67E3EFBA}" presName="txLvl2" presStyleLbl="revTx" presStyleIdx="2" presStyleCnt="4" custScaleX="63055" custScaleY="175714" custLinFactY="65071" custLinFactNeighborX="55907" custLinFactNeighborY="100000"/>
      <dgm:spPr/>
    </dgm:pt>
    <dgm:pt modelId="{65958E75-A314-44D2-A7A6-1596361C4378}" type="pres">
      <dgm:prSet presAssocID="{37536D2E-0270-4594-8773-8B4D047049E6}" presName="smCircle" presStyleLbl="vennNode1" presStyleIdx="3" presStyleCnt="4"/>
      <dgm:spPr/>
    </dgm:pt>
    <dgm:pt modelId="{81994AF1-B505-479E-8259-8940AA748ACD}" type="pres">
      <dgm:prSet presAssocID="{E3361C49-AFDC-446B-93F0-4F1AF2E4D0CD}" presName="txLvl2" presStyleLbl="revTx" presStyleIdx="3" presStyleCnt="4"/>
      <dgm:spPr/>
      <dgm:t>
        <a:bodyPr/>
        <a:lstStyle/>
        <a:p>
          <a:endParaRPr lang="en-US"/>
        </a:p>
      </dgm:t>
    </dgm:pt>
  </dgm:ptLst>
  <dgm:cxnLst>
    <dgm:cxn modelId="{82129954-F62E-40B6-88F1-F28A1C722481}" srcId="{A99E7056-C84E-42A9-BFE3-01A52646DF78}" destId="{8DE43DE6-1C98-40DF-AD5C-744D67E3EFBA}" srcOrd="0" destOrd="0" parTransId="{4775E652-0B40-4866-BC42-46661CF5AB46}" sibTransId="{37536D2E-0270-4594-8773-8B4D047049E6}"/>
    <dgm:cxn modelId="{B2086798-A535-45E4-BE1B-1FFE5FFA9C9A}" srcId="{83E51B36-A118-44CD-9F7A-D690237A33C9}" destId="{A99E7056-C84E-42A9-BFE3-01A52646DF78}" srcOrd="1" destOrd="0" parTransId="{CC64E17F-AC67-411F-B345-21F32A7D1B62}" sibTransId="{960ECD7B-9200-46DE-BE29-573CEBC5456D}"/>
    <dgm:cxn modelId="{69C3F5E0-234D-412A-8A59-F5F6C07CF983}" srcId="{83E51B36-A118-44CD-9F7A-D690237A33C9}" destId="{37CC663A-9444-44F4-A531-6D86DB5F95E7}" srcOrd="0" destOrd="0" parTransId="{C66608AE-4D06-4D77-91C4-CC4B2BA607EC}" sibTransId="{44F79BBB-5CEB-425D-AB04-A12A794F12B3}"/>
    <dgm:cxn modelId="{42CFDAF1-0666-4DA7-AB53-707A1A2127D7}" type="presOf" srcId="{A99E7056-C84E-42A9-BFE3-01A52646DF78}" destId="{BAC39B88-450E-4D91-A7D5-CAACA51D027D}" srcOrd="0" destOrd="0" presId="urn:microsoft.com/office/officeart/2008/layout/VerticalCircleList"/>
    <dgm:cxn modelId="{30152713-808C-4BAA-AA3B-68A13D2D12B5}" srcId="{A99E7056-C84E-42A9-BFE3-01A52646DF78}" destId="{E3361C49-AFDC-446B-93F0-4F1AF2E4D0CD}" srcOrd="1" destOrd="0" parTransId="{4A8340C3-0F88-4211-A0FC-0A6B5A201742}" sibTransId="{6C7C9131-89A8-473A-9B16-64E8802614A7}"/>
    <dgm:cxn modelId="{635C6A13-A626-423C-8791-C8CE458FA844}" type="presOf" srcId="{E3361C49-AFDC-446B-93F0-4F1AF2E4D0CD}" destId="{81994AF1-B505-479E-8259-8940AA748ACD}" srcOrd="0" destOrd="0" presId="urn:microsoft.com/office/officeart/2008/layout/VerticalCircleList"/>
    <dgm:cxn modelId="{85BCE4EE-E8A9-49DD-A3D1-A52FBF42D8C8}" type="presOf" srcId="{8DE43DE6-1C98-40DF-AD5C-744D67E3EFBA}" destId="{B9A2CF4E-9C1B-4347-94D1-CE8DF9D0AC75}" srcOrd="0" destOrd="0" presId="urn:microsoft.com/office/officeart/2008/layout/VerticalCircleList"/>
    <dgm:cxn modelId="{43B4757D-8166-483B-9261-97DE3304BD39}" type="presOf" srcId="{37CC663A-9444-44F4-A531-6D86DB5F95E7}" destId="{CDA9DF28-3DF8-453D-ACCC-1ACF78B00C4E}" srcOrd="0" destOrd="0" presId="urn:microsoft.com/office/officeart/2008/layout/VerticalCircleList"/>
    <dgm:cxn modelId="{6C8F1090-A6AF-4344-9363-2BCA8C8C823B}" type="presOf" srcId="{83E51B36-A118-44CD-9F7A-D690237A33C9}" destId="{24BCBDCE-3160-418D-B5F0-B00AC78A1946}" srcOrd="0" destOrd="0" presId="urn:microsoft.com/office/officeart/2008/layout/VerticalCircleList"/>
    <dgm:cxn modelId="{60D50541-06B0-4749-96D3-E94AC058B4A2}" type="presParOf" srcId="{24BCBDCE-3160-418D-B5F0-B00AC78A1946}" destId="{1A171AC6-6B84-4767-8BBE-F3F23E94B78D}" srcOrd="0" destOrd="0" presId="urn:microsoft.com/office/officeart/2008/layout/VerticalCircleList"/>
    <dgm:cxn modelId="{5E05E6F5-2661-489E-A875-949BE8DD84F9}" type="presParOf" srcId="{1A171AC6-6B84-4767-8BBE-F3F23E94B78D}" destId="{AADCDC63-989D-4EDF-A538-47DF81EA76E2}" srcOrd="0" destOrd="0" presId="urn:microsoft.com/office/officeart/2008/layout/VerticalCircleList"/>
    <dgm:cxn modelId="{944FEBD2-95E6-47BE-BA69-E77021DA41F2}" type="presParOf" srcId="{1A171AC6-6B84-4767-8BBE-F3F23E94B78D}" destId="{2DB377B5-9CA1-4E7C-AD4C-14FA0F5FEA0B}" srcOrd="1" destOrd="0" presId="urn:microsoft.com/office/officeart/2008/layout/VerticalCircleList"/>
    <dgm:cxn modelId="{8B65F45A-308E-47FB-B4C3-6730780BCC52}" type="presParOf" srcId="{1A171AC6-6B84-4767-8BBE-F3F23E94B78D}" destId="{CDA9DF28-3DF8-453D-ACCC-1ACF78B00C4E}" srcOrd="2" destOrd="0" presId="urn:microsoft.com/office/officeart/2008/layout/VerticalCircleList"/>
    <dgm:cxn modelId="{B33DD427-84A1-40E9-909C-B10E22BCB38E}" type="presParOf" srcId="{24BCBDCE-3160-418D-B5F0-B00AC78A1946}" destId="{224D8164-6238-4ED9-B63A-0F748446FF74}" srcOrd="1" destOrd="0" presId="urn:microsoft.com/office/officeart/2008/layout/VerticalCircleList"/>
    <dgm:cxn modelId="{C1FCA389-A4E2-443E-B727-B273D68648B1}" type="presParOf" srcId="{224D8164-6238-4ED9-B63A-0F748446FF74}" destId="{1DDC81C1-07D6-4BF7-91ED-C366DC7E30E6}" srcOrd="0" destOrd="0" presId="urn:microsoft.com/office/officeart/2008/layout/VerticalCircleList"/>
    <dgm:cxn modelId="{6DC770DC-39E3-4836-838F-DC5D6697497A}" type="presParOf" srcId="{224D8164-6238-4ED9-B63A-0F748446FF74}" destId="{F7D3EB3E-24B2-43CB-84D9-CED874B4CE83}" srcOrd="1" destOrd="0" presId="urn:microsoft.com/office/officeart/2008/layout/VerticalCircleList"/>
    <dgm:cxn modelId="{C21C638E-8CE5-4F68-AA3E-F78D05C754FA}" type="presParOf" srcId="{224D8164-6238-4ED9-B63A-0F748446FF74}" destId="{BAC39B88-450E-4D91-A7D5-CAACA51D027D}" srcOrd="2" destOrd="0" presId="urn:microsoft.com/office/officeart/2008/layout/VerticalCircleList"/>
    <dgm:cxn modelId="{83089F06-0C84-4A8D-8345-906B528E3BC5}" type="presParOf" srcId="{224D8164-6238-4ED9-B63A-0F748446FF74}" destId="{10ACFB08-49F9-4F7C-B976-80C61C0016E3}" srcOrd="3" destOrd="0" presId="urn:microsoft.com/office/officeart/2008/layout/VerticalCircleList"/>
    <dgm:cxn modelId="{F56E25E1-1860-4473-BF18-35BBDE7995BD}" type="presParOf" srcId="{10ACFB08-49F9-4F7C-B976-80C61C0016E3}" destId="{B9A2CF4E-9C1B-4347-94D1-CE8DF9D0AC75}" srcOrd="0" destOrd="0" presId="urn:microsoft.com/office/officeart/2008/layout/VerticalCircleList"/>
    <dgm:cxn modelId="{6EDA10C6-D2CD-4761-804A-01DD441A6641}" type="presParOf" srcId="{10ACFB08-49F9-4F7C-B976-80C61C0016E3}" destId="{65958E75-A314-44D2-A7A6-1596361C4378}" srcOrd="1" destOrd="0" presId="urn:microsoft.com/office/officeart/2008/layout/VerticalCircleList"/>
    <dgm:cxn modelId="{8DD67511-4ECE-4503-B1F7-1456E5D5AEBE}" type="presParOf" srcId="{10ACFB08-49F9-4F7C-B976-80C61C0016E3}" destId="{81994AF1-B505-479E-8259-8940AA748ACD}" srcOrd="2" destOrd="0" presId="urn:microsoft.com/office/officeart/2008/layout/VerticalCircleList"/>
  </dgm:cxnLst>
  <dgm:bg>
    <a:solidFill>
      <a:schemeClr val="accent2">
        <a:lumMod val="75000"/>
      </a:schemeClr>
    </a:solidFill>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75F60B-B436-4297-BD60-0922B40A818B}"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0689A543-B412-4105-9C80-FC97B8BA9523}">
      <dgm:prSet phldrT="[Text]"/>
      <dgm:spPr/>
      <dgm:t>
        <a:bodyPr/>
        <a:lstStyle/>
        <a:p>
          <a:r>
            <a:rPr lang="en-US" dirty="0" err="1" smtClean="0"/>
            <a:t>মাকরুহ</a:t>
          </a:r>
          <a:r>
            <a:rPr lang="en-US" dirty="0" smtClean="0"/>
            <a:t> </a:t>
          </a:r>
          <a:endParaRPr lang="en-US" dirty="0"/>
        </a:p>
      </dgm:t>
    </dgm:pt>
    <dgm:pt modelId="{D9A4814B-DFC9-488F-8C0D-CA8629C09103}" type="parTrans" cxnId="{7DC1458E-4666-43DB-B04C-19642D5DEAC2}">
      <dgm:prSet/>
      <dgm:spPr/>
      <dgm:t>
        <a:bodyPr/>
        <a:lstStyle/>
        <a:p>
          <a:endParaRPr lang="en-US"/>
        </a:p>
      </dgm:t>
    </dgm:pt>
    <dgm:pt modelId="{A46EB8BD-501B-4B0F-9A71-5F7201776917}" type="sibTrans" cxnId="{7DC1458E-4666-43DB-B04C-19642D5DEAC2}">
      <dgm:prSet>
        <dgm:style>
          <a:lnRef idx="3">
            <a:schemeClr val="accent6"/>
          </a:lnRef>
          <a:fillRef idx="0">
            <a:schemeClr val="accent6"/>
          </a:fillRef>
          <a:effectRef idx="2">
            <a:schemeClr val="accent6"/>
          </a:effectRef>
          <a:fontRef idx="minor">
            <a:schemeClr val="tx1"/>
          </a:fontRef>
        </dgm:style>
      </dgm:prSet>
      <dgm:spPr/>
      <dgm:t>
        <a:bodyPr/>
        <a:lstStyle/>
        <a:p>
          <a:endParaRPr lang="en-US"/>
        </a:p>
      </dgm:t>
    </dgm:pt>
    <dgm:pt modelId="{EC64709D-2D42-4DCA-9E5C-1D2AE177D04C}">
      <dgm:prSet phldrT="[Text]"/>
      <dgm:spPr/>
      <dgm:t>
        <a:bodyPr/>
        <a:lstStyle/>
        <a:p>
          <a:r>
            <a:rPr lang="en-US" dirty="0" err="1" smtClean="0"/>
            <a:t>মস্তাহাব</a:t>
          </a:r>
          <a:endParaRPr lang="en-US" dirty="0"/>
        </a:p>
      </dgm:t>
    </dgm:pt>
    <dgm:pt modelId="{F57CAF2D-FC18-4EB0-9AC2-03EAC2207F43}" type="parTrans" cxnId="{C5174A42-F50B-4FF8-8F1D-0869876494B5}">
      <dgm:prSet/>
      <dgm:spPr/>
      <dgm:t>
        <a:bodyPr/>
        <a:lstStyle/>
        <a:p>
          <a:endParaRPr lang="en-US"/>
        </a:p>
      </dgm:t>
    </dgm:pt>
    <dgm:pt modelId="{C452B0E4-6D4F-450E-BA8A-4230E222BE5D}" type="sibTrans" cxnId="{C5174A42-F50B-4FF8-8F1D-0869876494B5}">
      <dgm:prSet>
        <dgm:style>
          <a:lnRef idx="3">
            <a:schemeClr val="dk1"/>
          </a:lnRef>
          <a:fillRef idx="0">
            <a:schemeClr val="dk1"/>
          </a:fillRef>
          <a:effectRef idx="2">
            <a:schemeClr val="dk1"/>
          </a:effectRef>
          <a:fontRef idx="minor">
            <a:schemeClr val="tx1"/>
          </a:fontRef>
        </dgm:style>
      </dgm:prSet>
      <dgm:spPr/>
      <dgm:t>
        <a:bodyPr/>
        <a:lstStyle/>
        <a:p>
          <a:endParaRPr lang="en-US"/>
        </a:p>
      </dgm:t>
    </dgm:pt>
    <dgm:pt modelId="{28043E32-D1CE-41E6-A0B9-703445733349}">
      <dgm:prSet phldrT="[Text]"/>
      <dgm:spPr/>
      <dgm:t>
        <a:bodyPr/>
        <a:lstStyle/>
        <a:p>
          <a:r>
            <a:rPr lang="en-US" dirty="0" err="1" smtClean="0"/>
            <a:t>ওয়াজিব</a:t>
          </a:r>
          <a:r>
            <a:rPr lang="en-US" dirty="0" smtClean="0"/>
            <a:t> </a:t>
          </a:r>
          <a:endParaRPr lang="en-US" dirty="0"/>
        </a:p>
      </dgm:t>
    </dgm:pt>
    <dgm:pt modelId="{98031947-C9DE-493B-8695-7DCBC3374602}" type="parTrans" cxnId="{DD21A52E-15EE-4D09-81CA-B4DCA3321D3B}">
      <dgm:prSet/>
      <dgm:spPr/>
      <dgm:t>
        <a:bodyPr/>
        <a:lstStyle/>
        <a:p>
          <a:endParaRPr lang="en-US"/>
        </a:p>
      </dgm:t>
    </dgm:pt>
    <dgm:pt modelId="{DCB8ACD3-5F8D-4F21-A4E1-1F1E6B17F252}" type="sibTrans" cxnId="{DD21A52E-15EE-4D09-81CA-B4DCA3321D3B}">
      <dgm:prSet>
        <dgm:style>
          <a:lnRef idx="3">
            <a:schemeClr val="accent6"/>
          </a:lnRef>
          <a:fillRef idx="0">
            <a:schemeClr val="accent6"/>
          </a:fillRef>
          <a:effectRef idx="2">
            <a:schemeClr val="accent6"/>
          </a:effectRef>
          <a:fontRef idx="minor">
            <a:schemeClr val="tx1"/>
          </a:fontRef>
        </dgm:style>
      </dgm:prSet>
      <dgm:spPr/>
      <dgm:t>
        <a:bodyPr/>
        <a:lstStyle/>
        <a:p>
          <a:endParaRPr lang="en-US"/>
        </a:p>
      </dgm:t>
    </dgm:pt>
    <dgm:pt modelId="{177DCEBE-3BFC-4FFB-8FE7-B574B49AD560}">
      <dgm:prSet phldrT="[Text]"/>
      <dgm:spPr/>
      <dgm:t>
        <a:bodyPr/>
        <a:lstStyle/>
        <a:p>
          <a:r>
            <a:rPr lang="en-US" dirty="0" err="1" smtClean="0"/>
            <a:t>হারাম</a:t>
          </a:r>
          <a:endParaRPr lang="en-US" dirty="0"/>
        </a:p>
      </dgm:t>
    </dgm:pt>
    <dgm:pt modelId="{1D010254-A34D-48DC-9970-D8A37F07A033}" type="parTrans" cxnId="{A59F5E66-0A3F-48C0-833C-4962F8AD6F98}">
      <dgm:prSet/>
      <dgm:spPr/>
      <dgm:t>
        <a:bodyPr/>
        <a:lstStyle/>
        <a:p>
          <a:endParaRPr lang="en-US"/>
        </a:p>
      </dgm:t>
    </dgm:pt>
    <dgm:pt modelId="{399CEC90-7B3E-453D-A778-F1D128AFEB97}" type="sibTrans" cxnId="{A59F5E66-0A3F-48C0-833C-4962F8AD6F98}">
      <dgm:prSet>
        <dgm:style>
          <a:lnRef idx="3">
            <a:schemeClr val="accent2"/>
          </a:lnRef>
          <a:fillRef idx="0">
            <a:schemeClr val="accent2"/>
          </a:fillRef>
          <a:effectRef idx="2">
            <a:schemeClr val="accent2"/>
          </a:effectRef>
          <a:fontRef idx="minor">
            <a:schemeClr val="tx1"/>
          </a:fontRef>
        </dgm:style>
      </dgm:prSet>
      <dgm:spPr/>
      <dgm:t>
        <a:bodyPr/>
        <a:lstStyle/>
        <a:p>
          <a:endParaRPr lang="en-US"/>
        </a:p>
      </dgm:t>
    </dgm:pt>
    <dgm:pt modelId="{248090AF-0B40-46D4-B6D1-25A4A523ADEB}" type="pres">
      <dgm:prSet presAssocID="{D975F60B-B436-4297-BD60-0922B40A818B}" presName="cycle" presStyleCnt="0">
        <dgm:presLayoutVars>
          <dgm:dir/>
          <dgm:resizeHandles val="exact"/>
        </dgm:presLayoutVars>
      </dgm:prSet>
      <dgm:spPr/>
    </dgm:pt>
    <dgm:pt modelId="{498CB448-5A7A-48C1-B5E8-B9C83B776406}" type="pres">
      <dgm:prSet presAssocID="{0689A543-B412-4105-9C80-FC97B8BA9523}" presName="node" presStyleLbl="node1" presStyleIdx="0" presStyleCnt="4">
        <dgm:presLayoutVars>
          <dgm:bulletEnabled val="1"/>
        </dgm:presLayoutVars>
      </dgm:prSet>
      <dgm:spPr/>
      <dgm:t>
        <a:bodyPr/>
        <a:lstStyle/>
        <a:p>
          <a:endParaRPr lang="en-US"/>
        </a:p>
      </dgm:t>
    </dgm:pt>
    <dgm:pt modelId="{AFEEB037-03A1-436D-BF2D-34FB189C3921}" type="pres">
      <dgm:prSet presAssocID="{0689A543-B412-4105-9C80-FC97B8BA9523}" presName="spNode" presStyleCnt="0"/>
      <dgm:spPr/>
    </dgm:pt>
    <dgm:pt modelId="{0A969923-522A-43F5-BD84-6E04CAEF3006}" type="pres">
      <dgm:prSet presAssocID="{A46EB8BD-501B-4B0F-9A71-5F7201776917}" presName="sibTrans" presStyleLbl="sibTrans1D1" presStyleIdx="0" presStyleCnt="4"/>
      <dgm:spPr/>
    </dgm:pt>
    <dgm:pt modelId="{45955D56-7D3C-4F52-BD28-EB2921DF0580}" type="pres">
      <dgm:prSet presAssocID="{EC64709D-2D42-4DCA-9E5C-1D2AE177D04C}" presName="node" presStyleLbl="node1" presStyleIdx="1" presStyleCnt="4" custScaleX="108671" custScaleY="93238" custRadScaleRad="154591" custRadScaleInc="16974">
        <dgm:presLayoutVars>
          <dgm:bulletEnabled val="1"/>
        </dgm:presLayoutVars>
      </dgm:prSet>
      <dgm:spPr/>
    </dgm:pt>
    <dgm:pt modelId="{CC2A7FCA-7457-47BA-8576-3923E85C647F}" type="pres">
      <dgm:prSet presAssocID="{EC64709D-2D42-4DCA-9E5C-1D2AE177D04C}" presName="spNode" presStyleCnt="0"/>
      <dgm:spPr/>
    </dgm:pt>
    <dgm:pt modelId="{EEFC437D-63FF-4EB0-A085-E5BC94E17990}" type="pres">
      <dgm:prSet presAssocID="{C452B0E4-6D4F-450E-BA8A-4230E222BE5D}" presName="sibTrans" presStyleLbl="sibTrans1D1" presStyleIdx="1" presStyleCnt="4"/>
      <dgm:spPr/>
    </dgm:pt>
    <dgm:pt modelId="{711C3377-2301-4ED1-9C0A-3BD08A6D5D9A}" type="pres">
      <dgm:prSet presAssocID="{28043E32-D1CE-41E6-A0B9-703445733349}" presName="node" presStyleLbl="node1" presStyleIdx="2" presStyleCnt="4">
        <dgm:presLayoutVars>
          <dgm:bulletEnabled val="1"/>
        </dgm:presLayoutVars>
      </dgm:prSet>
      <dgm:spPr/>
      <dgm:t>
        <a:bodyPr/>
        <a:lstStyle/>
        <a:p>
          <a:endParaRPr lang="en-US"/>
        </a:p>
      </dgm:t>
    </dgm:pt>
    <dgm:pt modelId="{74AE159C-85F3-44E8-A243-A4DA06DEECBC}" type="pres">
      <dgm:prSet presAssocID="{28043E32-D1CE-41E6-A0B9-703445733349}" presName="spNode" presStyleCnt="0"/>
      <dgm:spPr/>
    </dgm:pt>
    <dgm:pt modelId="{4FF2D917-5631-47DF-BB5D-DFB82805A6D4}" type="pres">
      <dgm:prSet presAssocID="{DCB8ACD3-5F8D-4F21-A4E1-1F1E6B17F252}" presName="sibTrans" presStyleLbl="sibTrans1D1" presStyleIdx="2" presStyleCnt="4"/>
      <dgm:spPr/>
    </dgm:pt>
    <dgm:pt modelId="{431B78E9-4E1A-4264-8D89-4A04E03C0D41}" type="pres">
      <dgm:prSet presAssocID="{177DCEBE-3BFC-4FFB-8FE7-B574B49AD560}" presName="node" presStyleLbl="node1" presStyleIdx="3" presStyleCnt="4" custRadScaleRad="152498" custRadScaleInc="-15997">
        <dgm:presLayoutVars>
          <dgm:bulletEnabled val="1"/>
        </dgm:presLayoutVars>
      </dgm:prSet>
      <dgm:spPr/>
    </dgm:pt>
    <dgm:pt modelId="{B5384655-C9DF-4F41-9AD6-98A6249589CB}" type="pres">
      <dgm:prSet presAssocID="{177DCEBE-3BFC-4FFB-8FE7-B574B49AD560}" presName="spNode" presStyleCnt="0"/>
      <dgm:spPr/>
    </dgm:pt>
    <dgm:pt modelId="{9B988473-61E7-4D74-820B-E89FD37AF6BE}" type="pres">
      <dgm:prSet presAssocID="{399CEC90-7B3E-453D-A778-F1D128AFEB97}" presName="sibTrans" presStyleLbl="sibTrans1D1" presStyleIdx="3" presStyleCnt="4"/>
      <dgm:spPr/>
    </dgm:pt>
  </dgm:ptLst>
  <dgm:cxnLst>
    <dgm:cxn modelId="{74144682-167A-48FE-9514-995436047CCE}" type="presOf" srcId="{0689A543-B412-4105-9C80-FC97B8BA9523}" destId="{498CB448-5A7A-48C1-B5E8-B9C83B776406}" srcOrd="0" destOrd="0" presId="urn:microsoft.com/office/officeart/2005/8/layout/cycle5"/>
    <dgm:cxn modelId="{BB8163EA-94DC-4703-8347-B78722C2615B}" type="presOf" srcId="{D975F60B-B436-4297-BD60-0922B40A818B}" destId="{248090AF-0B40-46D4-B6D1-25A4A523ADEB}" srcOrd="0" destOrd="0" presId="urn:microsoft.com/office/officeart/2005/8/layout/cycle5"/>
    <dgm:cxn modelId="{A59F5E66-0A3F-48C0-833C-4962F8AD6F98}" srcId="{D975F60B-B436-4297-BD60-0922B40A818B}" destId="{177DCEBE-3BFC-4FFB-8FE7-B574B49AD560}" srcOrd="3" destOrd="0" parTransId="{1D010254-A34D-48DC-9970-D8A37F07A033}" sibTransId="{399CEC90-7B3E-453D-A778-F1D128AFEB97}"/>
    <dgm:cxn modelId="{F7F0F7BC-B241-4F96-822A-0955069B924E}" type="presOf" srcId="{DCB8ACD3-5F8D-4F21-A4E1-1F1E6B17F252}" destId="{4FF2D917-5631-47DF-BB5D-DFB82805A6D4}" srcOrd="0" destOrd="0" presId="urn:microsoft.com/office/officeart/2005/8/layout/cycle5"/>
    <dgm:cxn modelId="{DD21A52E-15EE-4D09-81CA-B4DCA3321D3B}" srcId="{D975F60B-B436-4297-BD60-0922B40A818B}" destId="{28043E32-D1CE-41E6-A0B9-703445733349}" srcOrd="2" destOrd="0" parTransId="{98031947-C9DE-493B-8695-7DCBC3374602}" sibTransId="{DCB8ACD3-5F8D-4F21-A4E1-1F1E6B17F252}"/>
    <dgm:cxn modelId="{8ABE30F4-2FED-4EAC-96C1-A17CD71A0BF5}" type="presOf" srcId="{EC64709D-2D42-4DCA-9E5C-1D2AE177D04C}" destId="{45955D56-7D3C-4F52-BD28-EB2921DF0580}" srcOrd="0" destOrd="0" presId="urn:microsoft.com/office/officeart/2005/8/layout/cycle5"/>
    <dgm:cxn modelId="{BBAD5DC4-783C-462F-8082-A9094DEA4C2E}" type="presOf" srcId="{399CEC90-7B3E-453D-A778-F1D128AFEB97}" destId="{9B988473-61E7-4D74-820B-E89FD37AF6BE}" srcOrd="0" destOrd="0" presId="urn:microsoft.com/office/officeart/2005/8/layout/cycle5"/>
    <dgm:cxn modelId="{C5174A42-F50B-4FF8-8F1D-0869876494B5}" srcId="{D975F60B-B436-4297-BD60-0922B40A818B}" destId="{EC64709D-2D42-4DCA-9E5C-1D2AE177D04C}" srcOrd="1" destOrd="0" parTransId="{F57CAF2D-FC18-4EB0-9AC2-03EAC2207F43}" sibTransId="{C452B0E4-6D4F-450E-BA8A-4230E222BE5D}"/>
    <dgm:cxn modelId="{32D329B8-63A9-4561-98F0-FDAD0ABD2D5B}" type="presOf" srcId="{A46EB8BD-501B-4B0F-9A71-5F7201776917}" destId="{0A969923-522A-43F5-BD84-6E04CAEF3006}" srcOrd="0" destOrd="0" presId="urn:microsoft.com/office/officeart/2005/8/layout/cycle5"/>
    <dgm:cxn modelId="{A0FE5578-BEFB-4014-980A-36DD722789B0}" type="presOf" srcId="{28043E32-D1CE-41E6-A0B9-703445733349}" destId="{711C3377-2301-4ED1-9C0A-3BD08A6D5D9A}" srcOrd="0" destOrd="0" presId="urn:microsoft.com/office/officeart/2005/8/layout/cycle5"/>
    <dgm:cxn modelId="{9757CA06-86C6-4798-9972-12E552FC358C}" type="presOf" srcId="{177DCEBE-3BFC-4FFB-8FE7-B574B49AD560}" destId="{431B78E9-4E1A-4264-8D89-4A04E03C0D41}" srcOrd="0" destOrd="0" presId="urn:microsoft.com/office/officeart/2005/8/layout/cycle5"/>
    <dgm:cxn modelId="{7DC1458E-4666-43DB-B04C-19642D5DEAC2}" srcId="{D975F60B-B436-4297-BD60-0922B40A818B}" destId="{0689A543-B412-4105-9C80-FC97B8BA9523}" srcOrd="0" destOrd="0" parTransId="{D9A4814B-DFC9-488F-8C0D-CA8629C09103}" sibTransId="{A46EB8BD-501B-4B0F-9A71-5F7201776917}"/>
    <dgm:cxn modelId="{7B5461C3-F0ED-4958-8FC1-BC3712C7E40D}" type="presOf" srcId="{C452B0E4-6D4F-450E-BA8A-4230E222BE5D}" destId="{EEFC437D-63FF-4EB0-A085-E5BC94E17990}" srcOrd="0" destOrd="0" presId="urn:microsoft.com/office/officeart/2005/8/layout/cycle5"/>
    <dgm:cxn modelId="{1829ACB2-3892-4056-8313-3C94A96EB8A9}" type="presParOf" srcId="{248090AF-0B40-46D4-B6D1-25A4A523ADEB}" destId="{498CB448-5A7A-48C1-B5E8-B9C83B776406}" srcOrd="0" destOrd="0" presId="urn:microsoft.com/office/officeart/2005/8/layout/cycle5"/>
    <dgm:cxn modelId="{5591F552-041D-4DE4-AAB8-7BA369854DFC}" type="presParOf" srcId="{248090AF-0B40-46D4-B6D1-25A4A523ADEB}" destId="{AFEEB037-03A1-436D-BF2D-34FB189C3921}" srcOrd="1" destOrd="0" presId="urn:microsoft.com/office/officeart/2005/8/layout/cycle5"/>
    <dgm:cxn modelId="{3E9C46A6-47D2-4DAF-B68F-61184483F112}" type="presParOf" srcId="{248090AF-0B40-46D4-B6D1-25A4A523ADEB}" destId="{0A969923-522A-43F5-BD84-6E04CAEF3006}" srcOrd="2" destOrd="0" presId="urn:microsoft.com/office/officeart/2005/8/layout/cycle5"/>
    <dgm:cxn modelId="{FF9DFA6D-4ED6-450B-83A0-892AF8D593DC}" type="presParOf" srcId="{248090AF-0B40-46D4-B6D1-25A4A523ADEB}" destId="{45955D56-7D3C-4F52-BD28-EB2921DF0580}" srcOrd="3" destOrd="0" presId="urn:microsoft.com/office/officeart/2005/8/layout/cycle5"/>
    <dgm:cxn modelId="{51A364CC-B240-4089-AABB-54C761BA6E47}" type="presParOf" srcId="{248090AF-0B40-46D4-B6D1-25A4A523ADEB}" destId="{CC2A7FCA-7457-47BA-8576-3923E85C647F}" srcOrd="4" destOrd="0" presId="urn:microsoft.com/office/officeart/2005/8/layout/cycle5"/>
    <dgm:cxn modelId="{4C25EB42-D62E-40DF-BBA2-94827046D6A4}" type="presParOf" srcId="{248090AF-0B40-46D4-B6D1-25A4A523ADEB}" destId="{EEFC437D-63FF-4EB0-A085-E5BC94E17990}" srcOrd="5" destOrd="0" presId="urn:microsoft.com/office/officeart/2005/8/layout/cycle5"/>
    <dgm:cxn modelId="{9D720086-48E8-4973-9C80-BCA075CF8681}" type="presParOf" srcId="{248090AF-0B40-46D4-B6D1-25A4A523ADEB}" destId="{711C3377-2301-4ED1-9C0A-3BD08A6D5D9A}" srcOrd="6" destOrd="0" presId="urn:microsoft.com/office/officeart/2005/8/layout/cycle5"/>
    <dgm:cxn modelId="{17D22D00-5241-42D7-8196-BBA07FB89322}" type="presParOf" srcId="{248090AF-0B40-46D4-B6D1-25A4A523ADEB}" destId="{74AE159C-85F3-44E8-A243-A4DA06DEECBC}" srcOrd="7" destOrd="0" presId="urn:microsoft.com/office/officeart/2005/8/layout/cycle5"/>
    <dgm:cxn modelId="{C5806D07-9F7D-4926-B605-DBAD605AAFC4}" type="presParOf" srcId="{248090AF-0B40-46D4-B6D1-25A4A523ADEB}" destId="{4FF2D917-5631-47DF-BB5D-DFB82805A6D4}" srcOrd="8" destOrd="0" presId="urn:microsoft.com/office/officeart/2005/8/layout/cycle5"/>
    <dgm:cxn modelId="{AB18AAD6-557D-4E7F-B1B0-6FFE7B8F2F4C}" type="presParOf" srcId="{248090AF-0B40-46D4-B6D1-25A4A523ADEB}" destId="{431B78E9-4E1A-4264-8D89-4A04E03C0D41}" srcOrd="9" destOrd="0" presId="urn:microsoft.com/office/officeart/2005/8/layout/cycle5"/>
    <dgm:cxn modelId="{B7E9F4C4-4334-416C-8261-7CE964FB62F6}" type="presParOf" srcId="{248090AF-0B40-46D4-B6D1-25A4A523ADEB}" destId="{B5384655-C9DF-4F41-9AD6-98A6249589CB}" srcOrd="10" destOrd="0" presId="urn:microsoft.com/office/officeart/2005/8/layout/cycle5"/>
    <dgm:cxn modelId="{CE737D11-D6B3-4B3D-A886-6B52460480FE}" type="presParOf" srcId="{248090AF-0B40-46D4-B6D1-25A4A523ADEB}" destId="{9B988473-61E7-4D74-820B-E89FD37AF6BE}" srcOrd="11" destOrd="0" presId="urn:microsoft.com/office/officeart/2005/8/layout/cycle5"/>
  </dgm:cxnLst>
  <dgm:bg>
    <a:solidFill>
      <a:schemeClr val="accent2">
        <a:lumMod val="40000"/>
        <a:lumOff val="60000"/>
      </a:schemeClr>
    </a:solidFill>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768D2-6E99-49F1-BB7B-379BB3B6A632}">
      <dsp:nvSpPr>
        <dsp:cNvPr id="0" name=""/>
        <dsp:cNvSpPr/>
      </dsp:nvSpPr>
      <dsp:spPr>
        <a:xfrm rot="5400000">
          <a:off x="454491" y="1559060"/>
          <a:ext cx="421146" cy="479460"/>
        </a:xfrm>
        <a:prstGeom prst="bentUpArrow">
          <a:avLst>
            <a:gd name="adj1" fmla="val 32840"/>
            <a:gd name="adj2" fmla="val 25000"/>
            <a:gd name="adj3" fmla="val 35780"/>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80334303-1BB4-4B9D-857F-DABCC1B1421A}">
      <dsp:nvSpPr>
        <dsp:cNvPr id="0" name=""/>
        <dsp:cNvSpPr/>
      </dsp:nvSpPr>
      <dsp:spPr>
        <a:xfrm>
          <a:off x="0" y="1162616"/>
          <a:ext cx="1425652" cy="496250"/>
        </a:xfrm>
        <a:prstGeom prst="roundRect">
          <a:avLst>
            <a:gd name="adj" fmla="val 166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 </a:t>
          </a:r>
          <a:endParaRPr lang="en-US" sz="2000" kern="1200" dirty="0"/>
        </a:p>
      </dsp:txBody>
      <dsp:txXfrm>
        <a:off x="24229" y="1186845"/>
        <a:ext cx="1377194" cy="447792"/>
      </dsp:txXfrm>
    </dsp:sp>
    <dsp:sp modelId="{159FB4E0-D8F3-4216-97B8-C5E61E837EB9}">
      <dsp:nvSpPr>
        <dsp:cNvPr id="0" name=""/>
        <dsp:cNvSpPr/>
      </dsp:nvSpPr>
      <dsp:spPr>
        <a:xfrm>
          <a:off x="146282" y="1091681"/>
          <a:ext cx="1386492" cy="592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err="1" smtClean="0">
              <a:latin typeface="NikoshBAN" panose="02000000000000000000" pitchFamily="2" charset="0"/>
              <a:cs typeface="NikoshBAN" panose="02000000000000000000" pitchFamily="2" charset="0"/>
            </a:rPr>
            <a:t>আহসান</a:t>
          </a:r>
          <a:endParaRPr lang="en-US" sz="2400" b="1" kern="1200" dirty="0">
            <a:latin typeface="NikoshBAN" panose="02000000000000000000" pitchFamily="2" charset="0"/>
            <a:cs typeface="NikoshBAN" panose="02000000000000000000" pitchFamily="2" charset="0"/>
          </a:endParaRPr>
        </a:p>
      </dsp:txBody>
      <dsp:txXfrm>
        <a:off x="146282" y="1091681"/>
        <a:ext cx="1386492" cy="592332"/>
      </dsp:txXfrm>
    </dsp:sp>
    <dsp:sp modelId="{0573F55D-7D65-49E3-B795-D37A4F743B29}">
      <dsp:nvSpPr>
        <dsp:cNvPr id="0" name=""/>
        <dsp:cNvSpPr/>
      </dsp:nvSpPr>
      <dsp:spPr>
        <a:xfrm rot="5400000">
          <a:off x="1775893" y="2126532"/>
          <a:ext cx="421146" cy="479460"/>
        </a:xfrm>
        <a:prstGeom prst="bentUpArrow">
          <a:avLst>
            <a:gd name="adj1" fmla="val 32840"/>
            <a:gd name="adj2" fmla="val 25000"/>
            <a:gd name="adj3" fmla="val 35780"/>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563B909C-DEAE-477F-8369-5A40CAFF36C4}">
      <dsp:nvSpPr>
        <dsp:cNvPr id="0" name=""/>
        <dsp:cNvSpPr/>
      </dsp:nvSpPr>
      <dsp:spPr>
        <a:xfrm>
          <a:off x="810742" y="1765952"/>
          <a:ext cx="1303157" cy="496250"/>
        </a:xfrm>
        <a:prstGeom prst="roundRect">
          <a:avLst>
            <a:gd name="adj" fmla="val 166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 </a:t>
          </a:r>
          <a:endParaRPr lang="en-US" sz="2000" kern="1200" dirty="0"/>
        </a:p>
      </dsp:txBody>
      <dsp:txXfrm>
        <a:off x="834971" y="1790181"/>
        <a:ext cx="1254699" cy="447792"/>
      </dsp:txXfrm>
    </dsp:sp>
    <dsp:sp modelId="{1D938B45-FACD-4CB2-B334-5CB76D07CE11}">
      <dsp:nvSpPr>
        <dsp:cNvPr id="0" name=""/>
        <dsp:cNvSpPr/>
      </dsp:nvSpPr>
      <dsp:spPr>
        <a:xfrm>
          <a:off x="842097" y="1801020"/>
          <a:ext cx="1514698" cy="401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err="1" smtClean="0">
              <a:latin typeface="NikoshBAN" panose="02000000000000000000" pitchFamily="2" charset="0"/>
              <a:cs typeface="NikoshBAN" panose="02000000000000000000" pitchFamily="2" charset="0"/>
            </a:rPr>
            <a:t>হাসান</a:t>
          </a:r>
          <a:endParaRPr lang="en-US" sz="2400" b="1" kern="1200" dirty="0">
            <a:latin typeface="NikoshBAN" panose="02000000000000000000" pitchFamily="2" charset="0"/>
            <a:cs typeface="NikoshBAN" panose="02000000000000000000" pitchFamily="2" charset="0"/>
          </a:endParaRPr>
        </a:p>
      </dsp:txBody>
      <dsp:txXfrm>
        <a:off x="842097" y="1801020"/>
        <a:ext cx="1514698" cy="401091"/>
      </dsp:txXfrm>
    </dsp:sp>
    <dsp:sp modelId="{0DEB358F-1A48-4B49-86E9-F202788309BE}">
      <dsp:nvSpPr>
        <dsp:cNvPr id="0" name=""/>
        <dsp:cNvSpPr/>
      </dsp:nvSpPr>
      <dsp:spPr>
        <a:xfrm>
          <a:off x="2270792" y="2083949"/>
          <a:ext cx="1233913" cy="583049"/>
        </a:xfrm>
        <a:prstGeom prst="roundRect">
          <a:avLst>
            <a:gd name="adj" fmla="val 166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kern="1200" dirty="0"/>
        </a:p>
      </dsp:txBody>
      <dsp:txXfrm>
        <a:off x="2299259" y="2112416"/>
        <a:ext cx="1176979" cy="526115"/>
      </dsp:txXfrm>
    </dsp:sp>
    <dsp:sp modelId="{FBF4A0C2-23A1-44A9-AB16-D3CB0C520821}">
      <dsp:nvSpPr>
        <dsp:cNvPr id="0" name=""/>
        <dsp:cNvSpPr/>
      </dsp:nvSpPr>
      <dsp:spPr>
        <a:xfrm>
          <a:off x="2128925" y="2265907"/>
          <a:ext cx="1891135" cy="401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err="1" smtClean="0">
              <a:latin typeface="NikoshBAN" panose="02000000000000000000" pitchFamily="2" charset="0"/>
              <a:cs typeface="NikoshBAN" panose="02000000000000000000" pitchFamily="2" charset="0"/>
            </a:rPr>
            <a:t>বিদা’ই</a:t>
          </a:r>
          <a:endParaRPr lang="en-US" sz="2400" b="1" kern="1200" dirty="0">
            <a:latin typeface="NikoshBAN" panose="02000000000000000000" pitchFamily="2" charset="0"/>
            <a:cs typeface="NikoshBAN" panose="02000000000000000000" pitchFamily="2" charset="0"/>
          </a:endParaRPr>
        </a:p>
      </dsp:txBody>
      <dsp:txXfrm>
        <a:off x="2128925" y="2265907"/>
        <a:ext cx="1891135" cy="4010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90F99-102F-4AD0-92BC-08FB771CE1FA}">
      <dsp:nvSpPr>
        <dsp:cNvPr id="0" name=""/>
        <dsp:cNvSpPr/>
      </dsp:nvSpPr>
      <dsp:spPr>
        <a:xfrm>
          <a:off x="0" y="823021"/>
          <a:ext cx="1357312" cy="8143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১/</a:t>
          </a:r>
          <a:r>
            <a:rPr lang="en-US" sz="1900" kern="1200" dirty="0" err="1" smtClean="0"/>
            <a:t>সুন্নত</a:t>
          </a:r>
          <a:r>
            <a:rPr lang="en-US" sz="1900" kern="1200" dirty="0" smtClean="0"/>
            <a:t> </a:t>
          </a:r>
          <a:endParaRPr lang="en-US" sz="1900" kern="1200" dirty="0"/>
        </a:p>
      </dsp:txBody>
      <dsp:txXfrm>
        <a:off x="0" y="823021"/>
        <a:ext cx="1357312" cy="814387"/>
      </dsp:txXfrm>
    </dsp:sp>
    <dsp:sp modelId="{8FC4DFF7-3EDB-49C9-AADF-1F405400E1DB}">
      <dsp:nvSpPr>
        <dsp:cNvPr id="0" name=""/>
        <dsp:cNvSpPr/>
      </dsp:nvSpPr>
      <dsp:spPr>
        <a:xfrm>
          <a:off x="1497726" y="823021"/>
          <a:ext cx="1357312" cy="8143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২/</a:t>
          </a:r>
          <a:r>
            <a:rPr lang="en-US" sz="1900" kern="1200" dirty="0" err="1" smtClean="0"/>
            <a:t>বাদী</a:t>
          </a:r>
          <a:r>
            <a:rPr lang="en-US" sz="1900" kern="1200" dirty="0" smtClean="0"/>
            <a:t> </a:t>
          </a:r>
          <a:endParaRPr lang="en-US" sz="1900" kern="1200" dirty="0"/>
        </a:p>
      </dsp:txBody>
      <dsp:txXfrm>
        <a:off x="1497726" y="823021"/>
        <a:ext cx="1357312" cy="814387"/>
      </dsp:txXfrm>
    </dsp:sp>
    <dsp:sp modelId="{EE9115D4-9A57-45EE-BA50-66EE88BEDC73}">
      <dsp:nvSpPr>
        <dsp:cNvPr id="0" name=""/>
        <dsp:cNvSpPr/>
      </dsp:nvSpPr>
      <dsp:spPr>
        <a:xfrm>
          <a:off x="2840990" y="823021"/>
          <a:ext cx="1357312" cy="8143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৩/</a:t>
          </a:r>
          <a:r>
            <a:rPr lang="en-US" sz="1900" kern="1200" dirty="0" err="1" smtClean="0"/>
            <a:t>মোবারত</a:t>
          </a:r>
          <a:endParaRPr lang="en-US" sz="1900" kern="1200" dirty="0"/>
        </a:p>
      </dsp:txBody>
      <dsp:txXfrm>
        <a:off x="2840990" y="823021"/>
        <a:ext cx="1357312" cy="814387"/>
      </dsp:txXfrm>
    </dsp:sp>
    <dsp:sp modelId="{E1D0C31A-D797-4EC2-A27F-1EA803ADE6E0}">
      <dsp:nvSpPr>
        <dsp:cNvPr id="0" name=""/>
        <dsp:cNvSpPr/>
      </dsp:nvSpPr>
      <dsp:spPr>
        <a:xfrm>
          <a:off x="567356" y="1796537"/>
          <a:ext cx="1357312" cy="8143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৪/</a:t>
          </a:r>
          <a:r>
            <a:rPr lang="en-US" sz="1900" kern="1200" dirty="0" err="1" smtClean="0"/>
            <a:t>তাফরীজ</a:t>
          </a:r>
          <a:endParaRPr lang="en-US" sz="1900" kern="1200" dirty="0"/>
        </a:p>
      </dsp:txBody>
      <dsp:txXfrm>
        <a:off x="567356" y="1796537"/>
        <a:ext cx="1357312" cy="814387"/>
      </dsp:txXfrm>
    </dsp:sp>
    <dsp:sp modelId="{20321C9C-D357-4E66-98E4-CBEFF8876C4B}">
      <dsp:nvSpPr>
        <dsp:cNvPr id="0" name=""/>
        <dsp:cNvSpPr/>
      </dsp:nvSpPr>
      <dsp:spPr>
        <a:xfrm>
          <a:off x="2321479" y="1721654"/>
          <a:ext cx="1357312" cy="8143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৫/</a:t>
          </a:r>
          <a:r>
            <a:rPr lang="en-US" sz="1900" kern="1200" dirty="0" err="1" smtClean="0"/>
            <a:t>খোলা</a:t>
          </a:r>
          <a:r>
            <a:rPr lang="en-US" sz="1900" kern="1200" dirty="0" smtClean="0"/>
            <a:t> </a:t>
          </a:r>
          <a:endParaRPr lang="en-US" sz="1900" kern="1200" dirty="0"/>
        </a:p>
      </dsp:txBody>
      <dsp:txXfrm>
        <a:off x="2321479" y="1721654"/>
        <a:ext cx="1357312" cy="8143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377B5-9CA1-4E7C-AD4C-14FA0F5FEA0B}">
      <dsp:nvSpPr>
        <dsp:cNvPr id="0" name=""/>
        <dsp:cNvSpPr/>
      </dsp:nvSpPr>
      <dsp:spPr>
        <a:xfrm>
          <a:off x="700587" y="519233"/>
          <a:ext cx="2642017" cy="40726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DA9DF28-3DF8-453D-ACCC-1ACF78B00C4E}">
      <dsp:nvSpPr>
        <dsp:cNvPr id="0" name=""/>
        <dsp:cNvSpPr/>
      </dsp:nvSpPr>
      <dsp:spPr>
        <a:xfrm>
          <a:off x="1631440" y="405"/>
          <a:ext cx="2172927" cy="407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9210" rIns="0" bIns="29210" numCol="1" spcCol="1270" anchor="ctr" anchorCtr="0">
          <a:noAutofit/>
        </a:bodyPr>
        <a:lstStyle/>
        <a:p>
          <a:pPr lvl="0" algn="l" defTabSz="1022350">
            <a:lnSpc>
              <a:spcPct val="90000"/>
            </a:lnSpc>
            <a:spcBef>
              <a:spcPct val="0"/>
            </a:spcBef>
            <a:spcAft>
              <a:spcPct val="35000"/>
            </a:spcAft>
          </a:pPr>
          <a:endParaRPr lang="en-US" sz="2300" kern="1200" dirty="0"/>
        </a:p>
      </dsp:txBody>
      <dsp:txXfrm>
        <a:off x="1631440" y="405"/>
        <a:ext cx="2172927" cy="407268"/>
      </dsp:txXfrm>
    </dsp:sp>
    <dsp:sp modelId="{1DDC81C1-07D6-4BF7-91ED-C366DC7E30E6}">
      <dsp:nvSpPr>
        <dsp:cNvPr id="0" name=""/>
        <dsp:cNvSpPr/>
      </dsp:nvSpPr>
      <dsp:spPr>
        <a:xfrm>
          <a:off x="609600" y="1271454"/>
          <a:ext cx="1383904" cy="73091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7D3EB3E-24B2-43CB-84D9-CED874B4CE83}">
      <dsp:nvSpPr>
        <dsp:cNvPr id="0" name=""/>
        <dsp:cNvSpPr/>
      </dsp:nvSpPr>
      <dsp:spPr>
        <a:xfrm>
          <a:off x="2161122" y="1206123"/>
          <a:ext cx="1422287" cy="79624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AC39B88-450E-4D91-A7D5-CAACA51D027D}">
      <dsp:nvSpPr>
        <dsp:cNvPr id="0" name=""/>
        <dsp:cNvSpPr/>
      </dsp:nvSpPr>
      <dsp:spPr>
        <a:xfrm flipH="1">
          <a:off x="938534" y="1322653"/>
          <a:ext cx="704475" cy="679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9210" rIns="0" bIns="29210" numCol="1" spcCol="1270" anchor="ctr" anchorCtr="0">
          <a:noAutofit/>
        </a:bodyPr>
        <a:lstStyle/>
        <a:p>
          <a:pPr lvl="0" algn="l" defTabSz="1022350">
            <a:lnSpc>
              <a:spcPct val="90000"/>
            </a:lnSpc>
            <a:spcBef>
              <a:spcPct val="0"/>
            </a:spcBef>
            <a:spcAft>
              <a:spcPct val="35000"/>
            </a:spcAft>
          </a:pPr>
          <a:r>
            <a:rPr lang="en-US" sz="2300" kern="1200" dirty="0" err="1" smtClean="0"/>
            <a:t>রেজি</a:t>
          </a:r>
          <a:r>
            <a:rPr lang="en-US" sz="2300" kern="1200" dirty="0" smtClean="0"/>
            <a:t> </a:t>
          </a:r>
          <a:endParaRPr lang="en-US" sz="2300" kern="1200" dirty="0"/>
        </a:p>
      </dsp:txBody>
      <dsp:txXfrm>
        <a:off x="938534" y="1322653"/>
        <a:ext cx="704475" cy="679712"/>
      </dsp:txXfrm>
    </dsp:sp>
    <dsp:sp modelId="{B9A2CF4E-9C1B-4347-94D1-CE8DF9D0AC75}">
      <dsp:nvSpPr>
        <dsp:cNvPr id="0" name=""/>
        <dsp:cNvSpPr/>
      </dsp:nvSpPr>
      <dsp:spPr>
        <a:xfrm>
          <a:off x="2521907" y="1287144"/>
          <a:ext cx="1162845" cy="506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lvl="0" algn="l" defTabSz="1066800">
            <a:lnSpc>
              <a:spcPct val="90000"/>
            </a:lnSpc>
            <a:spcBef>
              <a:spcPct val="0"/>
            </a:spcBef>
            <a:spcAft>
              <a:spcPct val="35000"/>
            </a:spcAft>
          </a:pPr>
          <a:r>
            <a:rPr lang="en-US" sz="2400" kern="1200" dirty="0" err="1" smtClean="0"/>
            <a:t>বাইন</a:t>
          </a:r>
          <a:endParaRPr lang="en-US" sz="2400" kern="1200" dirty="0"/>
        </a:p>
      </dsp:txBody>
      <dsp:txXfrm>
        <a:off x="2521907" y="1287144"/>
        <a:ext cx="1162845" cy="506221"/>
      </dsp:txXfrm>
    </dsp:sp>
    <dsp:sp modelId="{65958E75-A314-44D2-A7A6-1596361C4378}">
      <dsp:nvSpPr>
        <dsp:cNvPr id="0" name=""/>
        <dsp:cNvSpPr/>
      </dsp:nvSpPr>
      <dsp:spPr>
        <a:xfrm>
          <a:off x="1490883" y="1515180"/>
          <a:ext cx="90720" cy="907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1994AF1-B505-479E-8259-8940AA748ACD}">
      <dsp:nvSpPr>
        <dsp:cNvPr id="0" name=""/>
        <dsp:cNvSpPr/>
      </dsp:nvSpPr>
      <dsp:spPr>
        <a:xfrm>
          <a:off x="1490883" y="1605900"/>
          <a:ext cx="1844176" cy="25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l" defTabSz="800100">
            <a:lnSpc>
              <a:spcPct val="90000"/>
            </a:lnSpc>
            <a:spcBef>
              <a:spcPct val="0"/>
            </a:spcBef>
            <a:spcAft>
              <a:spcPct val="35000"/>
            </a:spcAft>
          </a:pPr>
          <a:endParaRPr lang="en-US" sz="1800" kern="1200" dirty="0"/>
        </a:p>
      </dsp:txBody>
      <dsp:txXfrm>
        <a:off x="1490883" y="1605900"/>
        <a:ext cx="1844176" cy="2527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CB448-5A7A-48C1-B5E8-B9C83B776406}">
      <dsp:nvSpPr>
        <dsp:cNvPr id="0" name=""/>
        <dsp:cNvSpPr/>
      </dsp:nvSpPr>
      <dsp:spPr>
        <a:xfrm>
          <a:off x="1612431" y="989"/>
          <a:ext cx="925989" cy="6018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err="1" smtClean="0"/>
            <a:t>মাকরুহ</a:t>
          </a:r>
          <a:r>
            <a:rPr lang="en-US" sz="1700" kern="1200" dirty="0" smtClean="0"/>
            <a:t> </a:t>
          </a:r>
          <a:endParaRPr lang="en-US" sz="1700" kern="1200" dirty="0"/>
        </a:p>
      </dsp:txBody>
      <dsp:txXfrm>
        <a:off x="1641813" y="30371"/>
        <a:ext cx="867225" cy="543129"/>
      </dsp:txXfrm>
    </dsp:sp>
    <dsp:sp modelId="{0A969923-522A-43F5-BD84-6E04CAEF3006}">
      <dsp:nvSpPr>
        <dsp:cNvPr id="0" name=""/>
        <dsp:cNvSpPr/>
      </dsp:nvSpPr>
      <dsp:spPr>
        <a:xfrm>
          <a:off x="1650310" y="410818"/>
          <a:ext cx="1986926" cy="1986926"/>
        </a:xfrm>
        <a:custGeom>
          <a:avLst/>
          <a:gdLst/>
          <a:ahLst/>
          <a:cxnLst/>
          <a:rect l="0" t="0" r="0" b="0"/>
          <a:pathLst>
            <a:path>
              <a:moveTo>
                <a:pt x="1146238" y="11817"/>
              </a:moveTo>
              <a:arcTo wR="993463" hR="993463" stAng="16730764" swAng="3087424"/>
            </a:path>
          </a:pathLst>
        </a:custGeom>
        <a:noFill/>
        <a:ln w="19050" cap="flat" cmpd="sng" algn="ctr">
          <a:solidFill>
            <a:schemeClr val="accent6"/>
          </a:solidFill>
          <a:prstDash val="solid"/>
          <a:miter lim="800000"/>
          <a:tailEnd type="arrow"/>
        </a:ln>
        <a:effectLst/>
      </dsp:spPr>
      <dsp:style>
        <a:lnRef idx="3">
          <a:schemeClr val="accent6"/>
        </a:lnRef>
        <a:fillRef idx="0">
          <a:schemeClr val="accent6"/>
        </a:fillRef>
        <a:effectRef idx="2">
          <a:schemeClr val="accent6"/>
        </a:effectRef>
        <a:fontRef idx="minor">
          <a:schemeClr val="tx1"/>
        </a:fontRef>
      </dsp:style>
    </dsp:sp>
    <dsp:sp modelId="{45955D56-7D3C-4F52-BD28-EB2921DF0580}">
      <dsp:nvSpPr>
        <dsp:cNvPr id="0" name=""/>
        <dsp:cNvSpPr/>
      </dsp:nvSpPr>
      <dsp:spPr>
        <a:xfrm>
          <a:off x="3102029" y="1151119"/>
          <a:ext cx="1006282" cy="5611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err="1" smtClean="0"/>
            <a:t>মস্তাহাব</a:t>
          </a:r>
          <a:endParaRPr lang="en-US" sz="1700" kern="1200" dirty="0"/>
        </a:p>
      </dsp:txBody>
      <dsp:txXfrm>
        <a:off x="3129424" y="1178514"/>
        <a:ext cx="951492" cy="506403"/>
      </dsp:txXfrm>
    </dsp:sp>
    <dsp:sp modelId="{EEFC437D-63FF-4EB0-A085-E5BC94E17990}">
      <dsp:nvSpPr>
        <dsp:cNvPr id="0" name=""/>
        <dsp:cNvSpPr/>
      </dsp:nvSpPr>
      <dsp:spPr>
        <a:xfrm>
          <a:off x="1711920" y="201583"/>
          <a:ext cx="1986926" cy="1986926"/>
        </a:xfrm>
        <a:custGeom>
          <a:avLst/>
          <a:gdLst/>
          <a:ahLst/>
          <a:cxnLst/>
          <a:rect l="0" t="0" r="0" b="0"/>
          <a:pathLst>
            <a:path>
              <a:moveTo>
                <a:pt x="1705176" y="1686596"/>
              </a:moveTo>
              <a:arcTo wR="993463" hR="993463" stAng="2654537" swAng="2554060"/>
            </a:path>
          </a:pathLst>
        </a:custGeom>
        <a:noFill/>
        <a:ln w="19050" cap="flat" cmpd="sng" algn="ctr">
          <a:solidFill>
            <a:schemeClr val="dk1"/>
          </a:solidFill>
          <a:prstDash val="solid"/>
          <a:miter lim="800000"/>
          <a:tailEnd type="arrow"/>
        </a:ln>
        <a:effectLst/>
      </dsp:spPr>
      <dsp:style>
        <a:lnRef idx="3">
          <a:schemeClr val="dk1"/>
        </a:lnRef>
        <a:fillRef idx="0">
          <a:schemeClr val="dk1"/>
        </a:fillRef>
        <a:effectRef idx="2">
          <a:schemeClr val="dk1"/>
        </a:effectRef>
        <a:fontRef idx="minor">
          <a:schemeClr val="tx1"/>
        </a:fontRef>
      </dsp:style>
    </dsp:sp>
    <dsp:sp modelId="{711C3377-2301-4ED1-9C0A-3BD08A6D5D9A}">
      <dsp:nvSpPr>
        <dsp:cNvPr id="0" name=""/>
        <dsp:cNvSpPr/>
      </dsp:nvSpPr>
      <dsp:spPr>
        <a:xfrm>
          <a:off x="1612431" y="1987916"/>
          <a:ext cx="925989" cy="6018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err="1" smtClean="0"/>
            <a:t>ওয়াজিব</a:t>
          </a:r>
          <a:r>
            <a:rPr lang="en-US" sz="1700" kern="1200" dirty="0" smtClean="0"/>
            <a:t> </a:t>
          </a:r>
          <a:endParaRPr lang="en-US" sz="1700" kern="1200" dirty="0"/>
        </a:p>
      </dsp:txBody>
      <dsp:txXfrm>
        <a:off x="1641813" y="2017298"/>
        <a:ext cx="867225" cy="543129"/>
      </dsp:txXfrm>
    </dsp:sp>
    <dsp:sp modelId="{4FF2D917-5631-47DF-BB5D-DFB82805A6D4}">
      <dsp:nvSpPr>
        <dsp:cNvPr id="0" name=""/>
        <dsp:cNvSpPr/>
      </dsp:nvSpPr>
      <dsp:spPr>
        <a:xfrm>
          <a:off x="468409" y="198927"/>
          <a:ext cx="1986926" cy="1986926"/>
        </a:xfrm>
        <a:custGeom>
          <a:avLst/>
          <a:gdLst/>
          <a:ahLst/>
          <a:cxnLst/>
          <a:rect l="0" t="0" r="0" b="0"/>
          <a:pathLst>
            <a:path>
              <a:moveTo>
                <a:pt x="926981" y="1984699"/>
              </a:moveTo>
              <a:arcTo wR="993463" hR="993463" stAng="5630224" swAng="2479182"/>
            </a:path>
          </a:pathLst>
        </a:custGeom>
        <a:noFill/>
        <a:ln w="19050" cap="flat" cmpd="sng" algn="ctr">
          <a:solidFill>
            <a:schemeClr val="accent6"/>
          </a:solidFill>
          <a:prstDash val="solid"/>
          <a:miter lim="800000"/>
          <a:tailEnd type="arrow"/>
        </a:ln>
        <a:effectLst/>
      </dsp:spPr>
      <dsp:style>
        <a:lnRef idx="3">
          <a:schemeClr val="accent6"/>
        </a:lnRef>
        <a:fillRef idx="0">
          <a:schemeClr val="accent6"/>
        </a:fillRef>
        <a:effectRef idx="2">
          <a:schemeClr val="accent6"/>
        </a:effectRef>
        <a:fontRef idx="minor">
          <a:schemeClr val="tx1"/>
        </a:fontRef>
      </dsp:style>
    </dsp:sp>
    <dsp:sp modelId="{431B78E9-4E1A-4264-8D89-4A04E03C0D41}">
      <dsp:nvSpPr>
        <dsp:cNvPr id="0" name=""/>
        <dsp:cNvSpPr/>
      </dsp:nvSpPr>
      <dsp:spPr>
        <a:xfrm>
          <a:off x="102731" y="1121202"/>
          <a:ext cx="925989" cy="6018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err="1" smtClean="0"/>
            <a:t>হারাম</a:t>
          </a:r>
          <a:endParaRPr lang="en-US" sz="1700" kern="1200" dirty="0"/>
        </a:p>
      </dsp:txBody>
      <dsp:txXfrm>
        <a:off x="132113" y="1150584"/>
        <a:ext cx="867225" cy="543129"/>
      </dsp:txXfrm>
    </dsp:sp>
    <dsp:sp modelId="{9B988473-61E7-4D74-820B-E89FD37AF6BE}">
      <dsp:nvSpPr>
        <dsp:cNvPr id="0" name=""/>
        <dsp:cNvSpPr/>
      </dsp:nvSpPr>
      <dsp:spPr>
        <a:xfrm>
          <a:off x="528830" y="412322"/>
          <a:ext cx="1986926" cy="1986926"/>
        </a:xfrm>
        <a:custGeom>
          <a:avLst/>
          <a:gdLst/>
          <a:ahLst/>
          <a:cxnLst/>
          <a:rect l="0" t="0" r="0" b="0"/>
          <a:pathLst>
            <a:path>
              <a:moveTo>
                <a:pt x="143292" y="479479"/>
              </a:moveTo>
              <a:arcTo wR="993463" hR="993463" stAng="12669342" swAng="2972411"/>
            </a:path>
          </a:pathLst>
        </a:custGeom>
        <a:noFill/>
        <a:ln w="19050" cap="flat" cmpd="sng" algn="ctr">
          <a:solidFill>
            <a:schemeClr val="accent2"/>
          </a:solidFill>
          <a:prstDash val="solid"/>
          <a:miter lim="800000"/>
          <a:tailEnd type="arrow"/>
        </a:ln>
        <a:effectLst/>
      </dsp:spPr>
      <dsp:style>
        <a:lnRef idx="3">
          <a:schemeClr val="accent2"/>
        </a:lnRef>
        <a:fillRef idx="0">
          <a:schemeClr val="accent2"/>
        </a:fillRef>
        <a:effectRef idx="2">
          <a:schemeClr val="accent2"/>
        </a:effectRef>
        <a:fontRef idx="minor">
          <a:schemeClr val="tx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E4998C-61B8-41CA-90F7-55211A0A011C}" type="datetimeFigureOut">
              <a:rPr lang="en-US" smtClean="0"/>
              <a:t>09-May-20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454F8-BFBC-4BD3-8F07-01A47FCFDB7D}" type="slidenum">
              <a:rPr lang="en-US" smtClean="0"/>
              <a:t>‹#›</a:t>
            </a:fld>
            <a:endParaRPr lang="en-US" dirty="0"/>
          </a:p>
        </p:txBody>
      </p:sp>
    </p:spTree>
    <p:extLst>
      <p:ext uri="{BB962C8B-B14F-4D97-AF65-F5344CB8AC3E}">
        <p14:creationId xmlns:p14="http://schemas.microsoft.com/office/powerpoint/2010/main" val="124862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E454F8-BFBC-4BD3-8F07-01A47FCFDB7D}" type="slidenum">
              <a:rPr lang="en-US" smtClean="0"/>
              <a:t>4</a:t>
            </a:fld>
            <a:endParaRPr lang="en-US" dirty="0"/>
          </a:p>
        </p:txBody>
      </p:sp>
    </p:spTree>
    <p:extLst>
      <p:ext uri="{BB962C8B-B14F-4D97-AF65-F5344CB8AC3E}">
        <p14:creationId xmlns:p14="http://schemas.microsoft.com/office/powerpoint/2010/main" val="1907121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E454F8-BFBC-4BD3-8F07-01A47FCFDB7D}" type="slidenum">
              <a:rPr lang="en-US" smtClean="0"/>
              <a:t>15</a:t>
            </a:fld>
            <a:endParaRPr lang="en-US" dirty="0"/>
          </a:p>
        </p:txBody>
      </p:sp>
    </p:spTree>
    <p:extLst>
      <p:ext uri="{BB962C8B-B14F-4D97-AF65-F5344CB8AC3E}">
        <p14:creationId xmlns:p14="http://schemas.microsoft.com/office/powerpoint/2010/main" val="3708859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E454F8-BFBC-4BD3-8F07-01A47FCFDB7D}" type="slidenum">
              <a:rPr lang="en-US" smtClean="0"/>
              <a:t>17</a:t>
            </a:fld>
            <a:endParaRPr lang="en-US" dirty="0"/>
          </a:p>
        </p:txBody>
      </p:sp>
    </p:spTree>
    <p:extLst>
      <p:ext uri="{BB962C8B-B14F-4D97-AF65-F5344CB8AC3E}">
        <p14:creationId xmlns:p14="http://schemas.microsoft.com/office/powerpoint/2010/main" val="3105966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1EFD674-7495-4FBA-93F4-25570CC3D54A}" type="datetimeFigureOut">
              <a:rPr lang="en-US" smtClean="0"/>
              <a:pPr/>
              <a:t>09-May-20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299800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EFD674-7495-4FBA-93F4-25570CC3D54A}" type="datetimeFigureOut">
              <a:rPr lang="en-US" smtClean="0"/>
              <a:pPr/>
              <a:t>09-May-20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1657606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EFD674-7495-4FBA-93F4-25570CC3D54A}" type="datetimeFigureOut">
              <a:rPr lang="en-US" smtClean="0"/>
              <a:pPr/>
              <a:t>09-May-20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3527823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EFD674-7495-4FBA-93F4-25570CC3D54A}" type="datetimeFigureOut">
              <a:rPr lang="en-US" smtClean="0"/>
              <a:pPr/>
              <a:t>09-May-20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869621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EFD674-7495-4FBA-93F4-25570CC3D54A}" type="datetimeFigureOut">
              <a:rPr lang="en-US" smtClean="0"/>
              <a:pPr/>
              <a:t>09-May-20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3692657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1EFD674-7495-4FBA-93F4-25570CC3D54A}" type="datetimeFigureOut">
              <a:rPr lang="en-US" smtClean="0"/>
              <a:pPr/>
              <a:t>09-May-20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212290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EFD674-7495-4FBA-93F4-25570CC3D54A}" type="datetimeFigureOut">
              <a:rPr lang="en-US" smtClean="0"/>
              <a:pPr/>
              <a:t>09-May-20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1628064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1EFD674-7495-4FBA-93F4-25570CC3D54A}" type="datetimeFigureOut">
              <a:rPr lang="en-US" smtClean="0"/>
              <a:pPr/>
              <a:t>09-May-20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3536824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EFD674-7495-4FBA-93F4-25570CC3D54A}" type="datetimeFigureOut">
              <a:rPr lang="en-US" smtClean="0"/>
              <a:pPr/>
              <a:t>09-May-20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857742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EFD674-7495-4FBA-93F4-25570CC3D54A}" type="datetimeFigureOut">
              <a:rPr lang="en-US" smtClean="0"/>
              <a:pPr/>
              <a:t>09-May-20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939691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EFD674-7495-4FBA-93F4-25570CC3D54A}" type="datetimeFigureOut">
              <a:rPr lang="en-US" smtClean="0"/>
              <a:pPr/>
              <a:t>09-May-20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3359980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09-May-20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7" name="Frame 6"/>
          <p:cNvSpPr/>
          <p:nvPr userDrawn="1"/>
        </p:nvSpPr>
        <p:spPr>
          <a:xfrm>
            <a:off x="0" y="0"/>
            <a:ext cx="12192000" cy="6858000"/>
          </a:xfrm>
          <a:prstGeom prst="frame">
            <a:avLst>
              <a:gd name="adj1" fmla="val 1389"/>
            </a:avLst>
          </a:prstGeom>
          <a:gradFill flip="none" rotWithShape="1">
            <a:gsLst>
              <a:gs pos="100000">
                <a:schemeClr val="accent2">
                  <a:lumMod val="75000"/>
                </a:schemeClr>
              </a:gs>
              <a:gs pos="0">
                <a:srgbClr val="00B050"/>
              </a:gs>
            </a:gsLst>
            <a:path path="rect">
              <a:fillToRect l="100000" t="100000"/>
            </a:path>
            <a:tileRect r="-100000" b="-100000"/>
          </a:gradFill>
          <a:ln w="38100">
            <a:gradFill flip="none" rotWithShape="1">
              <a:gsLst>
                <a:gs pos="0">
                  <a:srgbClr val="C00000"/>
                </a:gs>
                <a:gs pos="100000">
                  <a:srgbClr val="00B050"/>
                </a:gs>
              </a:gsLst>
              <a:path path="rect">
                <a:fillToRect l="100000" t="100000"/>
              </a:path>
              <a:tileRect r="-100000" b="-100000"/>
            </a:gradFill>
          </a:ln>
          <a:effectLst>
            <a:glow rad="101600">
              <a:schemeClr val="accent2">
                <a:lumMod val="40000"/>
                <a:lumOff val="60000"/>
                <a:alpha val="6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3962928479"/>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00" y="5486400"/>
            <a:ext cx="7848600" cy="830997"/>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rtlCol="0">
            <a:spAutoFit/>
          </a:bodyPr>
          <a:lstStyle/>
          <a:p>
            <a:r>
              <a:rPr lang="en-US" sz="4800" b="1" dirty="0" err="1">
                <a:latin typeface="NikoshBAN" panose="02000000000000000000" pitchFamily="2" charset="0"/>
                <a:cs typeface="NikoshBAN" panose="02000000000000000000" pitchFamily="2" charset="0"/>
              </a:rPr>
              <a:t>আসসালামু</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আলাইকুম</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ওয়া</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রাহমাতুল্লাহ</a:t>
            </a:r>
            <a:endParaRPr lang="en-US" sz="4800" b="1"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stretch>
            <a:fillRect/>
          </a:stretch>
        </p:blipFill>
        <p:spPr>
          <a:xfrm>
            <a:off x="2133600" y="685800"/>
            <a:ext cx="8001000" cy="4191000"/>
          </a:xfrm>
          <a:prstGeom prst="rect">
            <a:avLst/>
          </a:prstGeom>
          <a:solidFill>
            <a:srgbClr val="FF0000">
              <a:alpha val="61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19608436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133600"/>
            <a:ext cx="11125200" cy="3539430"/>
          </a:xfrm>
          <a:prstGeom prst="rect">
            <a:avLst/>
          </a:prstGeom>
        </p:spPr>
        <p:txBody>
          <a:bodyPr wrap="square">
            <a:spAutoFit/>
          </a:bodyPr>
          <a:lstStyle/>
          <a:p>
            <a:r>
              <a:rPr lang="as-IN" sz="2800" dirty="0" smtClean="0">
                <a:latin typeface="NikoshBAN" panose="02000000000000000000" pitchFamily="2" charset="0"/>
                <a:cs typeface="NikoshBAN" panose="02000000000000000000" pitchFamily="2" charset="0"/>
              </a:rPr>
              <a:t>তালাক</a:t>
            </a:r>
            <a:r>
              <a:rPr lang="as-IN" sz="2800" dirty="0">
                <a:latin typeface="NikoshBAN" panose="02000000000000000000" pitchFamily="2" charset="0"/>
                <a:cs typeface="NikoshBAN" panose="02000000000000000000" pitchFamily="2" charset="0"/>
              </a:rPr>
              <a:t>’ একটি আরবি শব্দ; যার অর্থ ভেঙে ফেলা, ছিন্ন করা, বা ত্যাগ করা। মুসলিম আইনে তালাক স্বামী-স্ত্রীর একটি বৈধ ও স্বীকৃত অধিকার। যদি স্বামী-স্ত্রীর পারস্পরিক সম্পর্ক তথা দাম্পত্য জীবন এমন অবস্থায় পৌঁছায় যে, একত্রে বসবাস করা উভয়ের পক্ষে বা যে কোনো একজনের পক্ষে সম্ভব নয়, তাহলে সে ক্ষেত্রে তারা উভয়েই কিছু নির্দিষ্ট উপায়ে বিয়েবিচ্ছেদ ঘটাতে পারেন; যার একটি হলো তালাক।আইনসিদ্ধ উপায়ে বিবাহবন্ধন ছিন্ন করাকে তালাক বলে। তালাক প্রদানের ক্ষমতা বা অধিকার স্বামী ও স্ত্রীর সমান নয়। এ ক্ষেত্রে স্বামীর একচ্ছত্র অধিকার থাকলেও নির্দিষ্ট কিছু আইনানুগ উপায়ে একজন স্ত্রীও তালাক প্রদান করতে পারেন। বিয়েবিচ্ছেদে স্ত্রীর এই অধিকারকে মুসলিম আইনে তিনভাবে স্বীকৃতি দেয়া হয়েছে তালাক-ই- তৌফিজ, খুলা ও আদালতের মাধ্যমে বিচ্ছেদ।</a:t>
            </a:r>
            <a:endParaRPr lang="en-US" sz="2800" dirty="0">
              <a:latin typeface="NikoshBAN" panose="02000000000000000000" pitchFamily="2" charset="0"/>
              <a:cs typeface="NikoshBAN" panose="02000000000000000000" pitchFamily="2" charset="0"/>
            </a:endParaRPr>
          </a:p>
        </p:txBody>
      </p:sp>
      <p:sp>
        <p:nvSpPr>
          <p:cNvPr id="3" name="Bevel 2"/>
          <p:cNvSpPr/>
          <p:nvPr/>
        </p:nvSpPr>
        <p:spPr>
          <a:xfrm>
            <a:off x="3657600" y="685800"/>
            <a:ext cx="3429000" cy="838200"/>
          </a:xfrm>
          <a:prstGeom prst="beve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000" dirty="0" err="1" smtClean="0">
                <a:latin typeface="NikoshBAN" panose="02000000000000000000" pitchFamily="2" charset="0"/>
                <a:cs typeface="NikoshBAN" panose="02000000000000000000" pitchFamily="2" charset="0"/>
              </a:rPr>
              <a:t>তালাক</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কী</a:t>
            </a:r>
            <a:r>
              <a:rPr lang="en-US"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9549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 y="1981200"/>
            <a:ext cx="10439400" cy="4216539"/>
          </a:xfrm>
          <a:prstGeom prst="rect">
            <a:avLst/>
          </a:prstGeom>
          <a:effectLst>
            <a:innerShdw blurRad="63500" dist="50800" dir="16200000">
              <a:prstClr val="black">
                <a:alpha val="50000"/>
              </a:prstClr>
            </a:innerShdw>
          </a:effectLst>
        </p:spPr>
        <p:style>
          <a:lnRef idx="2">
            <a:schemeClr val="dk1"/>
          </a:lnRef>
          <a:fillRef idx="1">
            <a:schemeClr val="lt1"/>
          </a:fillRef>
          <a:effectRef idx="0">
            <a:schemeClr val="dk1"/>
          </a:effectRef>
          <a:fontRef idx="minor">
            <a:schemeClr val="dk1"/>
          </a:fontRef>
        </p:style>
        <p:txBody>
          <a:bodyPr wrap="square">
            <a:spAutoFit/>
          </a:bodyPr>
          <a:lstStyle/>
          <a:p>
            <a:r>
              <a:rPr lang="en-US" sz="3200" dirty="0" smtClean="0">
                <a:solidFill>
                  <a:srgbClr val="7030A0"/>
                </a:solidFill>
                <a:latin typeface="NikoshBAN" panose="02000000000000000000" pitchFamily="2" charset="0"/>
                <a:cs typeface="NikoshBAN" panose="02000000000000000000" pitchFamily="2" charset="0"/>
              </a:rPr>
              <a:t>**</a:t>
            </a:r>
            <a:r>
              <a:rPr lang="as-IN" sz="3200" dirty="0" smtClean="0">
                <a:solidFill>
                  <a:srgbClr val="7030A0"/>
                </a:solidFill>
                <a:latin typeface="NikoshBAN" panose="02000000000000000000" pitchFamily="2" charset="0"/>
                <a:cs typeface="NikoshBAN" panose="02000000000000000000" pitchFamily="2" charset="0"/>
              </a:rPr>
              <a:t>পদ্ধতিগত </a:t>
            </a:r>
            <a:r>
              <a:rPr lang="as-IN" sz="3200" dirty="0">
                <a:solidFill>
                  <a:srgbClr val="7030A0"/>
                </a:solidFill>
                <a:latin typeface="NikoshBAN" panose="02000000000000000000" pitchFamily="2" charset="0"/>
                <a:cs typeface="NikoshBAN" panose="02000000000000000000" pitchFamily="2" charset="0"/>
              </a:rPr>
              <a:t>দিক দিয়ে তালাক তিন প্রকারঃ- </a:t>
            </a:r>
            <a:r>
              <a:rPr lang="as-IN" sz="2800" dirty="0">
                <a:latin typeface="NikoshBAN" panose="02000000000000000000" pitchFamily="2" charset="0"/>
                <a:cs typeface="NikoshBAN" panose="02000000000000000000" pitchFamily="2" charset="0"/>
              </a:rPr>
              <a:t>(ক) আহসান বা সর্বোত্তম তালাক ; (খ) হাসান বা উত্তম তালাক এবং (গ) বিদ'ই বা শরিয়া বিরূদ্ধ তালাক</a:t>
            </a:r>
            <a:r>
              <a:rPr lang="as-IN" sz="2800" dirty="0" smtClean="0">
                <a:latin typeface="NikoshBAN" panose="02000000000000000000" pitchFamily="2" charset="0"/>
                <a:cs typeface="NikoshBAN" panose="02000000000000000000" pitchFamily="2" charset="0"/>
              </a:rPr>
              <a:t>।</a:t>
            </a:r>
            <a:endParaRPr lang="as-IN" sz="2800" dirty="0">
              <a:latin typeface="NikoshBAN" panose="02000000000000000000" pitchFamily="2" charset="0"/>
              <a:cs typeface="NikoshBAN" panose="02000000000000000000" pitchFamily="2" charset="0"/>
            </a:endParaRPr>
          </a:p>
          <a:p>
            <a:r>
              <a:rPr lang="en-US" sz="3200" dirty="0" smtClean="0">
                <a:solidFill>
                  <a:srgbClr val="7030A0"/>
                </a:solidFill>
                <a:latin typeface="NikoshBAN" panose="02000000000000000000" pitchFamily="2" charset="0"/>
                <a:cs typeface="NikoshBAN" panose="02000000000000000000" pitchFamily="2" charset="0"/>
              </a:rPr>
              <a:t>**</a:t>
            </a:r>
            <a:r>
              <a:rPr lang="as-IN" sz="3200" dirty="0" smtClean="0">
                <a:solidFill>
                  <a:srgbClr val="7030A0"/>
                </a:solidFill>
                <a:latin typeface="NikoshBAN" panose="02000000000000000000" pitchFamily="2" charset="0"/>
                <a:cs typeface="NikoshBAN" panose="02000000000000000000" pitchFamily="2" charset="0"/>
              </a:rPr>
              <a:t>ক্ষমতা </a:t>
            </a:r>
            <a:r>
              <a:rPr lang="as-IN" sz="3200" dirty="0">
                <a:solidFill>
                  <a:srgbClr val="7030A0"/>
                </a:solidFill>
                <a:latin typeface="NikoshBAN" panose="02000000000000000000" pitchFamily="2" charset="0"/>
                <a:cs typeface="NikoshBAN" panose="02000000000000000000" pitchFamily="2" charset="0"/>
              </a:rPr>
              <a:t>বা এখতিয়ার গত দিক দিয়ে তালাক পাঁচ প্রকারঃ- </a:t>
            </a:r>
            <a:r>
              <a:rPr lang="as-IN" sz="2800" dirty="0">
                <a:latin typeface="NikoshBAN" panose="02000000000000000000" pitchFamily="2" charset="0"/>
                <a:cs typeface="NikoshBAN" panose="02000000000000000000" pitchFamily="2" charset="0"/>
              </a:rPr>
              <a:t>(১)তালাকে সুন্নাত (২) তালাকে বাদী (৩)তালাকে তাফবীজ (৪)তালাকে মোবারত ও (৫)খোলা তালাক</a:t>
            </a:r>
            <a:r>
              <a:rPr lang="as-IN" sz="2800" dirty="0" smtClean="0">
                <a:latin typeface="NikoshBAN" panose="02000000000000000000" pitchFamily="2" charset="0"/>
                <a:cs typeface="NikoshBAN" panose="02000000000000000000" pitchFamily="2" charset="0"/>
              </a:rPr>
              <a:t>।</a:t>
            </a:r>
          </a:p>
          <a:p>
            <a:r>
              <a:rPr lang="en-US" sz="3200" dirty="0" smtClean="0">
                <a:solidFill>
                  <a:srgbClr val="7030A0"/>
                </a:solidFill>
                <a:latin typeface="NikoshBAN" panose="02000000000000000000" pitchFamily="2" charset="0"/>
                <a:cs typeface="NikoshBAN" panose="02000000000000000000" pitchFamily="2" charset="0"/>
              </a:rPr>
              <a:t>**</a:t>
            </a:r>
            <a:r>
              <a:rPr lang="as-IN" sz="3200" dirty="0" smtClean="0">
                <a:solidFill>
                  <a:srgbClr val="7030A0"/>
                </a:solidFill>
                <a:latin typeface="NikoshBAN" panose="02000000000000000000" pitchFamily="2" charset="0"/>
                <a:cs typeface="NikoshBAN" panose="02000000000000000000" pitchFamily="2" charset="0"/>
              </a:rPr>
              <a:t>কার্যকর </a:t>
            </a:r>
            <a:r>
              <a:rPr lang="as-IN" sz="3200" dirty="0">
                <a:solidFill>
                  <a:srgbClr val="7030A0"/>
                </a:solidFill>
                <a:latin typeface="NikoshBAN" panose="02000000000000000000" pitchFamily="2" charset="0"/>
                <a:cs typeface="NikoshBAN" panose="02000000000000000000" pitchFamily="2" charset="0"/>
              </a:rPr>
              <a:t>হওয়ার দিক দিয়ে তালাক প্রধানত দুই প্রকারঃ- </a:t>
            </a:r>
            <a:r>
              <a:rPr lang="as-IN" sz="2800" dirty="0">
                <a:latin typeface="NikoshBAN" panose="02000000000000000000" pitchFamily="2" charset="0"/>
                <a:cs typeface="NikoshBAN" panose="02000000000000000000" pitchFamily="2" charset="0"/>
              </a:rPr>
              <a:t>(১) তালাকে রেজী ও (২)তালাকে </a:t>
            </a:r>
            <a:r>
              <a:rPr lang="as-IN" sz="2800" dirty="0" smtClean="0">
                <a:latin typeface="NikoshBAN" panose="02000000000000000000" pitchFamily="2" charset="0"/>
                <a:cs typeface="NikoshBAN" panose="02000000000000000000" pitchFamily="2" charset="0"/>
              </a:rPr>
              <a:t>বাইন</a:t>
            </a:r>
            <a:r>
              <a:rPr lang="en-US" sz="2800" dirty="0" smtClean="0">
                <a:latin typeface="NikoshBAN" panose="02000000000000000000" pitchFamily="2" charset="0"/>
                <a:cs typeface="NikoshBAN" panose="02000000000000000000" pitchFamily="2" charset="0"/>
              </a:rPr>
              <a:t>।</a:t>
            </a:r>
            <a:endParaRPr lang="as-IN" sz="2800" dirty="0" smtClean="0">
              <a:latin typeface="NikoshBAN" panose="02000000000000000000" pitchFamily="2" charset="0"/>
              <a:cs typeface="NikoshBAN" panose="02000000000000000000" pitchFamily="2" charset="0"/>
            </a:endParaRPr>
          </a:p>
          <a:p>
            <a:r>
              <a:rPr lang="en-US" sz="3200" dirty="0" smtClean="0">
                <a:solidFill>
                  <a:srgbClr val="7030A0"/>
                </a:solidFill>
                <a:latin typeface="NikoshBAN" panose="02000000000000000000" pitchFamily="2" charset="0"/>
                <a:cs typeface="NikoshBAN" panose="02000000000000000000" pitchFamily="2" charset="0"/>
              </a:rPr>
              <a:t>**</a:t>
            </a:r>
            <a:r>
              <a:rPr lang="as-IN" sz="3200" dirty="0" smtClean="0">
                <a:solidFill>
                  <a:srgbClr val="7030A0"/>
                </a:solidFill>
                <a:latin typeface="NikoshBAN" panose="02000000000000000000" pitchFamily="2" charset="0"/>
                <a:cs typeface="NikoshBAN" panose="02000000000000000000" pitchFamily="2" charset="0"/>
              </a:rPr>
              <a:t>তালাকে </a:t>
            </a:r>
            <a:r>
              <a:rPr lang="as-IN" sz="3200" dirty="0">
                <a:solidFill>
                  <a:srgbClr val="7030A0"/>
                </a:solidFill>
                <a:latin typeface="NikoshBAN" panose="02000000000000000000" pitchFamily="2" charset="0"/>
                <a:cs typeface="NikoshBAN" panose="02000000000000000000" pitchFamily="2" charset="0"/>
              </a:rPr>
              <a:t>বাইন আবার দুই প্রকারঃ- </a:t>
            </a:r>
            <a:r>
              <a:rPr lang="as-IN" sz="2800" dirty="0">
                <a:latin typeface="NikoshBAN" panose="02000000000000000000" pitchFamily="2" charset="0"/>
                <a:cs typeface="NikoshBAN" panose="02000000000000000000" pitchFamily="2" charset="0"/>
              </a:rPr>
              <a:t>(১)বাইনে সগির ও (২) বাইনে কবির</a:t>
            </a:r>
            <a:r>
              <a:rPr lang="as-IN" sz="2800" dirty="0" smtClean="0">
                <a:latin typeface="NikoshBAN" panose="02000000000000000000" pitchFamily="2" charset="0"/>
                <a:cs typeface="NikoshBAN" panose="02000000000000000000" pitchFamily="2" charset="0"/>
              </a:rPr>
              <a:t>।</a:t>
            </a:r>
            <a:endParaRPr lang="as-IN" sz="2800" dirty="0">
              <a:latin typeface="NikoshBAN" panose="02000000000000000000" pitchFamily="2" charset="0"/>
              <a:cs typeface="NikoshBAN" panose="02000000000000000000" pitchFamily="2" charset="0"/>
            </a:endParaRPr>
          </a:p>
          <a:p>
            <a:r>
              <a:rPr lang="as-IN" sz="2800" dirty="0">
                <a:latin typeface="NikoshBAN" panose="02000000000000000000" pitchFamily="2" charset="0"/>
                <a:cs typeface="NikoshBAN" panose="02000000000000000000" pitchFamily="2" charset="0"/>
              </a:rPr>
              <a:t>মর্যাদা ও অবস্থানের দিক থেকে তালাক চার প্রকারঃ- (১)হারাম (২)মাকরুহ (৩)মুস্তাহাব ও (৪)ওয়াজিব</a:t>
            </a:r>
            <a:endParaRPr lang="en-US" sz="2800" dirty="0">
              <a:latin typeface="NikoshBAN" panose="02000000000000000000" pitchFamily="2" charset="0"/>
              <a:cs typeface="NikoshBAN" panose="02000000000000000000" pitchFamily="2" charset="0"/>
            </a:endParaRPr>
          </a:p>
        </p:txBody>
      </p:sp>
      <p:sp>
        <p:nvSpPr>
          <p:cNvPr id="3" name="6-Point Star 2"/>
          <p:cNvSpPr/>
          <p:nvPr/>
        </p:nvSpPr>
        <p:spPr>
          <a:xfrm>
            <a:off x="3429000" y="228600"/>
            <a:ext cx="4724400" cy="1295400"/>
          </a:xfrm>
          <a:prstGeom prst="star6">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400" b="1" dirty="0" err="1">
                <a:solidFill>
                  <a:schemeClr val="accent6"/>
                </a:solidFill>
                <a:latin typeface="NikoshBAN" panose="02000000000000000000" pitchFamily="2" charset="0"/>
                <a:cs typeface="NikoshBAN" panose="02000000000000000000" pitchFamily="2" charset="0"/>
              </a:rPr>
              <a:t>তালাকের</a:t>
            </a:r>
            <a:r>
              <a:rPr lang="en-US" sz="4400" b="1" dirty="0">
                <a:solidFill>
                  <a:schemeClr val="accent6"/>
                </a:solidFill>
                <a:latin typeface="NikoshBAN" panose="02000000000000000000" pitchFamily="2" charset="0"/>
                <a:cs typeface="NikoshBAN" panose="02000000000000000000" pitchFamily="2" charset="0"/>
              </a:rPr>
              <a:t> </a:t>
            </a:r>
            <a:r>
              <a:rPr lang="en-US" sz="4400" b="1" dirty="0" err="1">
                <a:solidFill>
                  <a:schemeClr val="accent6"/>
                </a:solidFill>
                <a:latin typeface="NikoshBAN" panose="02000000000000000000" pitchFamily="2" charset="0"/>
                <a:cs typeface="NikoshBAN" panose="02000000000000000000" pitchFamily="2" charset="0"/>
              </a:rPr>
              <a:t>প্রকার</a:t>
            </a:r>
            <a:r>
              <a:rPr lang="en-US" sz="4400" b="1" dirty="0">
                <a:solidFill>
                  <a:schemeClr val="accent6"/>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9702554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0042"/>
            <a:ext cx="11582400" cy="4524315"/>
          </a:xfrm>
          <a:prstGeom prst="rect">
            <a:avLst/>
          </a:prstGeom>
        </p:spPr>
        <p:txBody>
          <a:bodyPr wrap="square">
            <a:spAutoFit/>
          </a:bodyPr>
          <a:lstStyle/>
          <a:p>
            <a:pPr marL="457200" indent="-457200">
              <a:buFont typeface="+mj-lt"/>
              <a:buAutoNum type="arabicPeriod"/>
            </a:pPr>
            <a:r>
              <a:rPr lang="as-IN" sz="2400" dirty="0" smtClean="0">
                <a:latin typeface="NikoshBAN" panose="02000000000000000000" pitchFamily="2" charset="0"/>
                <a:cs typeface="NikoshBAN" panose="02000000000000000000" pitchFamily="2" charset="0"/>
              </a:rPr>
              <a:t>বছর </a:t>
            </a:r>
            <a:r>
              <a:rPr lang="as-IN" sz="2400" dirty="0">
                <a:latin typeface="NikoshBAN" panose="02000000000000000000" pitchFamily="2" charset="0"/>
                <a:cs typeface="NikoshBAN" panose="02000000000000000000" pitchFamily="2" charset="0"/>
              </a:rPr>
              <a:t>পর্যন্ত স্বামী নিরুদ্দেশ থাকলে।</a:t>
            </a:r>
          </a:p>
          <a:p>
            <a:pPr marL="457200" indent="-457200">
              <a:buFont typeface="+mj-lt"/>
              <a:buAutoNum type="arabicPeriod"/>
            </a:pPr>
            <a:r>
              <a:rPr lang="as-IN" sz="2400" dirty="0">
                <a:latin typeface="NikoshBAN" panose="02000000000000000000" pitchFamily="2" charset="0"/>
                <a:cs typeface="NikoshBAN" panose="02000000000000000000" pitchFamily="2" charset="0"/>
              </a:rPr>
              <a:t> দুই বছর স্বামী তার স্ত্রীর ভরণপোষণ দিতে ব্যর্থ হলে।</a:t>
            </a:r>
          </a:p>
          <a:p>
            <a:pPr marL="457200" indent="-457200">
              <a:buFont typeface="+mj-lt"/>
              <a:buAutoNum type="arabicPeriod"/>
            </a:pPr>
            <a:r>
              <a:rPr lang="as-IN" sz="2400" dirty="0">
                <a:latin typeface="NikoshBAN" panose="02000000000000000000" pitchFamily="2" charset="0"/>
                <a:cs typeface="NikoshBAN" panose="02000000000000000000" pitchFamily="2" charset="0"/>
              </a:rPr>
              <a:t>স্বামীর সাত বছর কিংবা তার চেয়ে বেশি কারাদ- হলে।</a:t>
            </a:r>
          </a:p>
          <a:p>
            <a:pPr marL="457200" indent="-457200">
              <a:buFont typeface="+mj-lt"/>
              <a:buAutoNum type="arabicPeriod"/>
            </a:pPr>
            <a:r>
              <a:rPr lang="as-IN" sz="2400" dirty="0">
                <a:latin typeface="NikoshBAN" panose="02000000000000000000" pitchFamily="2" charset="0"/>
                <a:cs typeface="NikoshBAN" panose="02000000000000000000" pitchFamily="2" charset="0"/>
              </a:rPr>
              <a:t>স্বামী কোনো যুক্তিসঙ্গত কারণ ছাড়া তিন বছ যাবত দাম্পত্য দায়িত্ব পালনে ব্যর্থ হলে।</a:t>
            </a:r>
          </a:p>
          <a:p>
            <a:pPr marL="457200" indent="-457200">
              <a:buFont typeface="+mj-lt"/>
              <a:buAutoNum type="arabicPeriod"/>
            </a:pPr>
            <a:r>
              <a:rPr lang="as-IN" sz="2400" dirty="0">
                <a:latin typeface="NikoshBAN" panose="02000000000000000000" pitchFamily="2" charset="0"/>
                <a:cs typeface="NikoshBAN" panose="02000000000000000000" pitchFamily="2" charset="0"/>
              </a:rPr>
              <a:t>বিয়ের সময় পুরষত্বহীন থাকলে এবং তা মামলা দায়ের করা পর্যন্ত বজায় থাকলে।</a:t>
            </a:r>
          </a:p>
          <a:p>
            <a:pPr marL="457200" indent="-457200">
              <a:buFont typeface="+mj-lt"/>
              <a:buAutoNum type="arabicPeriod"/>
            </a:pPr>
            <a:r>
              <a:rPr lang="as-IN" sz="2400" dirty="0">
                <a:latin typeface="NikoshBAN" panose="02000000000000000000" pitchFamily="2" charset="0"/>
                <a:cs typeface="NikoshBAN" panose="02000000000000000000" pitchFamily="2" charset="0"/>
              </a:rPr>
              <a:t>স্বামী দুই বছর ধরে অপ্রকৃতিস্থ বা পাগল থাকলে অথবা কুষ্ঠরোগে বা মারাত্মক যৌন ব্যধিতে আক্রান্ত থাকলে।</a:t>
            </a:r>
          </a:p>
          <a:p>
            <a:pPr marL="457200" indent="-457200">
              <a:buFont typeface="+mj-lt"/>
              <a:buAutoNum type="arabicPeriod"/>
            </a:pPr>
            <a:r>
              <a:rPr lang="as-IN" sz="2400" dirty="0">
                <a:latin typeface="NikoshBAN" panose="02000000000000000000" pitchFamily="2" charset="0"/>
                <a:cs typeface="NikoshBAN" panose="02000000000000000000" pitchFamily="2" charset="0"/>
              </a:rPr>
              <a:t>বিয়ে অস্বীকার করলে। অর্থাৎ যদি কোনো মেয়ের বাবা বা অভিভাবক মেয়েকে ১৮ বছর বয়স হওয়ার আগে বিয়ে দেন এবং সেই মেয়েটি ১৯ বছর হওয়ার আগে বিয়ে অস্বীকার করে বিয়ে ভেঙে দিতে পারে। তবে শর্ত হলো, মেয়েটির সঙ্গে স্বামীর দাম্পত্য সম্পর্ক (সহবাস) যদি স্থাপিত না হয়ে থাকে তখনই কেবল বিয়ে অস্বীকার করে আদালতে বিচ্ছেদের ডিক্রি চাওয়া যাবে।</a:t>
            </a:r>
          </a:p>
          <a:p>
            <a:pPr marL="457200" indent="-457200">
              <a:buFont typeface="+mj-lt"/>
              <a:buAutoNum type="arabicPeriod"/>
            </a:pPr>
            <a:r>
              <a:rPr lang="as-IN" sz="2400" dirty="0">
                <a:latin typeface="NikoshBAN" panose="02000000000000000000" pitchFamily="2" charset="0"/>
                <a:cs typeface="NikoshBAN" panose="02000000000000000000" pitchFamily="2" charset="0"/>
              </a:rPr>
              <a:t>স্বামী একাধিক স্ত্রী গ্রহণ করলে। অর্থাৎ স্বামী ১৯৬১ সালেরমুসলিম পারিবারিক আইনের বিধান লঙ্ঘন করে একাধিক স্ত্রী </a:t>
            </a:r>
            <a:r>
              <a:rPr lang="as-IN" sz="2400" dirty="0" smtClean="0">
                <a:latin typeface="NikoshBAN" panose="02000000000000000000" pitchFamily="2" charset="0"/>
                <a:cs typeface="NikoshBAN" panose="02000000000000000000" pitchFamily="2" charset="0"/>
              </a:rPr>
              <a:t>গ্র</a:t>
            </a:r>
            <a:r>
              <a:rPr lang="en-US" sz="2400" dirty="0" err="1" smtClean="0">
                <a:latin typeface="NikoshBAN" panose="02000000000000000000" pitchFamily="2" charset="0"/>
                <a:cs typeface="NikoshBAN" panose="02000000000000000000" pitchFamily="2" charset="0"/>
              </a:rPr>
              <a:t>হণ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করলে</a:t>
            </a:r>
            <a:r>
              <a:rPr lang="en-US" sz="2400" dirty="0" smtClean="0">
                <a:latin typeface="NikoshBAN" panose="02000000000000000000" pitchFamily="2" charset="0"/>
                <a:cs typeface="NikoshBAN" panose="02000000000000000000" pitchFamily="2" charset="0"/>
              </a:rPr>
              <a:t>। </a:t>
            </a:r>
            <a:endParaRPr lang="as-IN" sz="3200" dirty="0">
              <a:latin typeface="NikoshBAN" panose="02000000000000000000" pitchFamily="2" charset="0"/>
              <a:cs typeface="NikoshBAN" panose="02000000000000000000" pitchFamily="2" charset="0"/>
            </a:endParaRPr>
          </a:p>
        </p:txBody>
      </p:sp>
      <p:sp>
        <p:nvSpPr>
          <p:cNvPr id="3" name="Double Wave 2"/>
          <p:cNvSpPr/>
          <p:nvPr/>
        </p:nvSpPr>
        <p:spPr>
          <a:xfrm>
            <a:off x="3200400" y="304800"/>
            <a:ext cx="3810000" cy="914400"/>
          </a:xfrm>
          <a:prstGeom prst="doubleWav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t>স্ত্রী</a:t>
            </a:r>
            <a:r>
              <a:rPr lang="en-US" dirty="0"/>
              <a:t> </a:t>
            </a:r>
            <a:r>
              <a:rPr lang="en-US" dirty="0" err="1"/>
              <a:t>কখন</a:t>
            </a:r>
            <a:r>
              <a:rPr lang="en-US" dirty="0"/>
              <a:t> </a:t>
            </a:r>
            <a:r>
              <a:rPr lang="en-US" dirty="0" err="1"/>
              <a:t>তালাক</a:t>
            </a:r>
            <a:r>
              <a:rPr lang="en-US" dirty="0"/>
              <a:t> </a:t>
            </a:r>
            <a:r>
              <a:rPr lang="en-US" dirty="0" err="1"/>
              <a:t>দিতে</a:t>
            </a:r>
            <a:r>
              <a:rPr lang="en-US" dirty="0"/>
              <a:t> </a:t>
            </a:r>
            <a:r>
              <a:rPr lang="en-US" dirty="0" err="1"/>
              <a:t>পারবে</a:t>
            </a:r>
            <a:r>
              <a:rPr lang="en-US" dirty="0"/>
              <a:t>।</a:t>
            </a:r>
          </a:p>
        </p:txBody>
      </p:sp>
    </p:spTree>
    <p:extLst>
      <p:ext uri="{BB962C8B-B14F-4D97-AF65-F5344CB8AC3E}">
        <p14:creationId xmlns:p14="http://schemas.microsoft.com/office/powerpoint/2010/main" val="128763784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286000"/>
            <a:ext cx="9525000" cy="3046988"/>
          </a:xfrm>
          <a:prstGeom prst="rect">
            <a:avLst/>
          </a:prstGeom>
          <a:scene3d>
            <a:camera prst="orthographicFront"/>
            <a:lightRig rig="threePt" dir="t"/>
          </a:scene3d>
          <a:sp3d>
            <a:bevelT prst="convex"/>
          </a:sp3d>
        </p:spPr>
        <p:style>
          <a:lnRef idx="2">
            <a:schemeClr val="accent1"/>
          </a:lnRef>
          <a:fillRef idx="1">
            <a:schemeClr val="lt1"/>
          </a:fillRef>
          <a:effectRef idx="0">
            <a:schemeClr val="accent1"/>
          </a:effectRef>
          <a:fontRef idx="minor">
            <a:schemeClr val="dk1"/>
          </a:fontRef>
        </p:style>
        <p:txBody>
          <a:bodyPr wrap="square">
            <a:spAutoFit/>
          </a:bodyPr>
          <a:lstStyle/>
          <a:p>
            <a:r>
              <a:rPr lang="as-IN" sz="3200" dirty="0" smtClean="0">
                <a:latin typeface="NikoshBAN" panose="02000000000000000000" pitchFamily="2" charset="0"/>
                <a:cs typeface="NikoshBAN" panose="02000000000000000000" pitchFamily="2" charset="0"/>
              </a:rPr>
              <a:t>স্ত্রী </a:t>
            </a:r>
            <a:r>
              <a:rPr lang="as-IN" sz="3200" dirty="0">
                <a:latin typeface="NikoshBAN" panose="02000000000000000000" pitchFamily="2" charset="0"/>
                <a:cs typeface="NikoshBAN" panose="02000000000000000000" pitchFamily="2" charset="0"/>
              </a:rPr>
              <a:t>তালাক দিলেও মোহরানার টাকা তাকে দিতে হবে এবং তালাক কার্যকর না হওয়া পর্যন্ত ভরণপোষণ করতে হবে। তবে দাম্পত্য মিলন না ঘটলে এবং মোহরানা সুনির্দিষ্ট হয়ে থাকলে স্ত্রী মোহরানার অর্ধেকের অধিকারী। ১৯৩৯ আইনের ৫ ধারায় স্পষ্টভাবে বলা আছে, এই আইনের কোনো কিছুই কোনো বিবাহিত নারীর বিয়েবিচ্ছেদের ফলে মুসলিম আইনানুসারে তার দেনমোহর বা এরকোনো অংশের ওপর কোনো অধিকারকেই প্রভাবিত করবে না।</a:t>
            </a:r>
            <a:endParaRPr lang="en-US" sz="3200" dirty="0">
              <a:latin typeface="NikoshBAN" panose="02000000000000000000" pitchFamily="2" charset="0"/>
              <a:cs typeface="NikoshBAN" panose="02000000000000000000" pitchFamily="2" charset="0"/>
            </a:endParaRPr>
          </a:p>
        </p:txBody>
      </p:sp>
      <p:sp>
        <p:nvSpPr>
          <p:cNvPr id="3" name="12-Point Star 2"/>
          <p:cNvSpPr/>
          <p:nvPr/>
        </p:nvSpPr>
        <p:spPr>
          <a:xfrm>
            <a:off x="1066800" y="685800"/>
            <a:ext cx="9525000" cy="914400"/>
          </a:xfrm>
          <a:prstGeom prst="star12">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err="1">
                <a:latin typeface="NikoshBAN" panose="02000000000000000000" pitchFamily="2" charset="0"/>
                <a:cs typeface="NikoshBAN" panose="02000000000000000000" pitchFamily="2" charset="0"/>
              </a:rPr>
              <a:t>স্ত্রী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তালাক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দিলেও</a:t>
            </a:r>
            <a:r>
              <a:rPr lang="en-US" sz="3600" dirty="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মোহরানা</a:t>
            </a:r>
            <a:r>
              <a:rPr lang="en-US" sz="3600" dirty="0" smtClean="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পাবে</a:t>
            </a:r>
            <a:r>
              <a:rPr lang="en-US" sz="36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1436899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05800" y="381000"/>
            <a:ext cx="3276600"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381000" y="3048000"/>
            <a:ext cx="11201400" cy="317009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s-IN" sz="2800" dirty="0">
                <a:solidFill>
                  <a:srgbClr val="7030A0"/>
                </a:solidFill>
                <a:latin typeface="NikoshBAN" panose="02000000000000000000" pitchFamily="2" charset="0"/>
                <a:cs typeface="NikoshBAN" panose="02000000000000000000" pitchFamily="2" charset="0"/>
              </a:rPr>
              <a:t>অন্তঃসত্ত্বা স্ত্রীকে </a:t>
            </a:r>
            <a:r>
              <a:rPr lang="as-IN" sz="2800" dirty="0" smtClean="0">
                <a:solidFill>
                  <a:srgbClr val="7030A0"/>
                </a:solidFill>
                <a:latin typeface="NikoshBAN" panose="02000000000000000000" pitchFamily="2" charset="0"/>
                <a:cs typeface="NikoshBAN" panose="02000000000000000000" pitchFamily="2" charset="0"/>
              </a:rPr>
              <a:t>তালাক</a:t>
            </a:r>
            <a:r>
              <a:rPr lang="en-US" sz="2800" dirty="0" smtClean="0">
                <a:solidFill>
                  <a:srgbClr val="7030A0"/>
                </a:solidFill>
                <a:latin typeface="NikoshBAN" panose="02000000000000000000" pitchFamily="2" charset="0"/>
                <a:cs typeface="NikoshBAN" panose="02000000000000000000" pitchFamily="2" charset="0"/>
              </a:rPr>
              <a:t>ঃ-</a:t>
            </a:r>
            <a:endParaRPr lang="as-IN" sz="2800" dirty="0">
              <a:solidFill>
                <a:srgbClr val="7030A0"/>
              </a:solidFill>
              <a:latin typeface="NikoshBAN" panose="02000000000000000000" pitchFamily="2" charset="0"/>
              <a:cs typeface="NikoshBAN" panose="02000000000000000000" pitchFamily="2" charset="0"/>
            </a:endParaRPr>
          </a:p>
          <a:p>
            <a:r>
              <a:rPr lang="as-IN" sz="2400" dirty="0" smtClean="0">
                <a:latin typeface="NikoshBAN" panose="02000000000000000000" pitchFamily="2" charset="0"/>
                <a:cs typeface="NikoshBAN" panose="02000000000000000000" pitchFamily="2" charset="0"/>
              </a:rPr>
              <a:t>অন্তঃসত্ত্বা </a:t>
            </a:r>
            <a:r>
              <a:rPr lang="as-IN" sz="2400" dirty="0">
                <a:latin typeface="NikoshBAN" panose="02000000000000000000" pitchFamily="2" charset="0"/>
                <a:cs typeface="NikoshBAN" panose="02000000000000000000" pitchFamily="2" charset="0"/>
              </a:rPr>
              <a:t>অবস্থায় স্ত্রীকে তালাক দেওয়া যায়। তবে গর্ভাবস্থায় তালাক দিলে সন্তান ভূমিষ্ঠ না হওয়া পর্যন্ত তালাক কার্যকর হবে না। এ ক্ষেত্রে ৯০ দিন এবং সন্তান ভূমিষ্ঠ হওয়ার মধ্যে যেদিনটি পরে হবে সেদিন থেকে তালাক কার্যকর হবে৷ অর্থাৎ স্ত্রী গর্ভবতী হলে, সন্তান প্রসব না হওয়া পর্যন্ত তালাক কার্যকর হবে না। তবে মনে রাখতে হবে এই ৯০ দিন পর্যন্ত স্ত্রী পূর্ণ ভরণপোষণ পেতে আইনত হকদার</a:t>
            </a:r>
            <a:r>
              <a:rPr lang="as-IN" sz="2400" dirty="0" smtClean="0">
                <a:latin typeface="NikoshBAN" panose="02000000000000000000" pitchFamily="2" charset="0"/>
                <a:cs typeface="NikoshBAN" panose="02000000000000000000" pitchFamily="2" charset="0"/>
              </a:rPr>
              <a:t>।</a:t>
            </a:r>
            <a:endParaRPr lang="as-IN" sz="2400" dirty="0">
              <a:latin typeface="NikoshBAN" panose="02000000000000000000" pitchFamily="2" charset="0"/>
              <a:cs typeface="NikoshBAN" panose="02000000000000000000" pitchFamily="2" charset="0"/>
            </a:endParaRPr>
          </a:p>
          <a:p>
            <a:r>
              <a:rPr lang="as-IN" sz="2800" dirty="0">
                <a:solidFill>
                  <a:srgbClr val="7030A0"/>
                </a:solidFill>
                <a:latin typeface="NikoshBAN" panose="02000000000000000000" pitchFamily="2" charset="0"/>
                <a:cs typeface="NikoshBAN" panose="02000000000000000000" pitchFamily="2" charset="0"/>
              </a:rPr>
              <a:t>সন্তানের </a:t>
            </a:r>
            <a:r>
              <a:rPr lang="as-IN" sz="2800" dirty="0" smtClean="0">
                <a:solidFill>
                  <a:srgbClr val="7030A0"/>
                </a:solidFill>
                <a:latin typeface="NikoshBAN" panose="02000000000000000000" pitchFamily="2" charset="0"/>
                <a:cs typeface="NikoshBAN" panose="02000000000000000000" pitchFamily="2" charset="0"/>
              </a:rPr>
              <a:t>দায়ভার</a:t>
            </a:r>
            <a:r>
              <a:rPr lang="en-US" sz="2800" dirty="0" smtClean="0">
                <a:solidFill>
                  <a:srgbClr val="7030A0"/>
                </a:solidFill>
                <a:latin typeface="NikoshBAN" panose="02000000000000000000" pitchFamily="2" charset="0"/>
                <a:cs typeface="NikoshBAN" panose="02000000000000000000" pitchFamily="2" charset="0"/>
              </a:rPr>
              <a:t>ঃ- </a:t>
            </a:r>
            <a:endParaRPr lang="as-IN" sz="2800" dirty="0">
              <a:solidFill>
                <a:srgbClr val="7030A0"/>
              </a:solidFill>
              <a:latin typeface="NikoshBAN" panose="02000000000000000000" pitchFamily="2" charset="0"/>
              <a:cs typeface="NikoshBAN" panose="02000000000000000000" pitchFamily="2" charset="0"/>
            </a:endParaRPr>
          </a:p>
          <a:p>
            <a:r>
              <a:rPr lang="as-IN" sz="2400" dirty="0">
                <a:latin typeface="NikoshBAN" panose="02000000000000000000" pitchFamily="2" charset="0"/>
                <a:cs typeface="NikoshBAN" panose="02000000000000000000" pitchFamily="2" charset="0"/>
              </a:rPr>
              <a:t>তালাকের পর সন্তান মায়ের কাছে থাকবে। এ ক্ষেত্রে ছেলে সন্তান ৭ বছর পর্যন্ত এবং মেয়ে সন্তান বয়ঃসন্ধিকাল পর্যন্ত মায়ের কাছে থাকবে৷ তবে তাদের ভরণপোষণের দায়িত্ব বাবা বহন করবে৷</a:t>
            </a:r>
            <a:endParaRPr lang="en-US" sz="2400" dirty="0">
              <a:latin typeface="NikoshBAN" panose="02000000000000000000" pitchFamily="2" charset="0"/>
              <a:cs typeface="NikoshBAN" panose="02000000000000000000" pitchFamily="2" charset="0"/>
            </a:endParaRPr>
          </a:p>
        </p:txBody>
      </p:sp>
      <p:sp>
        <p:nvSpPr>
          <p:cNvPr id="5" name="Down Arrow Callout 4"/>
          <p:cNvSpPr/>
          <p:nvPr/>
        </p:nvSpPr>
        <p:spPr>
          <a:xfrm>
            <a:off x="1752600" y="1011598"/>
            <a:ext cx="5029200" cy="1253403"/>
          </a:xfrm>
          <a:prstGeom prst="downArrowCallou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5400" b="1" dirty="0" err="1" smtClean="0">
                <a:latin typeface="NikoshBAN" panose="02000000000000000000" pitchFamily="2" charset="0"/>
                <a:cs typeface="NikoshBAN" panose="02000000000000000000" pitchFamily="2" charset="0"/>
              </a:rPr>
              <a:t>অন্তঃসত্বা</a:t>
            </a:r>
            <a:r>
              <a:rPr lang="en-US" sz="5400" b="1" dirty="0" smtClean="0">
                <a:latin typeface="NikoshBAN" panose="02000000000000000000" pitchFamily="2" charset="0"/>
                <a:cs typeface="NikoshBAN" panose="02000000000000000000" pitchFamily="2" charset="0"/>
              </a:rPr>
              <a:t> </a:t>
            </a:r>
            <a:r>
              <a:rPr lang="en-US" sz="5400" b="1" dirty="0" err="1" smtClean="0">
                <a:latin typeface="NikoshBAN" panose="02000000000000000000" pitchFamily="2" charset="0"/>
                <a:cs typeface="NikoshBAN" panose="02000000000000000000" pitchFamily="2" charset="0"/>
              </a:rPr>
              <a:t>স্ত্রীকে</a:t>
            </a:r>
            <a:r>
              <a:rPr lang="en-US" sz="5400" b="1" dirty="0" smtClean="0">
                <a:latin typeface="NikoshBAN" panose="02000000000000000000" pitchFamily="2" charset="0"/>
                <a:cs typeface="NikoshBAN" panose="02000000000000000000" pitchFamily="2" charset="0"/>
              </a:rPr>
              <a:t> </a:t>
            </a:r>
            <a:r>
              <a:rPr lang="en-US" sz="5400" b="1" dirty="0" err="1" smtClean="0">
                <a:latin typeface="NikoshBAN" panose="02000000000000000000" pitchFamily="2" charset="0"/>
                <a:cs typeface="NikoshBAN" panose="02000000000000000000" pitchFamily="2" charset="0"/>
              </a:rPr>
              <a:t>তালাক</a:t>
            </a:r>
            <a:r>
              <a:rPr lang="en-US" sz="5400" b="1" dirty="0" smtClean="0">
                <a:latin typeface="NikoshBAN" panose="02000000000000000000" pitchFamily="2" charset="0"/>
                <a:cs typeface="NikoshBAN" panose="02000000000000000000" pitchFamily="2" charset="0"/>
              </a:rPr>
              <a:t> </a:t>
            </a:r>
            <a:endParaRPr lang="en-US" sz="5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953495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304800"/>
            <a:ext cx="4419600" cy="1015663"/>
          </a:xfrm>
          <a:prstGeom prst="rect">
            <a:avLst/>
          </a:prstGeom>
          <a:pattFill prst="pct5">
            <a:fgClr>
              <a:schemeClr val="bg1">
                <a:lumMod val="95000"/>
              </a:schemeClr>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0" b="1" dirty="0" err="1">
                <a:latin typeface="NikoshBAN" panose="02000000000000000000" pitchFamily="2" charset="0"/>
                <a:cs typeface="NikoshBAN" panose="02000000000000000000" pitchFamily="2" charset="0"/>
              </a:rPr>
              <a:t>চল,তাহক্বিক</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করি</a:t>
            </a:r>
            <a:endParaRPr lang="en-US" sz="6000" b="1" dirty="0">
              <a:latin typeface="NikoshBAN" panose="02000000000000000000" pitchFamily="2" charset="0"/>
              <a:cs typeface="NikoshBAN" panose="02000000000000000000" pitchFamily="2" charset="0"/>
            </a:endParaRPr>
          </a:p>
        </p:txBody>
      </p:sp>
      <p:sp>
        <p:nvSpPr>
          <p:cNvPr id="6" name="Rectangle 5"/>
          <p:cNvSpPr/>
          <p:nvPr/>
        </p:nvSpPr>
        <p:spPr>
          <a:xfrm>
            <a:off x="304800" y="1377860"/>
            <a:ext cx="11658600" cy="529375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r-AE" sz="3200" b="1" dirty="0">
                <a:solidFill>
                  <a:schemeClr val="accent6"/>
                </a:solidFill>
                <a:latin typeface="Arial" panose="020B0604020202020204" pitchFamily="34" charset="0"/>
              </a:rPr>
              <a:t>لوف</a:t>
            </a:r>
            <a:r>
              <a:rPr lang="ar-AE" sz="3200" dirty="0">
                <a:latin typeface="Arial" panose="020B0604020202020204" pitchFamily="34" charset="0"/>
              </a:rPr>
              <a:t> هذا جمع ۔ واحده الف ماده ا  ل ف جنس مهموز </a:t>
            </a:r>
            <a:r>
              <a:rPr lang="ar-AE" sz="3200" dirty="0" smtClean="0">
                <a:latin typeface="Arial" panose="020B0604020202020204" pitchFamily="34" charset="0"/>
              </a:rPr>
              <a:t>فاء</a:t>
            </a:r>
            <a:r>
              <a:rPr lang="en-US" sz="3200" dirty="0" smtClean="0">
                <a:latin typeface="Arial" panose="020B0604020202020204" pitchFamily="34" charset="0"/>
              </a:rPr>
              <a:t>       </a:t>
            </a:r>
            <a:r>
              <a:rPr lang="en-US" sz="3200" dirty="0" smtClean="0">
                <a:latin typeface="Arial" panose="020B0604020202020204" pitchFamily="34" charset="0"/>
              </a:rPr>
              <a:t>  </a:t>
            </a:r>
            <a:r>
              <a:rPr lang="ar-AE" sz="3200" dirty="0" smtClean="0">
                <a:latin typeface="Arial" panose="020B0604020202020204" pitchFamily="34" charset="0"/>
              </a:rPr>
              <a:t>  </a:t>
            </a:r>
            <a:r>
              <a:rPr lang="en-US" sz="3200" dirty="0" smtClean="0">
                <a:latin typeface="Arial" panose="020B0604020202020204" pitchFamily="34" charset="0"/>
              </a:rPr>
              <a:t>                     </a:t>
            </a:r>
          </a:p>
          <a:p>
            <a:r>
              <a:rPr lang="en-US" sz="3200" dirty="0" smtClean="0">
                <a:latin typeface="Arial" panose="020B0604020202020204" pitchFamily="34" charset="0"/>
              </a:rPr>
              <a:t>       </a:t>
            </a:r>
            <a:r>
              <a:rPr lang="as-IN" sz="3200" dirty="0" smtClean="0">
                <a:latin typeface="Arial" panose="020B0604020202020204" pitchFamily="34" charset="0"/>
              </a:rPr>
              <a:t>অর্থ </a:t>
            </a:r>
            <a:r>
              <a:rPr lang="as-IN" sz="3200" dirty="0">
                <a:latin typeface="Arial" panose="020B0604020202020204" pitchFamily="34" charset="0"/>
              </a:rPr>
              <a:t>- হাজার </a:t>
            </a:r>
            <a:r>
              <a:rPr lang="as-IN" sz="3200" dirty="0" smtClean="0">
                <a:latin typeface="Arial" panose="020B0604020202020204" pitchFamily="34" charset="0"/>
              </a:rPr>
              <a:t>হাজার</a:t>
            </a:r>
            <a:r>
              <a:rPr lang="en-US" sz="3200" dirty="0" smtClean="0">
                <a:latin typeface="Arial" panose="020B0604020202020204" pitchFamily="34" charset="0"/>
              </a:rPr>
              <a:t>।</a:t>
            </a:r>
            <a:endParaRPr lang="en-US" sz="3200" dirty="0" smtClean="0">
              <a:latin typeface="Arial" panose="020B0604020202020204" pitchFamily="34" charset="0"/>
              <a:cs typeface="Arial" panose="020B0604020202020204" pitchFamily="34" charset="0"/>
            </a:endParaRPr>
          </a:p>
          <a:p>
            <a:r>
              <a:rPr lang="ar-AE" sz="3200" b="1" dirty="0">
                <a:solidFill>
                  <a:schemeClr val="accent6"/>
                </a:solidFill>
                <a:latin typeface="Arial" panose="020B0604020202020204" pitchFamily="34" charset="0"/>
              </a:rPr>
              <a:t>حذر</a:t>
            </a:r>
            <a:r>
              <a:rPr lang="ar-AE" sz="3200" dirty="0">
                <a:latin typeface="Arial" panose="020B0604020202020204" pitchFamily="34" charset="0"/>
              </a:rPr>
              <a:t> باب  سمع مصار  ماده ح ذ ر جنس </a:t>
            </a:r>
            <a:r>
              <a:rPr lang="ar-AE" sz="3200" dirty="0" smtClean="0">
                <a:latin typeface="Arial" panose="020B0604020202020204" pitchFamily="34" charset="0"/>
              </a:rPr>
              <a:t>صحیح</a:t>
            </a:r>
            <a:r>
              <a:rPr lang="en-US" sz="3200" dirty="0" smtClean="0">
                <a:latin typeface="Arial" panose="020B0604020202020204" pitchFamily="34" charset="0"/>
              </a:rPr>
              <a:t>     </a:t>
            </a:r>
            <a:r>
              <a:rPr lang="ar-AE" sz="3200" dirty="0" smtClean="0">
                <a:latin typeface="Arial" panose="020B0604020202020204" pitchFamily="34" charset="0"/>
              </a:rPr>
              <a:t> </a:t>
            </a:r>
            <a:r>
              <a:rPr lang="en-US" sz="3200" dirty="0" smtClean="0">
                <a:latin typeface="Arial" panose="020B0604020202020204" pitchFamily="34" charset="0"/>
              </a:rPr>
              <a:t>                    </a:t>
            </a:r>
            <a:r>
              <a:rPr lang="ar-AE" sz="3200" dirty="0" smtClean="0">
                <a:latin typeface="Arial" panose="020B0604020202020204" pitchFamily="34" charset="0"/>
              </a:rPr>
              <a:t> </a:t>
            </a:r>
            <a:endParaRPr lang="en-US" sz="3200" dirty="0" smtClean="0">
              <a:latin typeface="Arial" panose="020B0604020202020204" pitchFamily="34" charset="0"/>
            </a:endParaRPr>
          </a:p>
          <a:p>
            <a:r>
              <a:rPr lang="en-US" sz="3200" dirty="0" smtClean="0">
                <a:latin typeface="Arial" panose="020B0604020202020204" pitchFamily="34" charset="0"/>
                <a:cs typeface="Arial" panose="020B0604020202020204" pitchFamily="34" charset="0"/>
              </a:rPr>
              <a:t>      </a:t>
            </a:r>
            <a:r>
              <a:rPr lang="as-IN" sz="3200" dirty="0" smtClean="0">
                <a:latin typeface="Arial" panose="020B0604020202020204" pitchFamily="34" charset="0"/>
                <a:cs typeface="Arial" panose="020B0604020202020204" pitchFamily="34" charset="0"/>
              </a:rPr>
              <a:t>অর্থ </a:t>
            </a:r>
            <a:r>
              <a:rPr lang="as-IN" sz="3200" dirty="0">
                <a:latin typeface="Arial" panose="020B0604020202020204" pitchFamily="34" charset="0"/>
                <a:cs typeface="Arial" panose="020B0604020202020204" pitchFamily="34" charset="0"/>
              </a:rPr>
              <a:t>ভয় করা</a:t>
            </a:r>
            <a:r>
              <a:rPr lang="as-IN" sz="3200" dirty="0" smtClean="0">
                <a:latin typeface="Arial" panose="020B0604020202020204" pitchFamily="34" charset="0"/>
                <a:cs typeface="Arial" panose="020B0604020202020204" pitchFamily="34" charset="0"/>
              </a:rPr>
              <a:t>।</a:t>
            </a:r>
            <a:endParaRPr lang="en-US" sz="3200" dirty="0" smtClean="0">
              <a:latin typeface="Arial" panose="020B0604020202020204" pitchFamily="34" charset="0"/>
              <a:cs typeface="Arial" panose="020B0604020202020204" pitchFamily="34" charset="0"/>
            </a:endParaRPr>
          </a:p>
          <a:p>
            <a:r>
              <a:rPr lang="ar-AE" sz="3200" dirty="0">
                <a:solidFill>
                  <a:schemeClr val="accent6"/>
                </a:solidFill>
                <a:latin typeface="Arial" panose="020B0604020202020204" pitchFamily="34" charset="0"/>
                <a:cs typeface="Arial" panose="020B0604020202020204" pitchFamily="34" charset="0"/>
              </a:rPr>
              <a:t>ل</a:t>
            </a:r>
            <a:r>
              <a:rPr lang="ar-AE" sz="3200" b="1" dirty="0">
                <a:solidFill>
                  <a:schemeClr val="accent6"/>
                </a:solidFill>
                <a:latin typeface="Arial" panose="020B0604020202020204" pitchFamily="34" charset="0"/>
                <a:cs typeface="Arial" panose="020B0604020202020204" pitchFamily="34" charset="0"/>
              </a:rPr>
              <a:t>ایشکرون</a:t>
            </a:r>
            <a:r>
              <a:rPr lang="ar-AE" sz="3200" dirty="0">
                <a:latin typeface="Arial" panose="020B0604020202020204" pitchFamily="34" charset="0"/>
              </a:rPr>
              <a:t> صیغه  جمع مذکر غایب  بحث نفی مضارع معروف باب نصر مصدار  </a:t>
            </a:r>
            <a:r>
              <a:rPr lang="en-US" sz="3200" dirty="0" smtClean="0">
                <a:latin typeface="Arial" panose="020B0604020202020204" pitchFamily="34" charset="0"/>
              </a:rPr>
              <a:t>     </a:t>
            </a:r>
          </a:p>
          <a:p>
            <a:r>
              <a:rPr lang="en-US" sz="3200" dirty="0">
                <a:latin typeface="Arial" panose="020B0604020202020204" pitchFamily="34" charset="0"/>
              </a:rPr>
              <a:t> </a:t>
            </a:r>
            <a:r>
              <a:rPr lang="ar-AE" sz="3200" dirty="0" smtClean="0">
                <a:latin typeface="Arial" panose="020B0604020202020204" pitchFamily="34" charset="0"/>
              </a:rPr>
              <a:t>الشکر </a:t>
            </a:r>
            <a:r>
              <a:rPr lang="ar-AE" sz="3200" dirty="0">
                <a:latin typeface="Arial" panose="020B0604020202020204" pitchFamily="34" charset="0"/>
              </a:rPr>
              <a:t>ماده ف ر ض جنس صحیح  </a:t>
            </a:r>
            <a:endParaRPr lang="en-US" sz="3200" dirty="0" smtClean="0">
              <a:latin typeface="Arial" panose="020B0604020202020204" pitchFamily="34" charset="0"/>
            </a:endParaRPr>
          </a:p>
          <a:p>
            <a:r>
              <a:rPr lang="as-IN" sz="3200" dirty="0" smtClean="0">
                <a:latin typeface="Arial" panose="020B0604020202020204" pitchFamily="34" charset="0"/>
                <a:cs typeface="Arial" panose="020B0604020202020204" pitchFamily="34" charset="0"/>
              </a:rPr>
              <a:t>অর্থ </a:t>
            </a:r>
            <a:r>
              <a:rPr lang="as-IN" sz="3200" dirty="0">
                <a:latin typeface="Arial" panose="020B0604020202020204" pitchFamily="34" charset="0"/>
                <a:cs typeface="Arial" panose="020B0604020202020204" pitchFamily="34" charset="0"/>
              </a:rPr>
              <a:t>তারা কৃতজ্ঞতা প্রকাশ করে </a:t>
            </a:r>
            <a:r>
              <a:rPr lang="as-IN" sz="3200" dirty="0" smtClean="0">
                <a:latin typeface="Arial" panose="020B0604020202020204" pitchFamily="34" charset="0"/>
                <a:cs typeface="Arial" panose="020B0604020202020204" pitchFamily="34" charset="0"/>
              </a:rPr>
              <a:t>না</a:t>
            </a:r>
            <a:r>
              <a:rPr lang="en-US" sz="3200" dirty="0" smtClean="0">
                <a:latin typeface="Arial" panose="020B0604020202020204" pitchFamily="34" charset="0"/>
                <a:cs typeface="Arial" panose="020B0604020202020204" pitchFamily="34" charset="0"/>
              </a:rPr>
              <a:t> ।</a:t>
            </a:r>
            <a:endParaRPr lang="en-US" sz="3200" dirty="0" smtClean="0">
              <a:latin typeface="Arial" panose="020B0604020202020204" pitchFamily="34" charset="0"/>
              <a:cs typeface="Arial" panose="020B0604020202020204" pitchFamily="34" charset="0"/>
            </a:endParaRPr>
          </a:p>
          <a:p>
            <a:r>
              <a:rPr lang="ar-AE" sz="3200" b="1" dirty="0">
                <a:solidFill>
                  <a:schemeClr val="accent6"/>
                </a:solidFill>
                <a:latin typeface="Arial" panose="020B0604020202020204" pitchFamily="34" charset="0"/>
              </a:rPr>
              <a:t>یقرض</a:t>
            </a:r>
            <a:r>
              <a:rPr lang="ar-AE" sz="3200" dirty="0">
                <a:latin typeface="Arial" panose="020B0604020202020204" pitchFamily="34" charset="0"/>
              </a:rPr>
              <a:t> صیغه واحد مذکر غایب بحث مضارع معروف باب  افعال مصدار الاقراض ماده ق ر ض جنس صحیح  </a:t>
            </a:r>
            <a:endParaRPr lang="en-US" sz="3200" dirty="0" smtClean="0">
              <a:latin typeface="Arial" panose="020B0604020202020204" pitchFamily="34" charset="0"/>
            </a:endParaRPr>
          </a:p>
          <a:p>
            <a:r>
              <a:rPr lang="as-IN" sz="3200" dirty="0" smtClean="0">
                <a:latin typeface="Arial" panose="020B0604020202020204" pitchFamily="34" charset="0"/>
                <a:cs typeface="Arial" panose="020B0604020202020204" pitchFamily="34" charset="0"/>
              </a:rPr>
              <a:t>অর্থ  </a:t>
            </a:r>
            <a:r>
              <a:rPr lang="as-IN" sz="3200" dirty="0">
                <a:latin typeface="Arial" panose="020B0604020202020204" pitchFamily="34" charset="0"/>
                <a:cs typeface="Arial" panose="020B0604020202020204" pitchFamily="34" charset="0"/>
              </a:rPr>
              <a:t>ঋণ প্রদান করে।</a:t>
            </a:r>
            <a:endParaRPr lang="en-US" sz="32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409792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304800"/>
            <a:ext cx="4267200" cy="1015663"/>
          </a:xfrm>
          <a:prstGeom prst="rect">
            <a:avLst/>
          </a:prstGeom>
          <a:pattFill prst="pct5">
            <a:fgClr>
              <a:schemeClr val="bg1">
                <a:lumMod val="95000"/>
              </a:schemeClr>
            </a:fgClr>
            <a:bgClr>
              <a:schemeClr val="bg1"/>
            </a:bgClr>
          </a:patt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rtlCol="0">
            <a:spAutoFit/>
          </a:bodyPr>
          <a:lstStyle/>
          <a:p>
            <a:r>
              <a:rPr lang="en-US" sz="6000" b="1" dirty="0" err="1">
                <a:latin typeface="NikoshBAN" panose="02000000000000000000" pitchFamily="2" charset="0"/>
                <a:cs typeface="NikoshBAN" panose="02000000000000000000" pitchFamily="2" charset="0"/>
              </a:rPr>
              <a:t>শব্দার্থ</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জেনে</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নেই</a:t>
            </a:r>
            <a:r>
              <a:rPr lang="en-US" sz="6000" b="1" dirty="0">
                <a:latin typeface="NikoshBAN" panose="02000000000000000000" pitchFamily="2" charset="0"/>
                <a:cs typeface="NikoshBAN" panose="02000000000000000000" pitchFamily="2" charset="0"/>
              </a:rPr>
              <a:t> </a:t>
            </a:r>
          </a:p>
        </p:txBody>
      </p:sp>
      <p:graphicFrame>
        <p:nvGraphicFramePr>
          <p:cNvPr id="3" name="Table 2"/>
          <p:cNvGraphicFramePr>
            <a:graphicFrameLocks noGrp="1"/>
          </p:cNvGraphicFramePr>
          <p:nvPr>
            <p:extLst>
              <p:ext uri="{D42A27DB-BD31-4B8C-83A1-F6EECF244321}">
                <p14:modId xmlns:p14="http://schemas.microsoft.com/office/powerpoint/2010/main" val="3738616739"/>
              </p:ext>
            </p:extLst>
          </p:nvPr>
        </p:nvGraphicFramePr>
        <p:xfrm>
          <a:off x="304800" y="1676400"/>
          <a:ext cx="11430000" cy="4294573"/>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5696770"/>
                <a:gridCol w="5733230"/>
              </a:tblGrid>
              <a:tr h="773708">
                <a:tc>
                  <a:txBody>
                    <a:bodyPr/>
                    <a:lstStyle/>
                    <a:p>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বাংলা</a:t>
                      </a:r>
                      <a:r>
                        <a:rPr lang="en-US" sz="4000" b="1" baseline="0" dirty="0" smtClean="0">
                          <a:latin typeface="NikoshBAN" panose="02000000000000000000" pitchFamily="2" charset="0"/>
                          <a:cs typeface="NikoshBAN" panose="02000000000000000000" pitchFamily="2" charset="0"/>
                        </a:rPr>
                        <a:t> </a:t>
                      </a:r>
                      <a:r>
                        <a:rPr lang="en-US" sz="4000" b="1" baseline="0" dirty="0" err="1" smtClean="0">
                          <a:latin typeface="NikoshBAN" panose="02000000000000000000" pitchFamily="2" charset="0"/>
                          <a:cs typeface="NikoshBAN" panose="02000000000000000000" pitchFamily="2" charset="0"/>
                        </a:rPr>
                        <a:t>অর্থ</a:t>
                      </a:r>
                      <a:r>
                        <a:rPr lang="en-US" sz="4000" b="1" baseline="0" dirty="0" smtClean="0">
                          <a:latin typeface="NikoshBAN" panose="02000000000000000000" pitchFamily="2" charset="0"/>
                          <a:cs typeface="NikoshBAN" panose="02000000000000000000" pitchFamily="2" charset="0"/>
                        </a:rPr>
                        <a:t> </a:t>
                      </a:r>
                      <a:endParaRPr lang="en-US" sz="4000" b="1" dirty="0">
                        <a:latin typeface="NikoshBAN" panose="02000000000000000000" pitchFamily="2" charset="0"/>
                        <a:cs typeface="NikoshBAN" panose="02000000000000000000" pitchFamily="2" charset="0"/>
                      </a:endParaRPr>
                    </a:p>
                  </a:txBody>
                  <a:tcPr marL="68580" marR="68580" marT="34290" marB="34290">
                    <a:solidFill>
                      <a:schemeClr val="tx2"/>
                    </a:solidFill>
                  </a:tcPr>
                </a:tc>
                <a:tc>
                  <a:txBody>
                    <a:bodyPr/>
                    <a:lstStyle/>
                    <a:p>
                      <a:r>
                        <a:rPr lang="en-US" sz="4000" b="1" dirty="0" smtClean="0"/>
                        <a:t>    </a:t>
                      </a:r>
                      <a:r>
                        <a:rPr lang="en-US" sz="4000" b="1" dirty="0" smtClean="0"/>
                        <a:t>       </a:t>
                      </a:r>
                      <a:r>
                        <a:rPr lang="en-US" sz="4000" b="1" dirty="0" err="1" smtClean="0">
                          <a:latin typeface="NikoshBAN" panose="02000000000000000000" pitchFamily="2" charset="0"/>
                          <a:cs typeface="NikoshBAN" panose="02000000000000000000" pitchFamily="2" charset="0"/>
                        </a:rPr>
                        <a:t>আরবি</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শব্দ</a:t>
                      </a:r>
                      <a:r>
                        <a:rPr lang="en-US" sz="4000" b="1" dirty="0" smtClean="0">
                          <a:latin typeface="NikoshBAN" panose="02000000000000000000" pitchFamily="2" charset="0"/>
                          <a:cs typeface="NikoshBAN" panose="02000000000000000000" pitchFamily="2" charset="0"/>
                        </a:rPr>
                        <a:t> </a:t>
                      </a:r>
                      <a:endParaRPr lang="en-US" sz="4000" b="1" dirty="0">
                        <a:latin typeface="NikoshBAN" panose="02000000000000000000" pitchFamily="2" charset="0"/>
                        <a:cs typeface="NikoshBAN" panose="02000000000000000000" pitchFamily="2" charset="0"/>
                      </a:endParaRPr>
                    </a:p>
                  </a:txBody>
                  <a:tcPr marL="68580" marR="68580" marT="34290" marB="34290">
                    <a:solidFill>
                      <a:schemeClr val="accent1"/>
                    </a:solidFill>
                  </a:tcPr>
                </a:tc>
              </a:tr>
              <a:tr h="519769">
                <a:tc>
                  <a:txBody>
                    <a:bodyPr/>
                    <a:lstStyle/>
                    <a:p>
                      <a:r>
                        <a:rPr lang="en-US" sz="2800" dirty="0" err="1" smtClean="0"/>
                        <a:t>তালাক</a:t>
                      </a:r>
                      <a:r>
                        <a:rPr lang="en-US" sz="2800" dirty="0" smtClean="0"/>
                        <a:t> </a:t>
                      </a:r>
                      <a:r>
                        <a:rPr lang="en-US" sz="2800" dirty="0" err="1" smtClean="0"/>
                        <a:t>প্রাপ্তা</a:t>
                      </a:r>
                      <a:r>
                        <a:rPr lang="en-US" sz="2800" baseline="0" dirty="0" smtClean="0"/>
                        <a:t> </a:t>
                      </a:r>
                      <a:r>
                        <a:rPr lang="en-US" sz="2800" baseline="0" dirty="0" err="1" smtClean="0"/>
                        <a:t>নারী</a:t>
                      </a:r>
                      <a:r>
                        <a:rPr lang="en-US" sz="2800" baseline="0" dirty="0" smtClean="0"/>
                        <a:t>।</a:t>
                      </a:r>
                      <a:endParaRPr lang="en-US" sz="2800" dirty="0"/>
                    </a:p>
                  </a:txBody>
                  <a:tcPr marL="68580" marR="68580" marT="34290" marB="34290">
                    <a:solidFill>
                      <a:schemeClr val="accent2">
                        <a:lumMod val="20000"/>
                        <a:lumOff val="80000"/>
                      </a:schemeClr>
                    </a:solidFill>
                  </a:tcPr>
                </a:tc>
                <a:tc>
                  <a:txBody>
                    <a:bodyPr/>
                    <a:lstStyle/>
                    <a:p>
                      <a:r>
                        <a:rPr lang="en-US" sz="2800" dirty="0" smtClean="0"/>
                        <a:t>                 </a:t>
                      </a:r>
                      <a:r>
                        <a:rPr lang="ar-AE" sz="2800" dirty="0" smtClean="0"/>
                        <a:t>َلِلْمُطَلَّقَاتِ</a:t>
                      </a:r>
                      <a:endParaRPr lang="en-US" sz="2800" dirty="0"/>
                    </a:p>
                  </a:txBody>
                  <a:tcPr marL="68580" marR="68580" marT="34290" marB="34290">
                    <a:solidFill>
                      <a:schemeClr val="accent2">
                        <a:lumMod val="20000"/>
                        <a:lumOff val="80000"/>
                      </a:schemeClr>
                    </a:solidFill>
                  </a:tcPr>
                </a:tc>
              </a:tr>
              <a:tr h="519769">
                <a:tc>
                  <a:txBody>
                    <a:bodyPr/>
                    <a:lstStyle/>
                    <a:p>
                      <a:r>
                        <a:rPr lang="en-US" sz="2800" dirty="0" smtClean="0"/>
                        <a:t> </a:t>
                      </a:r>
                      <a:r>
                        <a:rPr lang="en-US" sz="2800" dirty="0" err="1" smtClean="0"/>
                        <a:t>বিধিমত</a:t>
                      </a:r>
                      <a:r>
                        <a:rPr lang="en-US" sz="2800" dirty="0" smtClean="0"/>
                        <a:t> </a:t>
                      </a:r>
                      <a:r>
                        <a:rPr lang="en-US" sz="2800" dirty="0" err="1" smtClean="0"/>
                        <a:t>বা</a:t>
                      </a:r>
                      <a:r>
                        <a:rPr lang="en-US" sz="2800" dirty="0" smtClean="0"/>
                        <a:t> </a:t>
                      </a:r>
                      <a:r>
                        <a:rPr lang="en-US" sz="2800" dirty="0" err="1" smtClean="0"/>
                        <a:t>ন্যায়</a:t>
                      </a:r>
                      <a:r>
                        <a:rPr lang="en-US" sz="2800" dirty="0" smtClean="0"/>
                        <a:t> </a:t>
                      </a:r>
                      <a:r>
                        <a:rPr lang="en-US" sz="2800" dirty="0" err="1" smtClean="0"/>
                        <a:t>সঙ্গত</a:t>
                      </a:r>
                      <a:endParaRPr lang="en-US" sz="2800" dirty="0"/>
                    </a:p>
                  </a:txBody>
                  <a:tcPr marL="68580" marR="68580" marT="34290" marB="34290">
                    <a:solidFill>
                      <a:schemeClr val="accent6">
                        <a:lumMod val="20000"/>
                        <a:lumOff val="80000"/>
                      </a:schemeClr>
                    </a:solidFill>
                  </a:tcPr>
                </a:tc>
                <a:tc>
                  <a:txBody>
                    <a:bodyPr/>
                    <a:lstStyle/>
                    <a:p>
                      <a:r>
                        <a:rPr lang="en-US" sz="2800" dirty="0" smtClean="0"/>
                        <a:t>                  </a:t>
                      </a:r>
                      <a:r>
                        <a:rPr lang="ar-AE" sz="2800" dirty="0" smtClean="0"/>
                        <a:t>بِالْمَعْرُوفِ</a:t>
                      </a:r>
                      <a:endParaRPr lang="en-US" sz="2800" dirty="0"/>
                    </a:p>
                  </a:txBody>
                  <a:tcPr marL="68580" marR="68580" marT="34290" marB="34290">
                    <a:solidFill>
                      <a:schemeClr val="accent6">
                        <a:lumMod val="20000"/>
                        <a:lumOff val="80000"/>
                      </a:schemeClr>
                    </a:solidFill>
                  </a:tcPr>
                </a:tc>
              </a:tr>
              <a:tr h="519769">
                <a:tc>
                  <a:txBody>
                    <a:bodyPr/>
                    <a:lstStyle/>
                    <a:p>
                      <a:r>
                        <a:rPr lang="en-US" sz="2800" dirty="0" smtClean="0"/>
                        <a:t> </a:t>
                      </a:r>
                      <a:r>
                        <a:rPr lang="en-US" sz="2800" dirty="0" err="1" smtClean="0"/>
                        <a:t>বুঝতে</a:t>
                      </a:r>
                      <a:r>
                        <a:rPr lang="en-US" sz="2800" baseline="0" dirty="0" smtClean="0"/>
                        <a:t> </a:t>
                      </a:r>
                      <a:r>
                        <a:rPr lang="en-US" sz="2800" baseline="0" dirty="0" err="1" smtClean="0"/>
                        <a:t>পারবে</a:t>
                      </a:r>
                      <a:r>
                        <a:rPr lang="en-US" sz="2800" baseline="0" dirty="0" smtClean="0"/>
                        <a:t>।</a:t>
                      </a:r>
                      <a:endParaRPr lang="en-US" sz="2800" dirty="0"/>
                    </a:p>
                  </a:txBody>
                  <a:tcPr marL="68580" marR="68580" marT="34290" marB="34290">
                    <a:solidFill>
                      <a:schemeClr val="accent5">
                        <a:lumMod val="60000"/>
                        <a:lumOff val="40000"/>
                      </a:schemeClr>
                    </a:solidFill>
                  </a:tcPr>
                </a:tc>
                <a:tc>
                  <a:txBody>
                    <a:bodyPr/>
                    <a:lstStyle/>
                    <a:p>
                      <a:r>
                        <a:rPr lang="en-US" sz="2800" dirty="0" smtClean="0"/>
                        <a:t>                 </a:t>
                      </a:r>
                      <a:r>
                        <a:rPr lang="ar-AE" sz="2800" dirty="0" smtClean="0"/>
                        <a:t>تَعْقِلُونَ</a:t>
                      </a:r>
                      <a:endParaRPr lang="ar-AE" sz="2800" dirty="0"/>
                    </a:p>
                  </a:txBody>
                  <a:tcPr marL="68580" marR="68580" marT="34290" marB="34290">
                    <a:solidFill>
                      <a:schemeClr val="accent5">
                        <a:lumMod val="60000"/>
                        <a:lumOff val="40000"/>
                      </a:schemeClr>
                    </a:solidFill>
                  </a:tcPr>
                </a:tc>
              </a:tr>
              <a:tr h="519769">
                <a:tc>
                  <a:txBody>
                    <a:bodyPr/>
                    <a:lstStyle/>
                    <a:p>
                      <a:r>
                        <a:rPr lang="en-US" sz="2800" dirty="0" smtClean="0"/>
                        <a:t> </a:t>
                      </a:r>
                      <a:r>
                        <a:rPr lang="en-US" sz="2800" dirty="0" err="1" smtClean="0"/>
                        <a:t>বের</a:t>
                      </a:r>
                      <a:r>
                        <a:rPr lang="en-US" sz="2800" dirty="0" smtClean="0"/>
                        <a:t> </a:t>
                      </a:r>
                      <a:r>
                        <a:rPr lang="en-US" sz="2800" dirty="0" err="1" smtClean="0"/>
                        <a:t>হয়েছিল</a:t>
                      </a:r>
                      <a:r>
                        <a:rPr lang="en-US" sz="2800" baseline="0" dirty="0" smtClean="0"/>
                        <a:t> </a:t>
                      </a:r>
                      <a:endParaRPr lang="en-US" sz="2800" dirty="0"/>
                    </a:p>
                  </a:txBody>
                  <a:tcPr marL="68580" marR="68580" marT="34290" marB="34290">
                    <a:solidFill>
                      <a:schemeClr val="accent6">
                        <a:lumMod val="40000"/>
                        <a:lumOff val="60000"/>
                      </a:schemeClr>
                    </a:solidFill>
                  </a:tcPr>
                </a:tc>
                <a:tc>
                  <a:txBody>
                    <a:bodyPr/>
                    <a:lstStyle/>
                    <a:p>
                      <a:r>
                        <a:rPr lang="en-US" sz="2800" dirty="0" smtClean="0"/>
                        <a:t>                </a:t>
                      </a:r>
                      <a:r>
                        <a:rPr lang="ar-AE" sz="2800" dirty="0" smtClean="0"/>
                        <a:t>خَرَجُواْ </a:t>
                      </a:r>
                      <a:endParaRPr lang="en-US" sz="2800" dirty="0"/>
                    </a:p>
                  </a:txBody>
                  <a:tcPr marL="68580" marR="68580" marT="34290" marB="34290">
                    <a:solidFill>
                      <a:schemeClr val="accent6">
                        <a:lumMod val="40000"/>
                        <a:lumOff val="60000"/>
                      </a:schemeClr>
                    </a:solidFill>
                  </a:tcPr>
                </a:tc>
              </a:tr>
              <a:tr h="519769">
                <a:tc>
                  <a:txBody>
                    <a:bodyPr/>
                    <a:lstStyle/>
                    <a:p>
                      <a:r>
                        <a:rPr lang="en-US" sz="2800" dirty="0" err="1" smtClean="0"/>
                        <a:t>অবশ্যই</a:t>
                      </a:r>
                      <a:r>
                        <a:rPr lang="en-US" sz="2800" baseline="0" dirty="0" smtClean="0"/>
                        <a:t> </a:t>
                      </a:r>
                      <a:r>
                        <a:rPr lang="en-US" sz="2800" baseline="0" dirty="0" err="1" smtClean="0"/>
                        <a:t>অনুগ্রহশীল</a:t>
                      </a:r>
                      <a:r>
                        <a:rPr lang="en-US" sz="2800" baseline="0" dirty="0" smtClean="0"/>
                        <a:t> </a:t>
                      </a:r>
                      <a:endParaRPr lang="en-US" sz="2800" dirty="0"/>
                    </a:p>
                  </a:txBody>
                  <a:tcPr marL="68580" marR="68580" marT="34290" marB="34290">
                    <a:solidFill>
                      <a:schemeClr val="accent6">
                        <a:lumMod val="60000"/>
                        <a:lumOff val="40000"/>
                      </a:schemeClr>
                    </a:solidFill>
                  </a:tcPr>
                </a:tc>
                <a:tc>
                  <a:txBody>
                    <a:bodyPr/>
                    <a:lstStyle/>
                    <a:p>
                      <a:r>
                        <a:rPr lang="en-US" sz="2800" dirty="0" smtClean="0"/>
                        <a:t>               </a:t>
                      </a:r>
                      <a:r>
                        <a:rPr lang="ar-AE" sz="2800" dirty="0" smtClean="0"/>
                        <a:t>لَذُو فَضْلٍ </a:t>
                      </a:r>
                      <a:endParaRPr lang="en-US" sz="2800" dirty="0"/>
                    </a:p>
                  </a:txBody>
                  <a:tcPr marL="68580" marR="68580" marT="34290" marB="34290">
                    <a:solidFill>
                      <a:schemeClr val="accent6">
                        <a:lumMod val="60000"/>
                        <a:lumOff val="40000"/>
                      </a:schemeClr>
                    </a:solidFill>
                  </a:tcPr>
                </a:tc>
              </a:tr>
              <a:tr h="666044">
                <a:tc>
                  <a:txBody>
                    <a:bodyPr/>
                    <a:lstStyle/>
                    <a:p>
                      <a:r>
                        <a:rPr lang="en-US" sz="2800" dirty="0" err="1" smtClean="0"/>
                        <a:t>তোমরা</a:t>
                      </a:r>
                      <a:r>
                        <a:rPr lang="en-US" sz="2800" dirty="0" smtClean="0"/>
                        <a:t> </a:t>
                      </a:r>
                      <a:r>
                        <a:rPr lang="en-US" sz="2800" dirty="0" err="1" smtClean="0"/>
                        <a:t>প্রত্যাবর্তিত</a:t>
                      </a:r>
                      <a:r>
                        <a:rPr lang="en-US" sz="2800" baseline="0" dirty="0" smtClean="0"/>
                        <a:t> </a:t>
                      </a:r>
                      <a:r>
                        <a:rPr lang="en-US" sz="2800" baseline="0" dirty="0" err="1" smtClean="0"/>
                        <a:t>হবে</a:t>
                      </a:r>
                      <a:r>
                        <a:rPr lang="en-US" sz="2800" baseline="0" dirty="0" smtClean="0"/>
                        <a:t>। </a:t>
                      </a:r>
                      <a:endParaRPr lang="en-US" sz="2800" dirty="0"/>
                    </a:p>
                  </a:txBody>
                  <a:tcPr marL="68580" marR="68580" marT="34290" marB="34290">
                    <a:solidFill>
                      <a:srgbClr val="00B0F0"/>
                    </a:solidFill>
                  </a:tcPr>
                </a:tc>
                <a:tc>
                  <a:txBody>
                    <a:bodyPr/>
                    <a:lstStyle/>
                    <a:p>
                      <a:r>
                        <a:rPr lang="en-US" sz="2800" dirty="0" smtClean="0"/>
                        <a:t>              </a:t>
                      </a:r>
                      <a:r>
                        <a:rPr lang="ar-AE" sz="2800" dirty="0" smtClean="0"/>
                        <a:t>تُرْجَعُونَ</a:t>
                      </a:r>
                    </a:p>
                    <a:p>
                      <a:endParaRPr lang="en-US" sz="2800" dirty="0"/>
                    </a:p>
                  </a:txBody>
                  <a:tcPr marL="68580" marR="68580" marT="34290" marB="34290">
                    <a:solidFill>
                      <a:srgbClr val="00B0F0"/>
                    </a:solidFill>
                  </a:tcPr>
                </a:tc>
              </a:tr>
            </a:tbl>
          </a:graphicData>
        </a:graphic>
      </p:graphicFrame>
    </p:spTree>
    <p:extLst>
      <p:ext uri="{BB962C8B-B14F-4D97-AF65-F5344CB8AC3E}">
        <p14:creationId xmlns:p14="http://schemas.microsoft.com/office/powerpoint/2010/main" val="7745896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5800" y="609601"/>
            <a:ext cx="3657600" cy="1015663"/>
          </a:xfrm>
          <a:prstGeom prst="rect">
            <a:avLst/>
          </a:prstGeom>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0" b="1" dirty="0" err="1">
                <a:latin typeface="NikoshBAN" panose="02000000000000000000" pitchFamily="2" charset="0"/>
                <a:cs typeface="NikoshBAN" panose="02000000000000000000" pitchFamily="2" charset="0"/>
              </a:rPr>
              <a:t>একক</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কাজ</a:t>
            </a:r>
            <a:r>
              <a:rPr lang="en-US" sz="6000" b="1" dirty="0">
                <a:latin typeface="NikoshBAN" panose="02000000000000000000" pitchFamily="2" charset="0"/>
                <a:cs typeface="NikoshBAN" panose="02000000000000000000" pitchFamily="2" charset="0"/>
              </a:rPr>
              <a:t> </a:t>
            </a:r>
          </a:p>
        </p:txBody>
      </p:sp>
      <p:graphicFrame>
        <p:nvGraphicFramePr>
          <p:cNvPr id="3" name="Table 2"/>
          <p:cNvGraphicFramePr>
            <a:graphicFrameLocks noGrp="1"/>
          </p:cNvGraphicFramePr>
          <p:nvPr>
            <p:extLst>
              <p:ext uri="{D42A27DB-BD31-4B8C-83A1-F6EECF244321}">
                <p14:modId xmlns:p14="http://schemas.microsoft.com/office/powerpoint/2010/main" val="36120959"/>
              </p:ext>
            </p:extLst>
          </p:nvPr>
        </p:nvGraphicFramePr>
        <p:xfrm>
          <a:off x="2676525" y="3733800"/>
          <a:ext cx="6686550" cy="2286000"/>
        </p:xfrm>
        <a:graphic>
          <a:graphicData uri="http://schemas.openxmlformats.org/drawingml/2006/table">
            <a:tbl>
              <a:tblPr firstRow="1" bandRow="1">
                <a:tableStyleId>{5C22544A-7EE6-4342-B048-85BDC9FD1C3A}</a:tableStyleId>
              </a:tblPr>
              <a:tblGrid>
                <a:gridCol w="3343275"/>
                <a:gridCol w="3343275"/>
              </a:tblGrid>
              <a:tr h="571500">
                <a:tc>
                  <a:txBody>
                    <a:bodyPr/>
                    <a:lstStyle/>
                    <a:p>
                      <a:r>
                        <a:rPr lang="en-US" sz="3300" dirty="0" err="1" smtClean="0">
                          <a:latin typeface="NikoshBAN" panose="02000000000000000000" pitchFamily="2" charset="0"/>
                          <a:cs typeface="NikoshBAN" panose="02000000000000000000" pitchFamily="2" charset="0"/>
                        </a:rPr>
                        <a:t>বাংলা</a:t>
                      </a:r>
                      <a:r>
                        <a:rPr lang="en-US" sz="3300" baseline="0" dirty="0" smtClean="0">
                          <a:latin typeface="NikoshBAN" panose="02000000000000000000" pitchFamily="2" charset="0"/>
                          <a:cs typeface="NikoshBAN" panose="02000000000000000000" pitchFamily="2" charset="0"/>
                        </a:rPr>
                        <a:t> </a:t>
                      </a:r>
                      <a:r>
                        <a:rPr lang="en-US" sz="3300" baseline="0" dirty="0" err="1" smtClean="0">
                          <a:latin typeface="NikoshBAN" panose="02000000000000000000" pitchFamily="2" charset="0"/>
                          <a:cs typeface="NikoshBAN" panose="02000000000000000000" pitchFamily="2" charset="0"/>
                        </a:rPr>
                        <a:t>অর্থ</a:t>
                      </a:r>
                      <a:r>
                        <a:rPr lang="en-US" sz="3300" baseline="0" dirty="0" smtClean="0">
                          <a:latin typeface="NikoshBAN" panose="02000000000000000000" pitchFamily="2" charset="0"/>
                          <a:cs typeface="NikoshBAN" panose="02000000000000000000" pitchFamily="2" charset="0"/>
                        </a:rPr>
                        <a:t> </a:t>
                      </a:r>
                      <a:r>
                        <a:rPr lang="en-US" sz="3300" baseline="0" dirty="0" err="1" smtClean="0">
                          <a:latin typeface="NikoshBAN" panose="02000000000000000000" pitchFamily="2" charset="0"/>
                          <a:cs typeface="NikoshBAN" panose="02000000000000000000" pitchFamily="2" charset="0"/>
                        </a:rPr>
                        <a:t>লিখ</a:t>
                      </a:r>
                      <a:endParaRPr lang="en-US" sz="3300" dirty="0">
                        <a:latin typeface="NikoshBAN" panose="02000000000000000000" pitchFamily="2" charset="0"/>
                        <a:cs typeface="NikoshBAN" panose="02000000000000000000" pitchFamily="2" charset="0"/>
                      </a:endParaRPr>
                    </a:p>
                  </a:txBody>
                  <a:tcPr marL="68580" marR="68580" marT="34290" marB="34290">
                    <a:solidFill>
                      <a:schemeClr val="tx1"/>
                    </a:solidFill>
                  </a:tcPr>
                </a:tc>
                <a:tc>
                  <a:txBody>
                    <a:bodyPr/>
                    <a:lstStyle/>
                    <a:p>
                      <a:r>
                        <a:rPr lang="en-US" sz="3300" dirty="0" smtClean="0">
                          <a:latin typeface="NikoshBAN" panose="02000000000000000000" pitchFamily="2" charset="0"/>
                          <a:cs typeface="NikoshBAN" panose="02000000000000000000" pitchFamily="2" charset="0"/>
                        </a:rPr>
                        <a:t> </a:t>
                      </a:r>
                      <a:r>
                        <a:rPr lang="en-US" sz="3300" dirty="0" err="1" smtClean="0">
                          <a:latin typeface="NikoshBAN" panose="02000000000000000000" pitchFamily="2" charset="0"/>
                          <a:cs typeface="NikoshBAN" panose="02000000000000000000" pitchFamily="2" charset="0"/>
                        </a:rPr>
                        <a:t>আরবি</a:t>
                      </a:r>
                      <a:r>
                        <a:rPr lang="en-US" sz="3300" dirty="0" smtClean="0">
                          <a:latin typeface="NikoshBAN" panose="02000000000000000000" pitchFamily="2" charset="0"/>
                          <a:cs typeface="NikoshBAN" panose="02000000000000000000" pitchFamily="2" charset="0"/>
                        </a:rPr>
                        <a:t> </a:t>
                      </a:r>
                      <a:r>
                        <a:rPr lang="en-US" sz="3300" dirty="0" err="1" smtClean="0">
                          <a:latin typeface="NikoshBAN" panose="02000000000000000000" pitchFamily="2" charset="0"/>
                          <a:cs typeface="NikoshBAN" panose="02000000000000000000" pitchFamily="2" charset="0"/>
                        </a:rPr>
                        <a:t>শব্দ</a:t>
                      </a:r>
                      <a:r>
                        <a:rPr lang="en-US" sz="3300" dirty="0" smtClean="0">
                          <a:latin typeface="NikoshBAN" panose="02000000000000000000" pitchFamily="2" charset="0"/>
                          <a:cs typeface="NikoshBAN" panose="02000000000000000000" pitchFamily="2" charset="0"/>
                        </a:rPr>
                        <a:t> </a:t>
                      </a:r>
                      <a:endParaRPr lang="en-US" sz="3300" dirty="0">
                        <a:latin typeface="NikoshBAN" panose="02000000000000000000" pitchFamily="2" charset="0"/>
                        <a:cs typeface="NikoshBAN" panose="02000000000000000000" pitchFamily="2" charset="0"/>
                      </a:endParaRPr>
                    </a:p>
                  </a:txBody>
                  <a:tcPr marL="68580" marR="68580" marT="34290" marB="34290">
                    <a:solidFill>
                      <a:schemeClr val="tx1"/>
                    </a:solidFill>
                  </a:tcPr>
                </a:tc>
              </a:tr>
              <a:tr h="571500">
                <a:tc>
                  <a:txBody>
                    <a:bodyPr/>
                    <a:lstStyle/>
                    <a:p>
                      <a:endParaRPr lang="en-US" sz="3300" dirty="0">
                        <a:latin typeface="NikoshBAN" panose="02000000000000000000" pitchFamily="2" charset="0"/>
                        <a:cs typeface="NikoshBAN" panose="02000000000000000000" pitchFamily="2" charset="0"/>
                      </a:endParaRPr>
                    </a:p>
                  </a:txBody>
                  <a:tcPr marL="68580" marR="68580" marT="34290" marB="34290">
                    <a:solidFill>
                      <a:schemeClr val="tx2">
                        <a:lumMod val="40000"/>
                        <a:lumOff val="60000"/>
                      </a:schemeClr>
                    </a:solidFill>
                  </a:tcPr>
                </a:tc>
                <a:tc>
                  <a:txBody>
                    <a:bodyPr/>
                    <a:lstStyle/>
                    <a:p>
                      <a:r>
                        <a:rPr lang="ar-AE" sz="3300" dirty="0" smtClean="0">
                          <a:latin typeface="NikoshBAN" panose="02000000000000000000" pitchFamily="2" charset="0"/>
                        </a:rPr>
                        <a:t>غَائِبِين</a:t>
                      </a:r>
                      <a:endParaRPr lang="en-US" sz="3300" dirty="0">
                        <a:latin typeface="NikoshBAN" panose="02000000000000000000" pitchFamily="2" charset="0"/>
                        <a:cs typeface="NikoshBAN" panose="02000000000000000000" pitchFamily="2" charset="0"/>
                      </a:endParaRPr>
                    </a:p>
                  </a:txBody>
                  <a:tcPr marL="68580" marR="68580" marT="34290" marB="34290">
                    <a:solidFill>
                      <a:schemeClr val="tx2">
                        <a:lumMod val="40000"/>
                        <a:lumOff val="60000"/>
                      </a:schemeClr>
                    </a:solidFill>
                  </a:tcPr>
                </a:tc>
              </a:tr>
              <a:tr h="571500">
                <a:tc>
                  <a:txBody>
                    <a:bodyPr/>
                    <a:lstStyle/>
                    <a:p>
                      <a:endParaRPr lang="en-US" sz="3300" dirty="0">
                        <a:latin typeface="NikoshBAN" panose="02000000000000000000" pitchFamily="2" charset="0"/>
                        <a:cs typeface="NikoshBAN" panose="02000000000000000000" pitchFamily="2" charset="0"/>
                      </a:endParaRPr>
                    </a:p>
                  </a:txBody>
                  <a:tcPr marL="68580" marR="68580" marT="34290" marB="34290">
                    <a:solidFill>
                      <a:schemeClr val="accent4">
                        <a:lumMod val="60000"/>
                        <a:lumOff val="40000"/>
                      </a:schemeClr>
                    </a:solidFill>
                  </a:tcPr>
                </a:tc>
                <a:tc>
                  <a:txBody>
                    <a:bodyPr/>
                    <a:lstStyle/>
                    <a:p>
                      <a:r>
                        <a:rPr lang="ar-AE" sz="3300" dirty="0" smtClean="0">
                          <a:latin typeface="NikoshBAN" panose="02000000000000000000" pitchFamily="2" charset="0"/>
                        </a:rPr>
                        <a:t>فَلَنَقُصَّنَّ</a:t>
                      </a:r>
                      <a:endParaRPr lang="en-US" sz="3300" dirty="0">
                        <a:latin typeface="NikoshBAN" panose="02000000000000000000" pitchFamily="2" charset="0"/>
                        <a:cs typeface="NikoshBAN" panose="02000000000000000000" pitchFamily="2" charset="0"/>
                      </a:endParaRPr>
                    </a:p>
                  </a:txBody>
                  <a:tcPr marL="68580" marR="68580" marT="34290" marB="34290">
                    <a:solidFill>
                      <a:schemeClr val="accent4">
                        <a:lumMod val="60000"/>
                        <a:lumOff val="40000"/>
                      </a:schemeClr>
                    </a:solidFill>
                  </a:tcPr>
                </a:tc>
              </a:tr>
              <a:tr h="571500">
                <a:tc>
                  <a:txBody>
                    <a:bodyPr/>
                    <a:lstStyle/>
                    <a:p>
                      <a:endParaRPr lang="en-US" sz="3300" dirty="0">
                        <a:latin typeface="NikoshBAN" panose="02000000000000000000" pitchFamily="2" charset="0"/>
                        <a:cs typeface="NikoshBAN" panose="02000000000000000000" pitchFamily="2" charset="0"/>
                      </a:endParaRPr>
                    </a:p>
                  </a:txBody>
                  <a:tcPr marL="68580" marR="68580" marT="34290" marB="34290">
                    <a:solidFill>
                      <a:schemeClr val="accent1">
                        <a:lumMod val="60000"/>
                        <a:lumOff val="40000"/>
                      </a:schemeClr>
                    </a:solidFill>
                  </a:tcPr>
                </a:tc>
                <a:tc>
                  <a:txBody>
                    <a:bodyPr/>
                    <a:lstStyle/>
                    <a:p>
                      <a:r>
                        <a:rPr lang="ar-AE" sz="3300" dirty="0" smtClean="0">
                          <a:latin typeface="NikoshBAN" panose="02000000000000000000" pitchFamily="2" charset="0"/>
                        </a:rPr>
                        <a:t>أُرْسِل</a:t>
                      </a:r>
                      <a:endParaRPr lang="en-US" sz="3300" dirty="0">
                        <a:latin typeface="NikoshBAN" panose="02000000000000000000" pitchFamily="2" charset="0"/>
                        <a:cs typeface="NikoshBAN" panose="02000000000000000000" pitchFamily="2" charset="0"/>
                      </a:endParaRPr>
                    </a:p>
                  </a:txBody>
                  <a:tcPr marL="68580" marR="68580" marT="34290" marB="34290">
                    <a:solidFill>
                      <a:schemeClr val="accent1">
                        <a:lumMod val="60000"/>
                        <a:lumOff val="40000"/>
                      </a:schemeClr>
                    </a:solidFill>
                  </a:tcPr>
                </a:tc>
              </a:tr>
            </a:tbl>
          </a:graphicData>
        </a:graphic>
      </p:graphicFrame>
      <p:sp>
        <p:nvSpPr>
          <p:cNvPr id="4" name="TextBox 3"/>
          <p:cNvSpPr txBox="1"/>
          <p:nvPr/>
        </p:nvSpPr>
        <p:spPr>
          <a:xfrm>
            <a:off x="3733800" y="2362200"/>
            <a:ext cx="2209800" cy="707886"/>
          </a:xfrm>
          <a:prstGeom prst="rect">
            <a:avLst/>
          </a:prstGeom>
          <a:solidFill>
            <a:schemeClr val="bg1">
              <a:lumMod val="9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err="1">
                <a:latin typeface="NikoshBAN" panose="02000000000000000000" pitchFamily="2" charset="0"/>
                <a:cs typeface="NikoshBAN" panose="02000000000000000000" pitchFamily="2" charset="0"/>
              </a:rPr>
              <a:t>শব্দার্থ</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লিখ</a:t>
            </a:r>
            <a:r>
              <a:rPr lang="en-US" sz="4000" b="1" dirty="0">
                <a:latin typeface="NikoshBAN" panose="02000000000000000000" pitchFamily="2" charset="0"/>
                <a:cs typeface="NikoshBAN" panose="02000000000000000000" pitchFamily="2" charset="0"/>
              </a:rPr>
              <a:t> </a:t>
            </a:r>
          </a:p>
        </p:txBody>
      </p:sp>
      <p:sp>
        <p:nvSpPr>
          <p:cNvPr id="5" name="Rectangle 4"/>
          <p:cNvSpPr/>
          <p:nvPr/>
        </p:nvSpPr>
        <p:spPr>
          <a:xfrm>
            <a:off x="7924800" y="2362200"/>
            <a:ext cx="2514600" cy="7078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err="1" smtClean="0">
                <a:latin typeface="NikoshBAN" panose="02000000000000000000" pitchFamily="2" charset="0"/>
                <a:cs typeface="NikoshBAN" panose="02000000000000000000" pitchFamily="2" charset="0"/>
              </a:rPr>
              <a:t>সময়</a:t>
            </a:r>
            <a:r>
              <a:rPr lang="en-US" sz="4000" b="1" dirty="0" smtClean="0">
                <a:latin typeface="NikoshBAN" panose="02000000000000000000" pitchFamily="2" charset="0"/>
                <a:cs typeface="NikoshBAN" panose="02000000000000000000" pitchFamily="2" charset="0"/>
              </a:rPr>
              <a:t> ৩মিনিট</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728933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2057400"/>
            <a:ext cx="1828800" cy="553998"/>
          </a:xfrm>
          <a:prstGeom prst="rect">
            <a:avLst/>
          </a:prstGeom>
          <a:pattFill prst="pct5">
            <a:fgClr>
              <a:schemeClr val="accent1"/>
            </a:fgClr>
            <a:bgClr>
              <a:schemeClr val="bg1"/>
            </a:bgClr>
          </a:patt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000" u="sng" dirty="0" err="1">
                <a:latin typeface="NikoshBAN" panose="02000000000000000000" pitchFamily="2" charset="0"/>
                <a:cs typeface="NikoshBAN" panose="02000000000000000000" pitchFamily="2" charset="0"/>
              </a:rPr>
              <a:t>তারকীব</a:t>
            </a:r>
            <a:r>
              <a:rPr lang="en-US" sz="3000" u="sng" dirty="0">
                <a:latin typeface="NikoshBAN" panose="02000000000000000000" pitchFamily="2" charset="0"/>
                <a:cs typeface="NikoshBAN" panose="02000000000000000000" pitchFamily="2" charset="0"/>
              </a:rPr>
              <a:t> </a:t>
            </a:r>
            <a:r>
              <a:rPr lang="en-US" sz="3000" u="sng" dirty="0" err="1">
                <a:latin typeface="NikoshBAN" panose="02000000000000000000" pitchFamily="2" charset="0"/>
                <a:cs typeface="NikoshBAN" panose="02000000000000000000" pitchFamily="2" charset="0"/>
              </a:rPr>
              <a:t>কর</a:t>
            </a:r>
            <a:r>
              <a:rPr lang="en-US" sz="3000" u="sng" dirty="0">
                <a:latin typeface="NikoshBAN" panose="02000000000000000000" pitchFamily="2" charset="0"/>
                <a:cs typeface="NikoshBAN" panose="02000000000000000000" pitchFamily="2" charset="0"/>
              </a:rPr>
              <a:t>; </a:t>
            </a:r>
          </a:p>
        </p:txBody>
      </p:sp>
      <p:sp>
        <p:nvSpPr>
          <p:cNvPr id="6" name="TextBox 5"/>
          <p:cNvSpPr txBox="1"/>
          <p:nvPr/>
        </p:nvSpPr>
        <p:spPr>
          <a:xfrm>
            <a:off x="4343400" y="381000"/>
            <a:ext cx="2895600" cy="1015663"/>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rtlCol="0">
            <a:spAutoFit/>
          </a:bodyPr>
          <a:lstStyle/>
          <a:p>
            <a:r>
              <a:rPr lang="en-US" sz="6000" b="1" dirty="0" err="1">
                <a:latin typeface="NikoshBAN" panose="02000000000000000000" pitchFamily="2" charset="0"/>
                <a:cs typeface="NikoshBAN" panose="02000000000000000000" pitchFamily="2" charset="0"/>
              </a:rPr>
              <a:t>দলীয়</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কাজ</a:t>
            </a:r>
            <a:r>
              <a:rPr lang="en-US" sz="6000" b="1" dirty="0">
                <a:latin typeface="NikoshBAN" panose="02000000000000000000" pitchFamily="2" charset="0"/>
                <a:cs typeface="NikoshBAN" panose="02000000000000000000" pitchFamily="2" charset="0"/>
              </a:rPr>
              <a:t> </a:t>
            </a:r>
          </a:p>
        </p:txBody>
      </p:sp>
      <p:graphicFrame>
        <p:nvGraphicFramePr>
          <p:cNvPr id="2" name="Table 1"/>
          <p:cNvGraphicFramePr>
            <a:graphicFrameLocks noGrp="1"/>
          </p:cNvGraphicFramePr>
          <p:nvPr>
            <p:extLst>
              <p:ext uri="{D42A27DB-BD31-4B8C-83A1-F6EECF244321}">
                <p14:modId xmlns:p14="http://schemas.microsoft.com/office/powerpoint/2010/main" val="966690921"/>
              </p:ext>
            </p:extLst>
          </p:nvPr>
        </p:nvGraphicFramePr>
        <p:xfrm>
          <a:off x="685800" y="3200400"/>
          <a:ext cx="10896600" cy="2225040"/>
        </p:xfrm>
        <a:graphic>
          <a:graphicData uri="http://schemas.openxmlformats.org/drawingml/2006/table">
            <a:tbl>
              <a:tblPr firstRow="1" bandRow="1">
                <a:tableStyleId>{93296810-A885-4BE3-A3E7-6D5BEEA58F35}</a:tableStyleId>
              </a:tblPr>
              <a:tblGrid>
                <a:gridCol w="2179320"/>
                <a:gridCol w="2179320"/>
                <a:gridCol w="2179320"/>
                <a:gridCol w="2179320"/>
                <a:gridCol w="2179320"/>
              </a:tblGrid>
              <a:tr h="914400">
                <a:tc>
                  <a:txBody>
                    <a:bodyPr/>
                    <a:lstStyle/>
                    <a:p>
                      <a:r>
                        <a:rPr lang="en-US" sz="4000" dirty="0" smtClean="0"/>
                        <a:t>ক-</a:t>
                      </a:r>
                      <a:r>
                        <a:rPr lang="en-US" sz="4000" dirty="0" err="1" smtClean="0"/>
                        <a:t>দল</a:t>
                      </a:r>
                      <a:r>
                        <a:rPr lang="en-US" sz="4000" dirty="0" smtClean="0"/>
                        <a:t> </a:t>
                      </a:r>
                      <a:endParaRPr lang="en-US" sz="4000" dirty="0"/>
                    </a:p>
                  </a:txBody>
                  <a:tcPr/>
                </a:tc>
                <a:tc>
                  <a:txBody>
                    <a:bodyPr/>
                    <a:lstStyle/>
                    <a:p>
                      <a:r>
                        <a:rPr lang="en-US" sz="4000" dirty="0" smtClean="0"/>
                        <a:t>ক-</a:t>
                      </a:r>
                      <a:r>
                        <a:rPr lang="en-US" sz="4000" dirty="0" err="1" smtClean="0"/>
                        <a:t>দল</a:t>
                      </a:r>
                      <a:r>
                        <a:rPr lang="en-US" sz="4000" dirty="0" smtClean="0"/>
                        <a:t> </a:t>
                      </a:r>
                      <a:endParaRPr lang="en-US" sz="4000" dirty="0"/>
                    </a:p>
                  </a:txBody>
                  <a:tcPr/>
                </a:tc>
                <a:tc>
                  <a:txBody>
                    <a:bodyPr/>
                    <a:lstStyle/>
                    <a:p>
                      <a:r>
                        <a:rPr lang="en-US" sz="4000" dirty="0" smtClean="0"/>
                        <a:t>গ-</a:t>
                      </a:r>
                      <a:r>
                        <a:rPr lang="en-US" sz="4000" dirty="0" err="1" smtClean="0"/>
                        <a:t>দল</a:t>
                      </a:r>
                      <a:r>
                        <a:rPr lang="en-US" sz="4000" dirty="0" smtClean="0"/>
                        <a:t> </a:t>
                      </a:r>
                      <a:endParaRPr lang="en-US" sz="4000" dirty="0"/>
                    </a:p>
                  </a:txBody>
                  <a:tcPr/>
                </a:tc>
                <a:tc>
                  <a:txBody>
                    <a:bodyPr/>
                    <a:lstStyle/>
                    <a:p>
                      <a:r>
                        <a:rPr lang="en-US" sz="4000" dirty="0" smtClean="0"/>
                        <a:t>ঘ-</a:t>
                      </a:r>
                      <a:r>
                        <a:rPr lang="en-US" sz="4000" dirty="0" err="1" smtClean="0"/>
                        <a:t>দল</a:t>
                      </a:r>
                      <a:r>
                        <a:rPr lang="en-US" sz="4000" baseline="0" dirty="0" smtClean="0"/>
                        <a:t> </a:t>
                      </a:r>
                      <a:endParaRPr lang="en-US" sz="4000" dirty="0"/>
                    </a:p>
                  </a:txBody>
                  <a:tcPr/>
                </a:tc>
                <a:tc>
                  <a:txBody>
                    <a:bodyPr/>
                    <a:lstStyle/>
                    <a:p>
                      <a:r>
                        <a:rPr lang="as-IN" sz="4000" dirty="0" smtClean="0"/>
                        <a:t>ঙ-</a:t>
                      </a:r>
                      <a:r>
                        <a:rPr lang="en-US" sz="4000" dirty="0" err="1" smtClean="0"/>
                        <a:t>দল</a:t>
                      </a:r>
                      <a:endParaRPr lang="en-US" sz="4000" dirty="0"/>
                    </a:p>
                  </a:txBody>
                  <a:tcPr/>
                </a:tc>
              </a:tr>
              <a:tr h="914400">
                <a:tc>
                  <a:txBody>
                    <a:bodyPr/>
                    <a:lstStyle/>
                    <a:p>
                      <a:r>
                        <a:rPr lang="ar-AE" sz="4000" dirty="0" smtClean="0"/>
                        <a:t>خَرَجُواْ مِن دِيَارِهِمْ </a:t>
                      </a:r>
                      <a:endParaRPr lang="en-US" sz="4000" dirty="0"/>
                    </a:p>
                  </a:txBody>
                  <a:tcPr/>
                </a:tc>
                <a:tc>
                  <a:txBody>
                    <a:bodyPr/>
                    <a:lstStyle/>
                    <a:p>
                      <a:r>
                        <a:rPr lang="ar-AE" sz="4000" dirty="0" smtClean="0"/>
                        <a:t>فَقَال لَهُمُ اللّهُ مُوتُواْ </a:t>
                      </a:r>
                      <a:endParaRPr lang="en-US" sz="4000" dirty="0"/>
                    </a:p>
                  </a:txBody>
                  <a:tcPr/>
                </a:tc>
                <a:tc>
                  <a:txBody>
                    <a:bodyPr/>
                    <a:lstStyle/>
                    <a:p>
                      <a:r>
                        <a:rPr lang="ar-AE" sz="4000" dirty="0" smtClean="0"/>
                        <a:t>أَكْثَرَ النَّاسِ لاَ يَشْكُرُونَ</a:t>
                      </a:r>
                      <a:endParaRPr lang="en-US" sz="4000" dirty="0"/>
                    </a:p>
                  </a:txBody>
                  <a:tcPr/>
                </a:tc>
                <a:tc>
                  <a:txBody>
                    <a:bodyPr/>
                    <a:lstStyle/>
                    <a:p>
                      <a:r>
                        <a:rPr lang="ar-AE" sz="4000" dirty="0" smtClean="0"/>
                        <a:t>وَقَاتِلُوا فِي سَبِيلِ اللَّهِ </a:t>
                      </a:r>
                      <a:endParaRPr lang="en-US" sz="4000" dirty="0"/>
                    </a:p>
                  </a:txBody>
                  <a:tcPr/>
                </a:tc>
                <a:tc>
                  <a:txBody>
                    <a:bodyPr/>
                    <a:lstStyle/>
                    <a:p>
                      <a:r>
                        <a:rPr lang="ar-AE" sz="4000" dirty="0" smtClean="0"/>
                        <a:t>وَقَاتِلُوا فِي سَبِيلِ اللَّهِ </a:t>
                      </a:r>
                      <a:endParaRPr lang="en-US" sz="4000" dirty="0"/>
                    </a:p>
                  </a:txBody>
                  <a:tcPr/>
                </a:tc>
              </a:tr>
            </a:tbl>
          </a:graphicData>
        </a:graphic>
      </p:graphicFrame>
      <p:sp>
        <p:nvSpPr>
          <p:cNvPr id="4" name="TextBox 3"/>
          <p:cNvSpPr txBox="1"/>
          <p:nvPr/>
        </p:nvSpPr>
        <p:spPr>
          <a:xfrm>
            <a:off x="7543800" y="1981200"/>
            <a:ext cx="2819400"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b="1" dirty="0" err="1" smtClean="0">
                <a:latin typeface="NikoshBAN" panose="02000000000000000000" pitchFamily="2" charset="0"/>
                <a:cs typeface="NikoshBAN" panose="02000000000000000000" pitchFamily="2" charset="0"/>
              </a:rPr>
              <a:t>সময়</a:t>
            </a:r>
            <a:r>
              <a:rPr lang="en-US" sz="4400" b="1" dirty="0" smtClean="0">
                <a:latin typeface="NikoshBAN" panose="02000000000000000000" pitchFamily="2" charset="0"/>
                <a:cs typeface="NikoshBAN" panose="02000000000000000000" pitchFamily="2" charset="0"/>
              </a:rPr>
              <a:t> ৫ </a:t>
            </a:r>
            <a:r>
              <a:rPr lang="en-US" sz="4400" b="1" dirty="0" err="1" smtClean="0">
                <a:latin typeface="NikoshBAN" panose="02000000000000000000" pitchFamily="2" charset="0"/>
                <a:cs typeface="NikoshBAN" panose="02000000000000000000" pitchFamily="2" charset="0"/>
              </a:rPr>
              <a:t>মিনিট</a:t>
            </a:r>
            <a:r>
              <a:rPr lang="en-US" sz="4400" b="1" dirty="0" smtClean="0">
                <a:latin typeface="NikoshBAN" panose="02000000000000000000" pitchFamily="2" charset="0"/>
                <a:cs typeface="NikoshBAN" panose="02000000000000000000" pitchFamily="2" charset="0"/>
              </a:rPr>
              <a:t> </a:t>
            </a:r>
            <a:endParaRPr lang="en-US" sz="4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389334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Point Star 1"/>
          <p:cNvSpPr/>
          <p:nvPr/>
        </p:nvSpPr>
        <p:spPr>
          <a:xfrm>
            <a:off x="2667000" y="685800"/>
            <a:ext cx="5257800" cy="1600200"/>
          </a:xfrm>
          <a:prstGeom prst="star6">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b="1" dirty="0" err="1" smtClean="0">
                <a:solidFill>
                  <a:schemeClr val="tx1"/>
                </a:solidFill>
                <a:latin typeface="NikoshBAN" panose="02000000000000000000" pitchFamily="2" charset="0"/>
                <a:cs typeface="NikoshBAN" panose="02000000000000000000" pitchFamily="2" charset="0"/>
              </a:rPr>
              <a:t>জোড়ায়</a:t>
            </a:r>
            <a:r>
              <a:rPr lang="en-US" sz="6000" b="1" dirty="0" smtClean="0">
                <a:solidFill>
                  <a:schemeClr val="tx1"/>
                </a:solidFill>
                <a:latin typeface="NikoshBAN" panose="02000000000000000000" pitchFamily="2" charset="0"/>
                <a:cs typeface="NikoshBAN" panose="02000000000000000000" pitchFamily="2" charset="0"/>
              </a:rPr>
              <a:t> </a:t>
            </a:r>
            <a:r>
              <a:rPr lang="en-US" sz="6000" b="1" dirty="0" err="1" smtClean="0">
                <a:solidFill>
                  <a:schemeClr val="tx1"/>
                </a:solidFill>
                <a:latin typeface="NikoshBAN" panose="02000000000000000000" pitchFamily="2" charset="0"/>
                <a:cs typeface="NikoshBAN" panose="02000000000000000000" pitchFamily="2" charset="0"/>
              </a:rPr>
              <a:t>কাজ</a:t>
            </a:r>
            <a:r>
              <a:rPr lang="en-US" sz="6000" b="1" dirty="0" smtClean="0">
                <a:solidFill>
                  <a:schemeClr val="tx1"/>
                </a:solidFill>
                <a:latin typeface="NikoshBAN" panose="02000000000000000000" pitchFamily="2" charset="0"/>
                <a:cs typeface="NikoshBAN" panose="02000000000000000000" pitchFamily="2" charset="0"/>
              </a:rPr>
              <a:t> </a:t>
            </a:r>
            <a:endParaRPr lang="en-US" sz="6000" b="1" dirty="0">
              <a:solidFill>
                <a:schemeClr val="tx1"/>
              </a:solidFill>
              <a:latin typeface="NikoshBAN" panose="02000000000000000000" pitchFamily="2" charset="0"/>
              <a:cs typeface="NikoshBAN" panose="02000000000000000000" pitchFamily="2" charset="0"/>
            </a:endParaRPr>
          </a:p>
        </p:txBody>
      </p:sp>
      <p:sp>
        <p:nvSpPr>
          <p:cNvPr id="4" name="Rectangle 3"/>
          <p:cNvSpPr/>
          <p:nvPr/>
        </p:nvSpPr>
        <p:spPr>
          <a:xfrm>
            <a:off x="228600" y="3429000"/>
            <a:ext cx="11633313" cy="769441"/>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none">
            <a:spAutoFit/>
          </a:bodyPr>
          <a:lstStyle/>
          <a:p>
            <a:r>
              <a:rPr lang="as-IN" sz="4400" dirty="0">
                <a:latin typeface="NikoshBAN" panose="02000000000000000000" pitchFamily="2" charset="0"/>
                <a:cs typeface="NikoshBAN" panose="02000000000000000000" pitchFamily="2" charset="0"/>
              </a:rPr>
              <a:t>অন্তঃসত্ত্বা অবস্থায় স্ত্রীকে তালাক দেওয়া </a:t>
            </a:r>
            <a:r>
              <a:rPr lang="as-IN" sz="4400" dirty="0" smtClean="0">
                <a:latin typeface="NikoshBAN" panose="02000000000000000000" pitchFamily="2" charset="0"/>
                <a:cs typeface="NikoshBAN" panose="02000000000000000000" pitchFamily="2" charset="0"/>
              </a:rPr>
              <a:t>যায়</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কিনা</a:t>
            </a:r>
            <a:r>
              <a:rPr lang="en-US" sz="4400" dirty="0">
                <a:latin typeface="NikoshBAN" panose="02000000000000000000" pitchFamily="2" charset="0"/>
                <a:cs typeface="NikoshBAN" panose="02000000000000000000" pitchFamily="2" charset="0"/>
              </a:rPr>
              <a:t> </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শর্ত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সমূহ</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লিখ</a:t>
            </a:r>
            <a:r>
              <a:rPr lang="en-US" sz="44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3774505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4200" y="4013512"/>
            <a:ext cx="5410200" cy="2554545"/>
          </a:xfrm>
          <a:prstGeom prst="rect">
            <a:avLst/>
          </a:prstGeom>
          <a:solidFill>
            <a:schemeClr val="bg1"/>
          </a:solidFill>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কাজী</a:t>
            </a:r>
            <a:r>
              <a:rPr lang="en-US" sz="4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en-US" sz="4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আবদুল</a:t>
            </a:r>
            <a:r>
              <a:rPr lang="en-US" sz="4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হান্নান</a:t>
            </a:r>
            <a:endParaRPr lang="en-US" sz="4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3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অধ্যক্ষ </a:t>
            </a:r>
          </a:p>
          <a:p>
            <a:r>
              <a:rPr lang="en-US" sz="3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0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বখতিয়ার</a:t>
            </a:r>
            <a:r>
              <a:rPr lang="en-US" sz="3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0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পাড়া</a:t>
            </a:r>
            <a:r>
              <a:rPr lang="en-US" sz="3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0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চারপীর</a:t>
            </a:r>
            <a:r>
              <a:rPr lang="en-US" sz="3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0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আউলিয়া</a:t>
            </a:r>
            <a:r>
              <a:rPr lang="en-US" sz="3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r>
              <a:rPr lang="en-US" sz="3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0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আলিম</a:t>
            </a:r>
            <a:r>
              <a:rPr lang="en-US" sz="3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0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মাদ্রাসা,আনোয়ারা,চট্রগ্রাম</a:t>
            </a:r>
            <a:endParaRPr lang="en-US" sz="3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3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০১৮১৯ ৩৩০৫৪৯ </a:t>
            </a:r>
          </a:p>
        </p:txBody>
      </p:sp>
      <p:pic>
        <p:nvPicPr>
          <p:cNvPr id="5" name="Picture 4"/>
          <p:cNvPicPr>
            <a:picLocks noChangeAspect="1"/>
          </p:cNvPicPr>
          <p:nvPr/>
        </p:nvPicPr>
        <p:blipFill rotWithShape="1">
          <a:blip r:embed="rId2"/>
          <a:srcRect l="152897" t="-152326" r="-80200" b="152326"/>
          <a:stretch/>
        </p:blipFill>
        <p:spPr>
          <a:xfrm>
            <a:off x="5494011" y="2784787"/>
            <a:ext cx="571500" cy="1228725"/>
          </a:xfrm>
          <a:prstGeom prst="rect">
            <a:avLst/>
          </a:prstGeom>
        </p:spPr>
      </p:pic>
      <p:pic>
        <p:nvPicPr>
          <p:cNvPr id="8" name="Picture 7"/>
          <p:cNvPicPr>
            <a:picLocks noChangeAspect="1"/>
          </p:cNvPicPr>
          <p:nvPr/>
        </p:nvPicPr>
        <p:blipFill>
          <a:blip r:embed="rId3"/>
          <a:stretch>
            <a:fillRect/>
          </a:stretch>
        </p:blipFill>
        <p:spPr>
          <a:xfrm>
            <a:off x="4572001" y="497089"/>
            <a:ext cx="3124200" cy="2931911"/>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a:xfrm>
            <a:off x="1447800" y="1143000"/>
            <a:ext cx="2184074" cy="101566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6000" b="1" dirty="0" err="1">
                <a:latin typeface="NikoshBAN" panose="02000000000000000000" pitchFamily="2" charset="0"/>
                <a:cs typeface="NikoshBAN" panose="02000000000000000000" pitchFamily="2" charset="0"/>
              </a:rPr>
              <a:t>শিক্ষক</a:t>
            </a:r>
            <a:r>
              <a:rPr lang="en-US" dirty="0"/>
              <a:t> </a:t>
            </a:r>
          </a:p>
        </p:txBody>
      </p:sp>
      <p:sp>
        <p:nvSpPr>
          <p:cNvPr id="7" name="TextBox 6"/>
          <p:cNvSpPr txBox="1"/>
          <p:nvPr/>
        </p:nvSpPr>
        <p:spPr>
          <a:xfrm>
            <a:off x="8458200" y="1289688"/>
            <a:ext cx="2209800" cy="1015663"/>
          </a:xfrm>
          <a:prstGeom prst="rect">
            <a:avLst/>
          </a:prstGeom>
          <a:scene3d>
            <a:camera prst="orthographicFront"/>
            <a:lightRig rig="threePt" dir="t"/>
          </a:scene3d>
          <a:sp3d>
            <a:bevelT w="165100" prst="coolSlant"/>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6000" b="1" dirty="0" err="1">
                <a:latin typeface="NikoshBAN" panose="02000000000000000000" pitchFamily="2" charset="0"/>
                <a:cs typeface="NikoshBAN" panose="02000000000000000000" pitchFamily="2" charset="0"/>
              </a:rPr>
              <a:t>পরিচিতি</a:t>
            </a:r>
            <a:endParaRPr lang="en-US" sz="6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3245306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4800" y="685800"/>
            <a:ext cx="2609850" cy="101566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0" b="1" dirty="0" err="1">
                <a:latin typeface="NikoshBAN" panose="02000000000000000000" pitchFamily="2" charset="0"/>
                <a:cs typeface="NikoshBAN" panose="02000000000000000000" pitchFamily="2" charset="0"/>
              </a:rPr>
              <a:t>মূল্যায়ন</a:t>
            </a:r>
            <a:r>
              <a:rPr lang="en-US" sz="4500" dirty="0">
                <a:latin typeface="NikoshBAN" panose="02000000000000000000" pitchFamily="2" charset="0"/>
                <a:cs typeface="NikoshBAN" panose="02000000000000000000" pitchFamily="2" charset="0"/>
              </a:rPr>
              <a:t> </a:t>
            </a:r>
          </a:p>
        </p:txBody>
      </p:sp>
      <p:sp>
        <p:nvSpPr>
          <p:cNvPr id="3" name="TextBox 2"/>
          <p:cNvSpPr txBox="1"/>
          <p:nvPr/>
        </p:nvSpPr>
        <p:spPr>
          <a:xfrm>
            <a:off x="1828800" y="2514600"/>
            <a:ext cx="7848600" cy="255454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dirty="0">
                <a:latin typeface="NikoshBAN" panose="02000000000000000000" pitchFamily="2" charset="0"/>
                <a:cs typeface="NikoshBAN" panose="02000000000000000000" pitchFamily="2" charset="0"/>
              </a:rPr>
              <a:t>১/ </a:t>
            </a:r>
            <a:r>
              <a:rPr lang="en-US" sz="4000" dirty="0" err="1">
                <a:latin typeface="NikoshBAN" panose="02000000000000000000" pitchFamily="2" charset="0"/>
                <a:cs typeface="NikoshBAN" panose="02000000000000000000" pitchFamily="2" charset="0"/>
              </a:rPr>
              <a:t>সুরার</a:t>
            </a:r>
            <a:r>
              <a:rPr lang="en-US" sz="4000" dirty="0">
                <a:latin typeface="NikoshBAN" panose="02000000000000000000" pitchFamily="2" charset="0"/>
                <a:cs typeface="NikoshBAN" panose="02000000000000000000" pitchFamily="2" charset="0"/>
              </a:rPr>
              <a:t> নামকরণ </a:t>
            </a:r>
            <a:r>
              <a:rPr lang="en-US" sz="4000" dirty="0" err="1">
                <a:latin typeface="NikoshBAN" panose="02000000000000000000" pitchFamily="2" charset="0"/>
                <a:cs typeface="NikoshBAN" panose="02000000000000000000" pitchFamily="2" charset="0"/>
              </a:rPr>
              <a:t>লিখতে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পারবে</a:t>
            </a:r>
            <a:r>
              <a:rPr lang="en-US" sz="4000" dirty="0">
                <a:latin typeface="NikoshBAN" panose="02000000000000000000" pitchFamily="2" charset="0"/>
                <a:cs typeface="NikoshBAN" panose="02000000000000000000" pitchFamily="2" charset="0"/>
              </a:rPr>
              <a:t>।</a:t>
            </a:r>
          </a:p>
          <a:p>
            <a:r>
              <a:rPr lang="en-US" sz="4000" dirty="0">
                <a:latin typeface="NikoshBAN" panose="02000000000000000000" pitchFamily="2" charset="0"/>
                <a:cs typeface="NikoshBAN" panose="02000000000000000000" pitchFamily="2" charset="0"/>
              </a:rPr>
              <a:t>২/ </a:t>
            </a:r>
            <a:r>
              <a:rPr lang="en-US" sz="4000" dirty="0" err="1" smtClean="0">
                <a:latin typeface="NikoshBAN" panose="02000000000000000000" pitchFamily="2" charset="0"/>
                <a:cs typeface="NikoshBAN" panose="02000000000000000000" pitchFamily="2" charset="0"/>
              </a:rPr>
              <a:t>তালাকের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প্রকারভেদ</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বলতে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a:p>
            <a:r>
              <a:rPr lang="en-US" sz="4000" dirty="0">
                <a:latin typeface="NikoshBAN" panose="02000000000000000000" pitchFamily="2" charset="0"/>
                <a:cs typeface="NikoshBAN" panose="02000000000000000000" pitchFamily="2" charset="0"/>
              </a:rPr>
              <a:t>৩/ </a:t>
            </a:r>
            <a:r>
              <a:rPr lang="en-US" sz="4000" dirty="0" err="1" smtClean="0">
                <a:latin typeface="NikoshBAN" panose="02000000000000000000" pitchFamily="2" charset="0"/>
                <a:cs typeface="NikoshBAN" panose="02000000000000000000" pitchFamily="2" charset="0"/>
              </a:rPr>
              <a:t>বিনা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লাভে</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টাকা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হাওলাত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দিলে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সাওয়াবের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পরিমাণ</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জানতে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2043901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5105400"/>
            <a:ext cx="8915400" cy="120032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hardEdge"/>
            <a:extrusionClr>
              <a:srgbClr val="FF0000"/>
            </a:extrusionClr>
            <a:contourClr>
              <a:srgbClr val="FFFF00"/>
            </a:contourClr>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latin typeface="NikoshBAN" panose="02000000000000000000" pitchFamily="2" charset="0"/>
                <a:cs typeface="NikoshBAN" panose="02000000000000000000" pitchFamily="2" charset="0"/>
              </a:rPr>
              <a:t>২৪৩ </a:t>
            </a:r>
            <a:r>
              <a:rPr lang="en-US" sz="3600" b="1" dirty="0" err="1" smtClean="0">
                <a:latin typeface="NikoshBAN" panose="02000000000000000000" pitchFamily="2" charset="0"/>
                <a:cs typeface="NikoshBAN" panose="02000000000000000000" pitchFamily="2" charset="0"/>
              </a:rPr>
              <a:t>নং</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আয়াতের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প্রেক্ষাপটে</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তখনকার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প্লেগ</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রোগ</a:t>
            </a:r>
            <a:r>
              <a:rPr lang="en-US" sz="3600" b="1" dirty="0" smtClean="0">
                <a:latin typeface="NikoshBAN" panose="02000000000000000000" pitchFamily="2" charset="0"/>
                <a:cs typeface="NikoshBAN" panose="02000000000000000000" pitchFamily="2" charset="0"/>
              </a:rPr>
              <a:t> ও </a:t>
            </a:r>
            <a:r>
              <a:rPr lang="en-US" sz="3600" b="1" dirty="0" err="1" smtClean="0">
                <a:latin typeface="NikoshBAN" panose="02000000000000000000" pitchFamily="2" charset="0"/>
                <a:cs typeface="NikoshBAN" panose="02000000000000000000" pitchFamily="2" charset="0"/>
              </a:rPr>
              <a:t>বর্তমানের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করোনাভাইরাসের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যোগসূত্র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বিস্তারিত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লিখে</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আনবে</a:t>
            </a:r>
            <a:r>
              <a:rPr lang="en-US" sz="3600" b="1" dirty="0" smtClean="0">
                <a:latin typeface="NikoshBAN" panose="02000000000000000000" pitchFamily="2" charset="0"/>
                <a:cs typeface="NikoshBAN" panose="02000000000000000000" pitchFamily="2" charset="0"/>
              </a:rPr>
              <a:t>।  </a:t>
            </a:r>
            <a:endParaRPr lang="en-US" sz="3600" b="1"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stretch>
            <a:fillRect/>
          </a:stretch>
        </p:blipFill>
        <p:spPr>
          <a:xfrm>
            <a:off x="2667000" y="1782426"/>
            <a:ext cx="7010400" cy="293721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Down Arrow 7"/>
          <p:cNvSpPr/>
          <p:nvPr/>
        </p:nvSpPr>
        <p:spPr>
          <a:xfrm>
            <a:off x="3200400" y="322613"/>
            <a:ext cx="5943600" cy="1091863"/>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6000" b="1" dirty="0" err="1" smtClean="0">
                <a:latin typeface="NikoshBAN" panose="02000000000000000000" pitchFamily="2" charset="0"/>
                <a:cs typeface="NikoshBAN" panose="02000000000000000000" pitchFamily="2" charset="0"/>
              </a:rPr>
              <a:t>বাড়ির</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কাজ</a:t>
            </a:r>
            <a:endParaRPr lang="en-US" sz="6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3035992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2902" y="5029200"/>
            <a:ext cx="704039" cy="300082"/>
          </a:xfrm>
          <a:prstGeom prst="rect">
            <a:avLst/>
          </a:prstGeom>
        </p:spPr>
        <p:txBody>
          <a:bodyPr wrap="none">
            <a:spAutoFit/>
          </a:bodyPr>
          <a:lstStyle/>
          <a:p>
            <a:r>
              <a:rPr lang="ar-AE" sz="1350" dirty="0">
                <a:solidFill>
                  <a:srgbClr val="FFFFFF"/>
                </a:solidFill>
                <a:latin typeface="Segoe UI Historic" panose="020B0502040204020203" pitchFamily="34" charset="0"/>
              </a:rPr>
              <a:t>مع السلام</a:t>
            </a:r>
            <a:endParaRPr lang="en-US" sz="1350" dirty="0"/>
          </a:p>
        </p:txBody>
      </p:sp>
      <p:pic>
        <p:nvPicPr>
          <p:cNvPr id="6" name="Picture 5"/>
          <p:cNvPicPr>
            <a:picLocks noChangeAspect="1"/>
          </p:cNvPicPr>
          <p:nvPr/>
        </p:nvPicPr>
        <p:blipFill>
          <a:blip r:embed="rId2"/>
          <a:stretch>
            <a:fillRect/>
          </a:stretch>
        </p:blipFill>
        <p:spPr>
          <a:xfrm>
            <a:off x="2819400" y="1521642"/>
            <a:ext cx="6781800" cy="3507559"/>
          </a:xfrm>
          <a:prstGeom prst="rect">
            <a:avLst/>
          </a:prstGeom>
          <a:ln w="228600" cap="sq" cmpd="thickThin">
            <a:solidFill>
              <a:srgbClr val="000000"/>
            </a:solidFill>
            <a:prstDash val="solid"/>
            <a:miter lim="800000"/>
          </a:ln>
          <a:effectLst>
            <a:innerShdw blurRad="76200">
              <a:srgbClr val="000000"/>
            </a:innerShdw>
          </a:effectLst>
        </p:spPr>
      </p:pic>
      <p:pic>
        <p:nvPicPr>
          <p:cNvPr id="8" name="Picture 7"/>
          <p:cNvPicPr>
            <a:picLocks noChangeAspect="1"/>
          </p:cNvPicPr>
          <p:nvPr/>
        </p:nvPicPr>
        <p:blipFill rotWithShape="1">
          <a:blip r:embed="rId3"/>
          <a:srcRect l="4979" t="14641" r="4979" b="14641"/>
          <a:stretch/>
        </p:blipFill>
        <p:spPr>
          <a:xfrm>
            <a:off x="2628900" y="5319183"/>
            <a:ext cx="7162800" cy="1219200"/>
          </a:xfrm>
          <a:prstGeom prst="rect">
            <a:avLst/>
          </a:prstGeom>
        </p:spPr>
        <p:style>
          <a:lnRef idx="2">
            <a:schemeClr val="accent1"/>
          </a:lnRef>
          <a:fillRef idx="1">
            <a:schemeClr val="lt1"/>
          </a:fillRef>
          <a:effectRef idx="0">
            <a:schemeClr val="accent1"/>
          </a:effectRef>
          <a:fontRef idx="minor">
            <a:schemeClr val="dk1"/>
          </a:fontRef>
        </p:style>
      </p:pic>
      <p:sp>
        <p:nvSpPr>
          <p:cNvPr id="9" name="TextBox 8"/>
          <p:cNvSpPr txBox="1"/>
          <p:nvPr/>
        </p:nvSpPr>
        <p:spPr>
          <a:xfrm>
            <a:off x="5105400" y="215996"/>
            <a:ext cx="2209800" cy="101566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rtlCol="0">
            <a:spAutoFit/>
          </a:bodyPr>
          <a:lstStyle/>
          <a:p>
            <a:r>
              <a:rPr lang="en-US" sz="6000" b="1" dirty="0" err="1">
                <a:latin typeface="NikoshBAN" panose="02000000000000000000" pitchFamily="2" charset="0"/>
                <a:cs typeface="NikoshBAN" panose="02000000000000000000" pitchFamily="2" charset="0"/>
              </a:rPr>
              <a:t>সমাপ্তি</a:t>
            </a:r>
            <a:r>
              <a:rPr lang="en-US" dirty="0"/>
              <a:t> </a:t>
            </a:r>
          </a:p>
        </p:txBody>
      </p:sp>
    </p:spTree>
    <p:extLst>
      <p:ext uri="{BB962C8B-B14F-4D97-AF65-F5344CB8AC3E}">
        <p14:creationId xmlns:p14="http://schemas.microsoft.com/office/powerpoint/2010/main" val="28639752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3114676"/>
            <a:ext cx="2590800" cy="2352674"/>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3"/>
          <a:stretch>
            <a:fillRect/>
          </a:stretch>
        </p:blipFill>
        <p:spPr>
          <a:xfrm>
            <a:off x="8133488" y="3114675"/>
            <a:ext cx="2619375" cy="2352675"/>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4"/>
          <a:stretch>
            <a:fillRect/>
          </a:stretch>
        </p:blipFill>
        <p:spPr>
          <a:xfrm>
            <a:off x="4191000" y="3114675"/>
            <a:ext cx="2857500" cy="2352675"/>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a:xfrm>
            <a:off x="389663" y="6553200"/>
            <a:ext cx="10363200" cy="369332"/>
          </a:xfrm>
          <a:prstGeom prst="rect">
            <a:avLst/>
          </a:prstGeom>
          <a:noFill/>
        </p:spPr>
        <p:txBody>
          <a:bodyPr wrap="square" rtlCol="0">
            <a:spAutoFit/>
          </a:bodyPr>
          <a:lstStyle/>
          <a:p>
            <a:r>
              <a:rPr lang="en-US" dirty="0" err="1" smtClean="0"/>
              <a:t>কাজী</a:t>
            </a:r>
            <a:r>
              <a:rPr lang="en-US" dirty="0" smtClean="0"/>
              <a:t> </a:t>
            </a:r>
            <a:r>
              <a:rPr lang="en-US" dirty="0" err="1" smtClean="0"/>
              <a:t>মোঃ</a:t>
            </a:r>
            <a:r>
              <a:rPr lang="en-US" dirty="0" smtClean="0"/>
              <a:t> </a:t>
            </a:r>
            <a:r>
              <a:rPr lang="en-US" dirty="0" err="1" smtClean="0"/>
              <a:t>আবদুল</a:t>
            </a:r>
            <a:r>
              <a:rPr lang="en-US" dirty="0" smtClean="0"/>
              <a:t> </a:t>
            </a:r>
            <a:r>
              <a:rPr lang="en-US" dirty="0" err="1" smtClean="0"/>
              <a:t>হান্নান</a:t>
            </a:r>
            <a:r>
              <a:rPr lang="en-US" dirty="0" smtClean="0"/>
              <a:t>, অধ্যক্ষ- </a:t>
            </a:r>
            <a:r>
              <a:rPr lang="en-US" dirty="0" err="1" smtClean="0"/>
              <a:t>বখতিয়ার</a:t>
            </a:r>
            <a:r>
              <a:rPr lang="en-US" dirty="0" smtClean="0"/>
              <a:t> </a:t>
            </a:r>
            <a:r>
              <a:rPr lang="en-US" dirty="0" err="1" smtClean="0"/>
              <a:t>পাড়া</a:t>
            </a:r>
            <a:r>
              <a:rPr lang="en-US" dirty="0" smtClean="0"/>
              <a:t> </a:t>
            </a:r>
            <a:r>
              <a:rPr lang="en-US" dirty="0" err="1" smtClean="0"/>
              <a:t>চারপীর</a:t>
            </a:r>
            <a:r>
              <a:rPr lang="en-US" dirty="0" smtClean="0"/>
              <a:t> </a:t>
            </a:r>
            <a:r>
              <a:rPr lang="en-US" dirty="0" err="1" smtClean="0"/>
              <a:t>আউলিয়া</a:t>
            </a:r>
            <a:r>
              <a:rPr lang="en-US" dirty="0" smtClean="0"/>
              <a:t> </a:t>
            </a:r>
            <a:r>
              <a:rPr lang="en-US" dirty="0" err="1" smtClean="0"/>
              <a:t>আলিম</a:t>
            </a:r>
            <a:r>
              <a:rPr lang="en-US" dirty="0" smtClean="0"/>
              <a:t> </a:t>
            </a:r>
            <a:r>
              <a:rPr lang="en-US" dirty="0" err="1" smtClean="0"/>
              <a:t>মাদ্রাসা</a:t>
            </a:r>
            <a:r>
              <a:rPr lang="en-US" dirty="0" smtClean="0"/>
              <a:t> ০১৮১৯৩৩০৫৪৯ </a:t>
            </a:r>
            <a:endParaRPr lang="en-US" dirty="0"/>
          </a:p>
        </p:txBody>
      </p:sp>
      <p:sp>
        <p:nvSpPr>
          <p:cNvPr id="7" name="Bevel 6"/>
          <p:cNvSpPr/>
          <p:nvPr/>
        </p:nvSpPr>
        <p:spPr>
          <a:xfrm>
            <a:off x="3247163" y="457200"/>
            <a:ext cx="4648200" cy="990600"/>
          </a:xfrm>
          <a:prstGeom prst="bevel">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err="1" smtClean="0">
                <a:latin typeface="NikoshBAN" panose="02000000000000000000" pitchFamily="2" charset="0"/>
                <a:cs typeface="NikoshBAN" panose="02000000000000000000" pitchFamily="2" charset="0"/>
              </a:rPr>
              <a:t>চিত্রের</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ছবি</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দেখ</a:t>
            </a:r>
            <a:r>
              <a:rPr lang="en-US" dirty="0" smtClean="0"/>
              <a:t>।</a:t>
            </a:r>
            <a:endParaRPr lang="en-US" dirty="0"/>
          </a:p>
        </p:txBody>
      </p:sp>
      <p:sp>
        <p:nvSpPr>
          <p:cNvPr id="8" name="Right Arrow 7"/>
          <p:cNvSpPr/>
          <p:nvPr/>
        </p:nvSpPr>
        <p:spPr>
          <a:xfrm rot="5400000">
            <a:off x="1657350" y="1390650"/>
            <a:ext cx="685800" cy="2324100"/>
          </a:xfrm>
          <a:prstGeom prst="rightArrow">
            <a:avLst>
              <a:gd name="adj1" fmla="val 50000"/>
              <a:gd name="adj2" fmla="val 4826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1600200" y="2148444"/>
            <a:ext cx="935924" cy="707886"/>
          </a:xfrm>
          <a:prstGeom prst="rect">
            <a:avLst/>
          </a:prstGeom>
          <a:noFill/>
        </p:spPr>
        <p:txBody>
          <a:bodyPr wrap="square" rtlCol="0">
            <a:spAutoFit/>
          </a:bodyPr>
          <a:lstStyle/>
          <a:p>
            <a:r>
              <a:rPr lang="en-US" sz="4000" b="1" dirty="0" smtClean="0">
                <a:solidFill>
                  <a:schemeClr val="bg1"/>
                </a:solidFill>
                <a:latin typeface="NikoshBAN" panose="02000000000000000000" pitchFamily="2" charset="0"/>
                <a:cs typeface="NikoshBAN" panose="02000000000000000000" pitchFamily="2" charset="0"/>
              </a:rPr>
              <a:t>১নং</a:t>
            </a:r>
            <a:r>
              <a:rPr lang="en-US" dirty="0" smtClean="0">
                <a:solidFill>
                  <a:schemeClr val="bg1"/>
                </a:solidFill>
              </a:rPr>
              <a:t> </a:t>
            </a:r>
            <a:endParaRPr lang="en-US" dirty="0">
              <a:solidFill>
                <a:schemeClr val="bg1"/>
              </a:solidFill>
            </a:endParaRPr>
          </a:p>
        </p:txBody>
      </p:sp>
      <p:sp>
        <p:nvSpPr>
          <p:cNvPr id="11" name="Down Arrow 10"/>
          <p:cNvSpPr/>
          <p:nvPr/>
        </p:nvSpPr>
        <p:spPr>
          <a:xfrm>
            <a:off x="4466363" y="2178132"/>
            <a:ext cx="2209800" cy="6858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dirty="0" smtClean="0">
                <a:latin typeface="NikoshBAN" panose="02000000000000000000" pitchFamily="2" charset="0"/>
                <a:cs typeface="NikoshBAN" panose="02000000000000000000" pitchFamily="2" charset="0"/>
              </a:rPr>
              <a:t>২নং</a:t>
            </a:r>
            <a:r>
              <a:rPr lang="en-US" dirty="0" smtClean="0"/>
              <a:t> </a:t>
            </a:r>
            <a:endParaRPr lang="en-US" dirty="0"/>
          </a:p>
        </p:txBody>
      </p:sp>
      <p:sp>
        <p:nvSpPr>
          <p:cNvPr id="12" name="Down Arrow 11"/>
          <p:cNvSpPr/>
          <p:nvPr/>
        </p:nvSpPr>
        <p:spPr>
          <a:xfrm>
            <a:off x="8357260" y="2209800"/>
            <a:ext cx="2304620" cy="6541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FF00"/>
                </a:solidFill>
                <a:latin typeface="NikoshBAN" panose="02000000000000000000" pitchFamily="2" charset="0"/>
                <a:cs typeface="NikoshBAN" panose="02000000000000000000" pitchFamily="2" charset="0"/>
              </a:rPr>
              <a:t>৩নং</a:t>
            </a:r>
            <a:endParaRPr lang="en-US" sz="4000" b="1"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475824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anim calcmode="lin" valueType="num">
                                      <p:cBhvr>
                                        <p:cTn id="19" dur="2000" fill="hold"/>
                                        <p:tgtEl>
                                          <p:spTgt spid="4"/>
                                        </p:tgtEl>
                                        <p:attrNameLst>
                                          <p:attrName>ppt_w</p:attrName>
                                        </p:attrNameLst>
                                      </p:cBhvr>
                                      <p:tavLst>
                                        <p:tav tm="0" fmla="#ppt_w*sin(2.5*pi*$)">
                                          <p:val>
                                            <p:fltVal val="0"/>
                                          </p:val>
                                        </p:tav>
                                        <p:tav tm="100000">
                                          <p:val>
                                            <p:fltVal val="1"/>
                                          </p:val>
                                        </p:tav>
                                      </p:tavLst>
                                    </p:anim>
                                    <p:anim calcmode="lin" valueType="num">
                                      <p:cBhvr>
                                        <p:cTn id="20"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6" name="Diagram 15"/>
          <p:cNvGraphicFramePr/>
          <p:nvPr>
            <p:extLst>
              <p:ext uri="{D42A27DB-BD31-4B8C-83A1-F6EECF244321}">
                <p14:modId xmlns:p14="http://schemas.microsoft.com/office/powerpoint/2010/main" val="2408062085"/>
              </p:ext>
            </p:extLst>
          </p:nvPr>
        </p:nvGraphicFramePr>
        <p:xfrm>
          <a:off x="249503" y="591353"/>
          <a:ext cx="4114800" cy="2666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 16"/>
          <p:cNvGraphicFramePr/>
          <p:nvPr>
            <p:extLst>
              <p:ext uri="{D42A27DB-BD31-4B8C-83A1-F6EECF244321}">
                <p14:modId xmlns:p14="http://schemas.microsoft.com/office/powerpoint/2010/main" val="3913576853"/>
              </p:ext>
            </p:extLst>
          </p:nvPr>
        </p:nvGraphicFramePr>
        <p:xfrm>
          <a:off x="7620000" y="3579644"/>
          <a:ext cx="4343400" cy="26944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8" name="Diagram 17"/>
          <p:cNvGraphicFramePr/>
          <p:nvPr>
            <p:extLst>
              <p:ext uri="{D42A27DB-BD31-4B8C-83A1-F6EECF244321}">
                <p14:modId xmlns:p14="http://schemas.microsoft.com/office/powerpoint/2010/main" val="3450133699"/>
              </p:ext>
            </p:extLst>
          </p:nvPr>
        </p:nvGraphicFramePr>
        <p:xfrm>
          <a:off x="304800" y="4279611"/>
          <a:ext cx="4114800" cy="200236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9" name="TextBox 18"/>
          <p:cNvSpPr txBox="1"/>
          <p:nvPr/>
        </p:nvSpPr>
        <p:spPr>
          <a:xfrm>
            <a:off x="1066800" y="4571999"/>
            <a:ext cx="2819400" cy="584775"/>
          </a:xfrm>
          <a:prstGeom prst="rect">
            <a:avLst/>
          </a:prstGeom>
          <a:solidFill>
            <a:schemeClr val="accent1"/>
          </a:solidFill>
        </p:spPr>
        <p:txBody>
          <a:bodyPr wrap="square" rtlCol="0">
            <a:spAutoFit/>
          </a:bodyPr>
          <a:lstStyle/>
          <a:p>
            <a:r>
              <a:rPr lang="en-US" sz="3200" b="1" dirty="0" err="1" smtClean="0">
                <a:latin typeface="NikoshBAN" panose="02000000000000000000" pitchFamily="2" charset="0"/>
                <a:cs typeface="NikoshBAN" panose="02000000000000000000" pitchFamily="2" charset="0"/>
              </a:rPr>
              <a:t>কার্যকর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তালাক</a:t>
            </a:r>
            <a:r>
              <a:rPr lang="en-US" sz="3200" b="1" dirty="0" smtClean="0">
                <a:latin typeface="NikoshBAN" panose="02000000000000000000" pitchFamily="2" charset="0"/>
                <a:cs typeface="NikoshBAN" panose="02000000000000000000" pitchFamily="2" charset="0"/>
              </a:rPr>
              <a:t> -২ </a:t>
            </a:r>
            <a:endParaRPr lang="en-US" sz="3200" b="1" dirty="0">
              <a:latin typeface="NikoshBAN" panose="02000000000000000000" pitchFamily="2" charset="0"/>
              <a:cs typeface="NikoshBAN" panose="02000000000000000000" pitchFamily="2" charset="0"/>
            </a:endParaRPr>
          </a:p>
        </p:txBody>
      </p:sp>
      <p:sp>
        <p:nvSpPr>
          <p:cNvPr id="27" name="TextBox 26"/>
          <p:cNvSpPr txBox="1"/>
          <p:nvPr/>
        </p:nvSpPr>
        <p:spPr>
          <a:xfrm>
            <a:off x="8001000" y="3581400"/>
            <a:ext cx="3200400" cy="646331"/>
          </a:xfrm>
          <a:prstGeom prst="rect">
            <a:avLst/>
          </a:prstGeom>
          <a:solidFill>
            <a:schemeClr val="tx2">
              <a:lumMod val="40000"/>
              <a:lumOff val="60000"/>
            </a:schemeClr>
          </a:solidFill>
        </p:spPr>
        <p:txBody>
          <a:bodyPr wrap="square" rtlCol="0">
            <a:spAutoFit/>
          </a:bodyPr>
          <a:lstStyle/>
          <a:p>
            <a:r>
              <a:rPr lang="en-US" sz="3600" dirty="0" err="1" smtClean="0">
                <a:latin typeface="NikoshBAN" panose="02000000000000000000" pitchFamily="2" charset="0"/>
                <a:cs typeface="NikoshBAN" panose="02000000000000000000" pitchFamily="2" charset="0"/>
              </a:rPr>
              <a:t>ক্ষমতাগত</a:t>
            </a:r>
            <a:r>
              <a:rPr lang="en-US" sz="3600" dirty="0" smtClean="0">
                <a:latin typeface="NikoshBAN" panose="02000000000000000000" pitchFamily="2" charset="0"/>
                <a:cs typeface="NikoshBAN" panose="02000000000000000000" pitchFamily="2" charset="0"/>
              </a:rPr>
              <a:t> তালাক-৫ </a:t>
            </a:r>
            <a:endParaRPr lang="en-US" sz="3600" dirty="0">
              <a:latin typeface="NikoshBAN" panose="02000000000000000000" pitchFamily="2" charset="0"/>
              <a:cs typeface="NikoshBAN" panose="02000000000000000000" pitchFamily="2" charset="0"/>
            </a:endParaRPr>
          </a:p>
        </p:txBody>
      </p:sp>
      <p:sp>
        <p:nvSpPr>
          <p:cNvPr id="29" name="TextBox 28"/>
          <p:cNvSpPr txBox="1"/>
          <p:nvPr/>
        </p:nvSpPr>
        <p:spPr>
          <a:xfrm>
            <a:off x="1295400" y="762000"/>
            <a:ext cx="2133600" cy="461665"/>
          </a:xfrm>
          <a:prstGeom prst="rect">
            <a:avLst/>
          </a:prstGeom>
          <a:solidFill>
            <a:srgbClr val="FF0000"/>
          </a:solidFill>
        </p:spPr>
        <p:txBody>
          <a:bodyPr wrap="square" rtlCol="0">
            <a:spAutoFit/>
          </a:bodyPr>
          <a:lstStyle/>
          <a:p>
            <a:r>
              <a:rPr lang="en-US" sz="2400" b="1" dirty="0" err="1" smtClean="0">
                <a:latin typeface="NikoshBAN" panose="02000000000000000000" pitchFamily="2" charset="0"/>
                <a:cs typeface="NikoshBAN" panose="02000000000000000000" pitchFamily="2" charset="0"/>
              </a:rPr>
              <a:t>পদ্বতিগত</a:t>
            </a:r>
            <a:r>
              <a:rPr lang="en-US" sz="2400" b="1" dirty="0" smtClean="0">
                <a:latin typeface="NikoshBAN" panose="02000000000000000000" pitchFamily="2" charset="0"/>
                <a:cs typeface="NikoshBAN" panose="02000000000000000000" pitchFamily="2" charset="0"/>
              </a:rPr>
              <a:t> তালাক-৩</a:t>
            </a:r>
            <a:endParaRPr lang="en-US" sz="2400" b="1" dirty="0">
              <a:latin typeface="NikoshBAN" panose="02000000000000000000" pitchFamily="2" charset="0"/>
              <a:cs typeface="NikoshBAN" panose="02000000000000000000" pitchFamily="2" charset="0"/>
            </a:endParaRPr>
          </a:p>
        </p:txBody>
      </p:sp>
      <p:sp>
        <p:nvSpPr>
          <p:cNvPr id="30" name="Right Arrow 29"/>
          <p:cNvSpPr/>
          <p:nvPr/>
        </p:nvSpPr>
        <p:spPr>
          <a:xfrm rot="5205174">
            <a:off x="1398106" y="5168074"/>
            <a:ext cx="347033"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a:off x="3048000" y="5180443"/>
            <a:ext cx="381000" cy="3680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Diagram 31"/>
          <p:cNvGraphicFramePr/>
          <p:nvPr>
            <p:extLst>
              <p:ext uri="{D42A27DB-BD31-4B8C-83A1-F6EECF244321}">
                <p14:modId xmlns:p14="http://schemas.microsoft.com/office/powerpoint/2010/main" val="88118899"/>
              </p:ext>
            </p:extLst>
          </p:nvPr>
        </p:nvGraphicFramePr>
        <p:xfrm>
          <a:off x="7620000" y="609600"/>
          <a:ext cx="4191000" cy="25908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33" name="TextBox 32"/>
          <p:cNvSpPr txBox="1"/>
          <p:nvPr/>
        </p:nvSpPr>
        <p:spPr>
          <a:xfrm>
            <a:off x="8991600" y="1447800"/>
            <a:ext cx="1600200" cy="954107"/>
          </a:xfrm>
          <a:prstGeom prst="rect">
            <a:avLst/>
          </a:prstGeom>
          <a:solidFill>
            <a:schemeClr val="accent6"/>
          </a:solidFill>
        </p:spPr>
        <p:txBody>
          <a:bodyPr wrap="square" rtlCol="0">
            <a:spAutoFit/>
          </a:bodyPr>
          <a:lstStyle/>
          <a:p>
            <a:r>
              <a:rPr lang="en-US" sz="2800" b="1" dirty="0" err="1" smtClean="0">
                <a:latin typeface="NikoshBAN" panose="02000000000000000000" pitchFamily="2" charset="0"/>
                <a:cs typeface="NikoshBAN" panose="02000000000000000000" pitchFamily="2" charset="0"/>
              </a:rPr>
              <a:t>মর্মাগত</a:t>
            </a:r>
            <a:r>
              <a:rPr lang="en-US" sz="2800" b="1" dirty="0" smtClean="0">
                <a:latin typeface="NikoshBAN" panose="02000000000000000000" pitchFamily="2" charset="0"/>
                <a:cs typeface="NikoshBAN" panose="02000000000000000000" pitchFamily="2" charset="0"/>
              </a:rPr>
              <a:t> তালাক-৪ </a:t>
            </a:r>
            <a:endParaRPr lang="en-US" sz="2800" b="1" dirty="0">
              <a:latin typeface="NikoshBAN" panose="02000000000000000000" pitchFamily="2" charset="0"/>
              <a:cs typeface="NikoshBAN" panose="02000000000000000000" pitchFamily="2" charset="0"/>
            </a:endParaRPr>
          </a:p>
        </p:txBody>
      </p:sp>
      <p:sp>
        <p:nvSpPr>
          <p:cNvPr id="34" name="TextBox 33"/>
          <p:cNvSpPr txBox="1"/>
          <p:nvPr/>
        </p:nvSpPr>
        <p:spPr>
          <a:xfrm>
            <a:off x="4705354" y="609600"/>
            <a:ext cx="2667000" cy="59400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dirty="0" err="1" smtClean="0">
                <a:solidFill>
                  <a:srgbClr val="FF0000"/>
                </a:solidFill>
                <a:latin typeface="NikoshBAN" panose="02000000000000000000" pitchFamily="2" charset="0"/>
                <a:cs typeface="NikoshBAN" panose="02000000000000000000" pitchFamily="2" charset="0"/>
              </a:rPr>
              <a:t>স্পার্ট</a:t>
            </a:r>
            <a:r>
              <a:rPr lang="en-US" sz="4000" dirty="0" smtClean="0">
                <a:solidFill>
                  <a:srgbClr val="FF0000"/>
                </a:solidFill>
                <a:latin typeface="NikoshBAN" panose="02000000000000000000" pitchFamily="2" charset="0"/>
                <a:cs typeface="NikoshBAN" panose="02000000000000000000" pitchFamily="2" charset="0"/>
              </a:rPr>
              <a:t> </a:t>
            </a:r>
            <a:r>
              <a:rPr lang="en-US" sz="4000" dirty="0" err="1" smtClean="0">
                <a:solidFill>
                  <a:srgbClr val="FF0000"/>
                </a:solidFill>
                <a:latin typeface="NikoshBAN" panose="02000000000000000000" pitchFamily="2" charset="0"/>
                <a:cs typeface="NikoshBAN" panose="02000000000000000000" pitchFamily="2" charset="0"/>
              </a:rPr>
              <a:t>আর্টের</a:t>
            </a:r>
            <a:r>
              <a:rPr lang="en-US" sz="4000" dirty="0" smtClean="0">
                <a:solidFill>
                  <a:srgbClr val="FF0000"/>
                </a:solidFill>
                <a:latin typeface="NikoshBAN" panose="02000000000000000000" pitchFamily="2" charset="0"/>
                <a:cs typeface="NikoshBAN" panose="02000000000000000000" pitchFamily="2" charset="0"/>
              </a:rPr>
              <a:t> </a:t>
            </a:r>
            <a:r>
              <a:rPr lang="en-US" sz="4000" dirty="0" err="1" smtClean="0">
                <a:solidFill>
                  <a:srgbClr val="FF0000"/>
                </a:solidFill>
                <a:latin typeface="NikoshBAN" panose="02000000000000000000" pitchFamily="2" charset="0"/>
                <a:cs typeface="NikoshBAN" panose="02000000000000000000" pitchFamily="2" charset="0"/>
              </a:rPr>
              <a:t>মাধ্যমে</a:t>
            </a:r>
            <a:endParaRPr lang="en-US" sz="4000" dirty="0" smtClean="0">
              <a:solidFill>
                <a:srgbClr val="FF0000"/>
              </a:solidFill>
              <a:latin typeface="NikoshBAN" panose="02000000000000000000" pitchFamily="2" charset="0"/>
              <a:cs typeface="NikoshBAN" panose="02000000000000000000" pitchFamily="2" charset="0"/>
            </a:endParaRPr>
          </a:p>
          <a:p>
            <a:r>
              <a:rPr lang="en-US" sz="6000" b="1" dirty="0" err="1" smtClean="0">
                <a:solidFill>
                  <a:srgbClr val="7030A0"/>
                </a:solidFill>
                <a:latin typeface="NikoshBAN" panose="02000000000000000000" pitchFamily="2" charset="0"/>
                <a:cs typeface="NikoshBAN" panose="02000000000000000000" pitchFamily="2" charset="0"/>
              </a:rPr>
              <a:t>তালাক</a:t>
            </a:r>
            <a:r>
              <a:rPr lang="en-US" sz="6000" b="1" dirty="0" smtClean="0">
                <a:solidFill>
                  <a:srgbClr val="7030A0"/>
                </a:solidFill>
                <a:latin typeface="NikoshBAN" panose="02000000000000000000" pitchFamily="2" charset="0"/>
                <a:cs typeface="NikoshBAN" panose="02000000000000000000" pitchFamily="2" charset="0"/>
              </a:rPr>
              <a:t> </a:t>
            </a:r>
            <a:r>
              <a:rPr lang="en-US" sz="6000" b="1" dirty="0" err="1" smtClean="0">
                <a:solidFill>
                  <a:srgbClr val="7030A0"/>
                </a:solidFill>
                <a:latin typeface="NikoshBAN" panose="02000000000000000000" pitchFamily="2" charset="0"/>
                <a:cs typeface="NikoshBAN" panose="02000000000000000000" pitchFamily="2" charset="0"/>
              </a:rPr>
              <a:t>প্রদানের</a:t>
            </a:r>
            <a:r>
              <a:rPr lang="en-US" sz="6000" b="1" dirty="0" smtClean="0">
                <a:solidFill>
                  <a:srgbClr val="7030A0"/>
                </a:solidFill>
                <a:latin typeface="NikoshBAN" panose="02000000000000000000" pitchFamily="2" charset="0"/>
                <a:cs typeface="NikoshBAN" panose="02000000000000000000" pitchFamily="2" charset="0"/>
              </a:rPr>
              <a:t>  </a:t>
            </a:r>
            <a:r>
              <a:rPr lang="en-US" sz="6000" b="1" dirty="0" err="1" smtClean="0">
                <a:solidFill>
                  <a:srgbClr val="7030A0"/>
                </a:solidFill>
                <a:latin typeface="NikoshBAN" panose="02000000000000000000" pitchFamily="2" charset="0"/>
                <a:cs typeface="NikoshBAN" panose="02000000000000000000" pitchFamily="2" charset="0"/>
              </a:rPr>
              <a:t>বিভিন্ন</a:t>
            </a:r>
            <a:r>
              <a:rPr lang="en-US" sz="6000" b="1" dirty="0" smtClean="0">
                <a:solidFill>
                  <a:srgbClr val="7030A0"/>
                </a:solidFill>
                <a:latin typeface="NikoshBAN" panose="02000000000000000000" pitchFamily="2" charset="0"/>
                <a:cs typeface="NikoshBAN" panose="02000000000000000000" pitchFamily="2" charset="0"/>
              </a:rPr>
              <a:t> </a:t>
            </a:r>
            <a:r>
              <a:rPr lang="en-US" sz="6000" b="1" dirty="0" err="1" smtClean="0">
                <a:solidFill>
                  <a:srgbClr val="7030A0"/>
                </a:solidFill>
                <a:latin typeface="NikoshBAN" panose="02000000000000000000" pitchFamily="2" charset="0"/>
                <a:cs typeface="NikoshBAN" panose="02000000000000000000" pitchFamily="2" charset="0"/>
              </a:rPr>
              <a:t>পদ্বতির</a:t>
            </a:r>
            <a:r>
              <a:rPr lang="en-US" sz="6000" b="1" dirty="0" smtClean="0">
                <a:solidFill>
                  <a:srgbClr val="7030A0"/>
                </a:solidFill>
                <a:latin typeface="NikoshBAN" panose="02000000000000000000" pitchFamily="2" charset="0"/>
                <a:cs typeface="NikoshBAN" panose="02000000000000000000" pitchFamily="2" charset="0"/>
              </a:rPr>
              <a:t> </a:t>
            </a:r>
            <a:r>
              <a:rPr lang="en-US" sz="6000" b="1" dirty="0" err="1" smtClean="0">
                <a:solidFill>
                  <a:srgbClr val="7030A0"/>
                </a:solidFill>
                <a:latin typeface="NikoshBAN" panose="02000000000000000000" pitchFamily="2" charset="0"/>
                <a:cs typeface="NikoshBAN" panose="02000000000000000000" pitchFamily="2" charset="0"/>
              </a:rPr>
              <a:t>চিত্র</a:t>
            </a:r>
            <a:endParaRPr lang="en-US" sz="6000" b="1"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280652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1000"/>
                                        <p:tgtEl>
                                          <p:spTgt spid="32"/>
                                        </p:tgtEl>
                                      </p:cBhvr>
                                    </p:animEffect>
                                    <p:anim calcmode="lin" valueType="num">
                                      <p:cBhvr>
                                        <p:cTn id="14" dur="1000" fill="hold"/>
                                        <p:tgtEl>
                                          <p:spTgt spid="32"/>
                                        </p:tgtEl>
                                        <p:attrNameLst>
                                          <p:attrName>ppt_x</p:attrName>
                                        </p:attrNameLst>
                                      </p:cBhvr>
                                      <p:tavLst>
                                        <p:tav tm="0">
                                          <p:val>
                                            <p:strVal val="#ppt_x"/>
                                          </p:val>
                                        </p:tav>
                                        <p:tav tm="100000">
                                          <p:val>
                                            <p:strVal val="#ppt_x"/>
                                          </p:val>
                                        </p:tav>
                                      </p:tavLst>
                                    </p:anim>
                                    <p:anim calcmode="lin" valueType="num">
                                      <p:cBhvr>
                                        <p:cTn id="1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2000"/>
                                        <p:tgtEl>
                                          <p:spTgt spid="18"/>
                                        </p:tgtEl>
                                      </p:cBhvr>
                                    </p:animEffect>
                                    <p:anim calcmode="lin" valueType="num">
                                      <p:cBhvr>
                                        <p:cTn id="25" dur="2000" fill="hold"/>
                                        <p:tgtEl>
                                          <p:spTgt spid="18"/>
                                        </p:tgtEl>
                                        <p:attrNameLst>
                                          <p:attrName>ppt_w</p:attrName>
                                        </p:attrNameLst>
                                      </p:cBhvr>
                                      <p:tavLst>
                                        <p:tav tm="0" fmla="#ppt_w*sin(2.5*pi*$)">
                                          <p:val>
                                            <p:fltVal val="0"/>
                                          </p:val>
                                        </p:tav>
                                        <p:tav tm="100000">
                                          <p:val>
                                            <p:fltVal val="1"/>
                                          </p:val>
                                        </p:tav>
                                      </p:tavLst>
                                    </p:anim>
                                    <p:anim calcmode="lin" valueType="num">
                                      <p:cBhvr>
                                        <p:cTn id="26"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Graphic spid="17" grpId="0">
        <p:bldAsOne/>
      </p:bldGraphic>
      <p:bldGraphic spid="18" grpId="0">
        <p:bldAsOne/>
      </p:bldGraphic>
      <p:bldP spid="19" grpId="0" animBg="1"/>
      <p:bldGraphic spid="3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0" y="2590801"/>
            <a:ext cx="7410450" cy="3170099"/>
          </a:xfrm>
          <a:prstGeom prst="rect">
            <a:avLst/>
          </a:prstGeom>
          <a:effectLst>
            <a:outerShdw blurRad="50800" dist="381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350" dirty="0"/>
              <a:t> </a:t>
            </a:r>
            <a:r>
              <a:rPr lang="en-US" sz="4000" dirty="0">
                <a:latin typeface="NikoshBAN" panose="02000000000000000000" pitchFamily="2" charset="0"/>
                <a:cs typeface="NikoshBAN" panose="02000000000000000000" pitchFamily="2" charset="0"/>
              </a:rPr>
              <a:t>১/ </a:t>
            </a:r>
            <a:r>
              <a:rPr lang="en-US" sz="4000" dirty="0" err="1">
                <a:latin typeface="NikoshBAN" panose="02000000000000000000" pitchFamily="2" charset="0"/>
                <a:cs typeface="NikoshBAN" panose="02000000000000000000" pitchFamily="2" charset="0"/>
              </a:rPr>
              <a:t>কয়েকটি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শব্দের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অর্থ</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জানতে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পারবে</a:t>
            </a:r>
            <a:r>
              <a:rPr lang="en-US" sz="4000" dirty="0">
                <a:latin typeface="NikoshBAN" panose="02000000000000000000" pitchFamily="2" charset="0"/>
                <a:cs typeface="NikoshBAN" panose="02000000000000000000" pitchFamily="2" charset="0"/>
              </a:rPr>
              <a:t>; </a:t>
            </a:r>
          </a:p>
          <a:p>
            <a:r>
              <a:rPr lang="en-US" sz="4000" dirty="0">
                <a:latin typeface="NikoshBAN" panose="02000000000000000000" pitchFamily="2" charset="0"/>
                <a:cs typeface="NikoshBAN" panose="02000000000000000000" pitchFamily="2" charset="0"/>
              </a:rPr>
              <a:t> ২/ </a:t>
            </a:r>
            <a:r>
              <a:rPr lang="en-US" sz="4000" dirty="0" err="1">
                <a:latin typeface="NikoshBAN" panose="02000000000000000000" pitchFamily="2" charset="0"/>
                <a:cs typeface="NikoshBAN" panose="02000000000000000000" pitchFamily="2" charset="0"/>
              </a:rPr>
              <a:t>তারক্বীব</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পারবে</a:t>
            </a:r>
            <a:r>
              <a:rPr lang="en-US" sz="4000" dirty="0">
                <a:latin typeface="NikoshBAN" panose="02000000000000000000" pitchFamily="2" charset="0"/>
                <a:cs typeface="NikoshBAN" panose="02000000000000000000" pitchFamily="2" charset="0"/>
              </a:rPr>
              <a:t>;</a:t>
            </a:r>
          </a:p>
          <a:p>
            <a:r>
              <a:rPr lang="en-US" sz="4000" dirty="0">
                <a:latin typeface="NikoshBAN" panose="02000000000000000000" pitchFamily="2" charset="0"/>
                <a:cs typeface="NikoshBAN" panose="02000000000000000000" pitchFamily="2" charset="0"/>
              </a:rPr>
              <a:t>৩/  </a:t>
            </a:r>
            <a:r>
              <a:rPr lang="en-US" sz="4000" dirty="0" err="1">
                <a:latin typeface="NikoshBAN" panose="02000000000000000000" pitchFamily="2" charset="0"/>
                <a:cs typeface="NikoshBAN" panose="02000000000000000000" pitchFamily="2" charset="0"/>
              </a:rPr>
              <a:t>অত্র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আয়াতের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শানে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নযুল</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বলতে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পারবে</a:t>
            </a:r>
            <a:r>
              <a:rPr lang="en-US" sz="4000" dirty="0">
                <a:latin typeface="NikoshBAN" panose="02000000000000000000" pitchFamily="2" charset="0"/>
                <a:cs typeface="NikoshBAN" panose="02000000000000000000" pitchFamily="2" charset="0"/>
              </a:rPr>
              <a:t>; </a:t>
            </a:r>
          </a:p>
          <a:p>
            <a:r>
              <a:rPr lang="en-US" sz="4000" dirty="0">
                <a:latin typeface="NikoshBAN" panose="02000000000000000000" pitchFamily="2" charset="0"/>
                <a:cs typeface="NikoshBAN" panose="02000000000000000000" pitchFamily="2" charset="0"/>
              </a:rPr>
              <a:t>৪/ </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আলোচ্য</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আয়াত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সমূহের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নাযিলের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সময়কাল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জানতে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
        <p:nvSpPr>
          <p:cNvPr id="3" name="12-Point Star 2"/>
          <p:cNvSpPr/>
          <p:nvPr/>
        </p:nvSpPr>
        <p:spPr>
          <a:xfrm>
            <a:off x="2331769" y="609600"/>
            <a:ext cx="7391400" cy="1219200"/>
          </a:xfrm>
          <a:prstGeom prst="star12">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5400" b="1" dirty="0" smtClean="0">
                <a:latin typeface="NikoshBAN" panose="02000000000000000000" pitchFamily="2" charset="0"/>
                <a:cs typeface="NikoshBAN" panose="02000000000000000000" pitchFamily="2" charset="0"/>
              </a:rPr>
              <a:t>পাঠ </a:t>
            </a:r>
            <a:r>
              <a:rPr lang="en-US" sz="5400" b="1" dirty="0" err="1" smtClean="0">
                <a:latin typeface="NikoshBAN" panose="02000000000000000000" pitchFamily="2" charset="0"/>
                <a:cs typeface="NikoshBAN" panose="02000000000000000000" pitchFamily="2" charset="0"/>
              </a:rPr>
              <a:t>শেষে</a:t>
            </a:r>
            <a:r>
              <a:rPr lang="en-US" sz="5400" b="1" dirty="0" smtClean="0">
                <a:latin typeface="NikoshBAN" panose="02000000000000000000" pitchFamily="2" charset="0"/>
                <a:cs typeface="NikoshBAN" panose="02000000000000000000" pitchFamily="2" charset="0"/>
              </a:rPr>
              <a:t> </a:t>
            </a:r>
            <a:r>
              <a:rPr lang="en-US" sz="5400" b="1" dirty="0" err="1" smtClean="0">
                <a:latin typeface="NikoshBAN" panose="02000000000000000000" pitchFamily="2" charset="0"/>
                <a:cs typeface="NikoshBAN" panose="02000000000000000000" pitchFamily="2" charset="0"/>
              </a:rPr>
              <a:t>জানবে</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8863784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905000"/>
            <a:ext cx="5334000"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err="1">
                <a:latin typeface="NikoshBAN" panose="02000000000000000000" pitchFamily="2" charset="0"/>
                <a:cs typeface="NikoshBAN" panose="02000000000000000000" pitchFamily="2" charset="0"/>
              </a:rPr>
              <a:t>বিষয়-আল</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কোরআন</a:t>
            </a:r>
            <a:endParaRPr lang="en-US" sz="3600" b="1" dirty="0">
              <a:latin typeface="NikoshBAN" panose="02000000000000000000" pitchFamily="2" charset="0"/>
              <a:cs typeface="NikoshBAN" panose="02000000000000000000" pitchFamily="2" charset="0"/>
            </a:endParaRPr>
          </a:p>
          <a:p>
            <a:r>
              <a:rPr lang="en-US" sz="3600" dirty="0" err="1">
                <a:latin typeface="NikoshBAN" panose="02000000000000000000" pitchFamily="2" charset="0"/>
                <a:cs typeface="NikoshBAN" panose="02000000000000000000" pitchFamily="2" charset="0"/>
              </a:rPr>
              <a:t>সুরাহ</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বাক্বারা</a:t>
            </a:r>
            <a:endParaRPr lang="en-US" sz="3600" dirty="0">
              <a:latin typeface="NikoshBAN" panose="02000000000000000000" pitchFamily="2" charset="0"/>
              <a:cs typeface="NikoshBAN" panose="02000000000000000000" pitchFamily="2" charset="0"/>
            </a:endParaRPr>
          </a:p>
          <a:p>
            <a:r>
              <a:rPr lang="en-US" sz="3600" dirty="0" err="1">
                <a:latin typeface="NikoshBAN" panose="02000000000000000000" pitchFamily="2" charset="0"/>
                <a:cs typeface="NikoshBAN" panose="02000000000000000000" pitchFamily="2" charset="0"/>
              </a:rPr>
              <a:t>আয়াত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 ২৪১ </a:t>
            </a:r>
            <a:r>
              <a:rPr lang="en-US" sz="3600" dirty="0" err="1">
                <a:latin typeface="NikoshBAN" panose="02000000000000000000" pitchFamily="2" charset="0"/>
                <a:cs typeface="NikoshBAN" panose="02000000000000000000" pitchFamily="2" charset="0"/>
              </a:rPr>
              <a:t>থকে</a:t>
            </a:r>
            <a:r>
              <a:rPr lang="en-US" sz="3600" dirty="0">
                <a:latin typeface="NikoshBAN" panose="02000000000000000000" pitchFamily="2" charset="0"/>
                <a:cs typeface="NikoshBAN" panose="02000000000000000000" pitchFamily="2" charset="0"/>
              </a:rPr>
              <a:t> ২৪৫ </a:t>
            </a:r>
            <a:r>
              <a:rPr lang="en-US" sz="3600" dirty="0" err="1">
                <a:latin typeface="NikoshBAN" panose="02000000000000000000" pitchFamily="2" charset="0"/>
                <a:cs typeface="NikoshBAN" panose="02000000000000000000" pitchFamily="2" charset="0"/>
              </a:rPr>
              <a:t>পর্যন্ত</a:t>
            </a:r>
            <a:r>
              <a:rPr lang="en-US" sz="3600" dirty="0">
                <a:latin typeface="NikoshBAN" panose="02000000000000000000" pitchFamily="2" charset="0"/>
                <a:cs typeface="NikoshBAN" panose="02000000000000000000" pitchFamily="2" charset="0"/>
              </a:rPr>
              <a:t> </a:t>
            </a:r>
          </a:p>
          <a:p>
            <a:r>
              <a:rPr lang="en-US" sz="3600" dirty="0" err="1">
                <a:latin typeface="NikoshBAN" panose="02000000000000000000" pitchFamily="2" charset="0"/>
                <a:cs typeface="NikoshBAN" panose="02000000000000000000" pitchFamily="2" charset="0"/>
              </a:rPr>
              <a:t>সময়</a:t>
            </a:r>
            <a:r>
              <a:rPr lang="en-US" sz="3600" dirty="0">
                <a:latin typeface="NikoshBAN" panose="02000000000000000000" pitchFamily="2" charset="0"/>
                <a:cs typeface="NikoshBAN" panose="02000000000000000000" pitchFamily="2" charset="0"/>
              </a:rPr>
              <a:t>- ৪৫ </a:t>
            </a:r>
            <a:r>
              <a:rPr lang="en-US" sz="3600" dirty="0" err="1">
                <a:latin typeface="NikoshBAN" panose="02000000000000000000" pitchFamily="2" charset="0"/>
                <a:cs typeface="NikoshBAN" panose="02000000000000000000" pitchFamily="2" charset="0"/>
              </a:rPr>
              <a:t>মিনিট</a:t>
            </a:r>
            <a:r>
              <a:rPr lang="en-US" sz="3600" dirty="0">
                <a:latin typeface="NikoshBAN" panose="02000000000000000000" pitchFamily="2" charset="0"/>
                <a:cs typeface="NikoshBAN" panose="02000000000000000000" pitchFamily="2" charset="0"/>
              </a:rPr>
              <a:t>  </a:t>
            </a:r>
          </a:p>
          <a:p>
            <a:r>
              <a:rPr lang="en-US" sz="3600" dirty="0">
                <a:latin typeface="NikoshBAN" panose="02000000000000000000" pitchFamily="2" charset="0"/>
                <a:cs typeface="NikoshBAN" panose="02000000000000000000" pitchFamily="2" charset="0"/>
              </a:rPr>
              <a:t>তারিখ-০০/০০/২০২০ </a:t>
            </a:r>
            <a:r>
              <a:rPr lang="en-US" sz="3600" dirty="0" err="1" smtClean="0">
                <a:latin typeface="NikoshBAN" panose="02000000000000000000" pitchFamily="2" charset="0"/>
                <a:cs typeface="NikoshBAN" panose="02000000000000000000" pitchFamily="2" charset="0"/>
              </a:rPr>
              <a:t>ইং</a:t>
            </a:r>
            <a:endParaRPr lang="en-US" sz="3600" dirty="0" smtClean="0">
              <a:latin typeface="NikoshBAN" panose="02000000000000000000" pitchFamily="2" charset="0"/>
              <a:cs typeface="NikoshBAN" panose="02000000000000000000" pitchFamily="2" charset="0"/>
            </a:endParaRPr>
          </a:p>
          <a:p>
            <a:r>
              <a:rPr lang="en-US" sz="3600" dirty="0" smtClean="0">
                <a:latin typeface="NikoshBAN" panose="02000000000000000000" pitchFamily="2" charset="0"/>
                <a:cs typeface="NikoshBAN" panose="02000000000000000000" pitchFamily="2" charset="0"/>
              </a:rPr>
              <a:t>মোবাইল-০১৮১৯৩৩০৫৪৯</a:t>
            </a:r>
            <a:endParaRPr lang="en-US" sz="3600" dirty="0">
              <a:latin typeface="Arial Narrow" panose="020B0606020202030204" pitchFamily="34" charset="0"/>
              <a:cs typeface="NikoshBAN" panose="02000000000000000000" pitchFamily="2" charset="0"/>
            </a:endParaRPr>
          </a:p>
          <a:p>
            <a:r>
              <a:rPr lang="en-US" sz="3200" b="1" dirty="0">
                <a:latin typeface="Arial Narrow" panose="020B0606020202030204" pitchFamily="34" charset="0"/>
                <a:cs typeface="NikoshBAN" panose="02000000000000000000" pitchFamily="2" charset="0"/>
              </a:rPr>
              <a:t>ID</a:t>
            </a:r>
            <a:r>
              <a:rPr lang="en-US" sz="3600" dirty="0">
                <a:latin typeface="Arial Narrow" panose="020B0606020202030204" pitchFamily="34" charset="0"/>
                <a:cs typeface="NikoshBAN" panose="02000000000000000000" pitchFamily="2" charset="0"/>
              </a:rPr>
              <a:t>- </a:t>
            </a:r>
            <a:r>
              <a:rPr lang="en-US" sz="2400" b="1" dirty="0">
                <a:latin typeface="Arial Narrow" panose="020B0606020202030204" pitchFamily="34" charset="0"/>
                <a:cs typeface="NikoshBAN" panose="02000000000000000000" pitchFamily="2" charset="0"/>
              </a:rPr>
              <a:t>kazihannan819@ mail.com</a:t>
            </a:r>
            <a:endParaRPr lang="en-US" sz="24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stretch>
            <a:fillRect/>
          </a:stretch>
        </p:blipFill>
        <p:spPr>
          <a:xfrm>
            <a:off x="6858000" y="1905000"/>
            <a:ext cx="4876800" cy="3970318"/>
          </a:xfrm>
          <a:prstGeom prst="rect">
            <a:avLst/>
          </a:prstGeom>
        </p:spPr>
      </p:pic>
      <p:sp>
        <p:nvSpPr>
          <p:cNvPr id="3" name="6-Point Star 2"/>
          <p:cNvSpPr/>
          <p:nvPr/>
        </p:nvSpPr>
        <p:spPr>
          <a:xfrm>
            <a:off x="3352800" y="228600"/>
            <a:ext cx="4191000" cy="1371600"/>
          </a:xfrm>
          <a:prstGeom prst="star6">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dirty="0" smtClean="0">
                <a:latin typeface="NikoshBAN" panose="02000000000000000000" pitchFamily="2" charset="0"/>
                <a:cs typeface="NikoshBAN" panose="02000000000000000000" pitchFamily="2" charset="0"/>
              </a:rPr>
              <a:t>পাঠ </a:t>
            </a:r>
            <a:r>
              <a:rPr lang="en-US" sz="4800" dirty="0" err="1" smtClean="0">
                <a:latin typeface="NikoshBAN" panose="02000000000000000000" pitchFamily="2" charset="0"/>
                <a:cs typeface="NikoshBAN" panose="02000000000000000000" pitchFamily="2" charset="0"/>
              </a:rPr>
              <a:t>পরিচিতি</a:t>
            </a:r>
            <a:r>
              <a:rPr lang="en-US" sz="4800" dirty="0" smtClean="0">
                <a:latin typeface="NikoshBAN" panose="02000000000000000000" pitchFamily="2" charset="0"/>
                <a:cs typeface="NikoshBAN" panose="02000000000000000000" pitchFamily="2" charset="0"/>
              </a:rPr>
              <a:t>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9905620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74485" y="5601273"/>
            <a:ext cx="248786" cy="369332"/>
          </a:xfrm>
          <a:prstGeom prst="rect">
            <a:avLst/>
          </a:prstGeom>
        </p:spPr>
        <p:txBody>
          <a:bodyPr wrap="none">
            <a:spAutoFit/>
          </a:bodyPr>
          <a:lstStyle/>
          <a:p>
            <a:r>
              <a:rPr lang="ar-AE" dirty="0"/>
              <a:t> </a:t>
            </a:r>
            <a:endParaRPr lang="en-US" sz="3600" dirty="0"/>
          </a:p>
        </p:txBody>
      </p:sp>
      <p:sp>
        <p:nvSpPr>
          <p:cNvPr id="6" name="Horizontal Scroll 5"/>
          <p:cNvSpPr/>
          <p:nvPr/>
        </p:nvSpPr>
        <p:spPr>
          <a:xfrm>
            <a:off x="3200400" y="305941"/>
            <a:ext cx="4881824" cy="838200"/>
          </a:xfrm>
          <a:prstGeom prst="horizontalScroll">
            <a:avLst/>
          </a:prstGeom>
          <a:solidFill>
            <a:schemeClr val="bg2"/>
          </a:solidFill>
          <a:effectLst>
            <a:glow rad="1397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dirty="0" err="1" smtClean="0">
                <a:latin typeface="NikoshBAN" panose="02000000000000000000" pitchFamily="2" charset="0"/>
                <a:cs typeface="NikoshBAN" panose="02000000000000000000" pitchFamily="2" charset="0"/>
              </a:rPr>
              <a:t>আলোচ্য</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আয়াত</a:t>
            </a:r>
            <a:r>
              <a:rPr lang="en-US"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sp>
        <p:nvSpPr>
          <p:cNvPr id="7" name="Rectangle 6"/>
          <p:cNvSpPr/>
          <p:nvPr/>
        </p:nvSpPr>
        <p:spPr>
          <a:xfrm>
            <a:off x="1641679" y="5001108"/>
            <a:ext cx="8069598" cy="1200329"/>
          </a:xfrm>
          <a:prstGeom prst="rect">
            <a:avLst/>
          </a:prstGeom>
        </p:spPr>
        <p:txBody>
          <a:bodyPr wrap="square">
            <a:spAutoFit/>
          </a:bodyPr>
          <a:lstStyle/>
          <a:p>
            <a:r>
              <a:rPr lang="ar-AE" sz="3600" dirty="0"/>
              <a:t>مَّن ذَا الَّذِي يُقْرِضُ اللّهَ قَرْضًا حَسَنًا فَيُضَاعِفَهُ لَهُ أَضْعَافًا كَثِيرَةً وَاللّهُ يَقْبِضُ وَيَبْسُطُ وَقَاتِلُوا فِي سَبِيلِ اللَّهِ </a:t>
            </a:r>
            <a:endParaRPr lang="en-US" sz="3600" dirty="0"/>
          </a:p>
        </p:txBody>
      </p:sp>
      <p:sp>
        <p:nvSpPr>
          <p:cNvPr id="8" name="Rectangle 7"/>
          <p:cNvSpPr/>
          <p:nvPr/>
        </p:nvSpPr>
        <p:spPr>
          <a:xfrm>
            <a:off x="1641679" y="2372166"/>
            <a:ext cx="8195350" cy="1846659"/>
          </a:xfrm>
          <a:prstGeom prst="rect">
            <a:avLst/>
          </a:prstGeom>
        </p:spPr>
        <p:txBody>
          <a:bodyPr wrap="square">
            <a:spAutoFit/>
          </a:bodyPr>
          <a:lstStyle/>
          <a:p>
            <a:endParaRPr lang="ar-AE" dirty="0"/>
          </a:p>
          <a:p>
            <a:r>
              <a:rPr lang="ar-AE" sz="3200" dirty="0"/>
              <a:t>أَلَمْ تَرَ إِلَى الَّذِينَ </a:t>
            </a:r>
            <a:r>
              <a:rPr lang="ar-AE" sz="3200" dirty="0" smtClean="0"/>
              <a:t>وَهُمْ </a:t>
            </a:r>
            <a:r>
              <a:rPr lang="ar-AE" sz="3200" dirty="0"/>
              <a:t>أُلُوفٌ حَذَرَ الْمَوْتِ فَقَال لَهُمُ اللّهُ مُوتُواْ ثُمَّ أَحْيَاهُمْ إِنَّ اللّهَ لَذُو فَضْلٍ عَلَى النَّاسِ وَلَـكِنَّ أَكْثَرَ النَّاسِ لاَ يَشْكُرُون</a:t>
            </a:r>
            <a:r>
              <a:rPr lang="ar-AE" dirty="0"/>
              <a:t>َ</a:t>
            </a:r>
            <a:endParaRPr lang="en-US" dirty="0"/>
          </a:p>
        </p:txBody>
      </p:sp>
      <p:sp>
        <p:nvSpPr>
          <p:cNvPr id="9" name="Rectangle 8"/>
          <p:cNvSpPr/>
          <p:nvPr/>
        </p:nvSpPr>
        <p:spPr>
          <a:xfrm>
            <a:off x="1981200" y="1420195"/>
            <a:ext cx="7516309" cy="646331"/>
          </a:xfrm>
          <a:prstGeom prst="rect">
            <a:avLst/>
          </a:prstGeom>
        </p:spPr>
        <p:txBody>
          <a:bodyPr wrap="square">
            <a:spAutoFit/>
          </a:bodyPr>
          <a:lstStyle/>
          <a:p>
            <a:r>
              <a:rPr lang="en-US" sz="3600" dirty="0" smtClean="0"/>
              <a:t>         </a:t>
            </a:r>
            <a:r>
              <a:rPr lang="ar-AE" sz="3600" dirty="0" smtClean="0"/>
              <a:t>وَلِلْمُطَلَّقَاتِ </a:t>
            </a:r>
            <a:r>
              <a:rPr lang="ar-AE" sz="3600" dirty="0"/>
              <a:t>مَتَاعٌ بِالْمَعْرُوفِ حَقًّا عَلَى </a:t>
            </a:r>
            <a:r>
              <a:rPr lang="ar-AE" sz="3600" dirty="0" smtClean="0"/>
              <a:t>الْمُتَّقِين</a:t>
            </a:r>
            <a:r>
              <a:rPr lang="en-US" sz="2800" dirty="0" smtClean="0"/>
              <a:t>                                </a:t>
            </a:r>
            <a:endParaRPr lang="en-US" sz="2800" dirty="0"/>
          </a:p>
        </p:txBody>
      </p:sp>
      <p:sp>
        <p:nvSpPr>
          <p:cNvPr id="2" name="Rectangle 1"/>
          <p:cNvSpPr/>
          <p:nvPr/>
        </p:nvSpPr>
        <p:spPr>
          <a:xfrm>
            <a:off x="1891254" y="4201299"/>
            <a:ext cx="7696200" cy="646331"/>
          </a:xfrm>
          <a:prstGeom prst="rect">
            <a:avLst/>
          </a:prstGeom>
        </p:spPr>
        <p:txBody>
          <a:bodyPr wrap="square">
            <a:spAutoFit/>
          </a:bodyPr>
          <a:lstStyle/>
          <a:p>
            <a:r>
              <a:rPr lang="ar-AE" sz="3600" dirty="0"/>
              <a:t>وَقَاتِلُوا فِي سَبِيلِ اللَّهِ وَاعْلَمُوا أوَكَمْ مِنْ قَرْيَةٍ </a:t>
            </a:r>
            <a:r>
              <a:rPr lang="ar-AE" sz="3600" dirty="0" smtClean="0"/>
              <a:t>أَهْلَكْنَاهَا</a:t>
            </a:r>
            <a:endParaRPr lang="ar-AE" sz="3600" dirty="0"/>
          </a:p>
        </p:txBody>
      </p:sp>
      <p:sp>
        <p:nvSpPr>
          <p:cNvPr id="4" name="TextBox 3"/>
          <p:cNvSpPr txBox="1"/>
          <p:nvPr/>
        </p:nvSpPr>
        <p:spPr>
          <a:xfrm>
            <a:off x="3579867" y="2018223"/>
            <a:ext cx="5992309" cy="707886"/>
          </a:xfrm>
          <a:prstGeom prst="rect">
            <a:avLst/>
          </a:prstGeom>
          <a:noFill/>
        </p:spPr>
        <p:txBody>
          <a:bodyPr wrap="square" rtlCol="0">
            <a:spAutoFit/>
          </a:bodyPr>
          <a:lstStyle/>
          <a:p>
            <a:r>
              <a:rPr lang="ar-AE" sz="4000" dirty="0"/>
              <a:t>كَذَلِكَ يُبَيِّنُ اللّهُ لَكُمْ آيَاتِهِ لَعَلَّكُمْ تَعْقِلُونَ</a:t>
            </a:r>
            <a:endParaRPr lang="en-US" sz="4000" dirty="0"/>
          </a:p>
        </p:txBody>
      </p:sp>
    </p:spTree>
    <p:extLst>
      <p:ext uri="{BB962C8B-B14F-4D97-AF65-F5344CB8AC3E}">
        <p14:creationId xmlns:p14="http://schemas.microsoft.com/office/powerpoint/2010/main" val="75339877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89172"/>
            <a:ext cx="11201400" cy="1815882"/>
          </a:xfrm>
          <a:prstGeom prst="rect">
            <a:avLst/>
          </a:prstGeom>
        </p:spPr>
        <p:txBody>
          <a:bodyPr wrap="square">
            <a:spAutoFit/>
          </a:bodyPr>
          <a:lstStyle/>
          <a:p>
            <a:r>
              <a:rPr lang="as-IN" sz="2400" dirty="0" smtClean="0">
                <a:solidFill>
                  <a:srgbClr val="FF0000"/>
                </a:solidFill>
                <a:latin typeface="NikoshBAN" panose="02000000000000000000" pitchFamily="2" charset="0"/>
                <a:cs typeface="NikoshBAN" panose="02000000000000000000" pitchFamily="2" charset="0"/>
              </a:rPr>
              <a:t>২</a:t>
            </a:r>
            <a:r>
              <a:rPr lang="as-IN" sz="2800" dirty="0" smtClean="0">
                <a:solidFill>
                  <a:srgbClr val="FF0000"/>
                </a:solidFill>
                <a:latin typeface="NikoshBAN" panose="02000000000000000000" pitchFamily="2" charset="0"/>
                <a:cs typeface="NikoshBAN" panose="02000000000000000000" pitchFamily="2" charset="0"/>
              </a:rPr>
              <a:t>৪৩</a:t>
            </a:r>
            <a:r>
              <a:rPr lang="en-US" sz="2800" dirty="0">
                <a:solidFill>
                  <a:srgbClr val="FF0000"/>
                </a:solidFill>
                <a:latin typeface="NikoshBAN" panose="02000000000000000000" pitchFamily="2" charset="0"/>
                <a:cs typeface="NikoshBAN" panose="02000000000000000000" pitchFamily="2" charset="0"/>
              </a:rPr>
              <a:t>-</a:t>
            </a:r>
            <a:r>
              <a:rPr lang="as-IN" sz="2800" dirty="0" smtClean="0">
                <a:latin typeface="NikoshBAN" panose="02000000000000000000" pitchFamily="2" charset="0"/>
                <a:cs typeface="NikoshBAN" panose="02000000000000000000" pitchFamily="2" charset="0"/>
              </a:rPr>
              <a:t>তুমি </a:t>
            </a:r>
            <a:r>
              <a:rPr lang="as-IN" sz="2800" dirty="0">
                <a:latin typeface="NikoshBAN" panose="02000000000000000000" pitchFamily="2" charset="0"/>
                <a:cs typeface="NikoshBAN" panose="02000000000000000000" pitchFamily="2" charset="0"/>
              </a:rPr>
              <a:t>কি তাদেরকে দেখনি, যারা তাদের গৃহসমূহ থেকে বের হয়েছে মৃত্যুর ভয়ে এবং তারা ছিল হাজার-হাজার? অতঃপর আল্লাহ তাদেরকে বললেন, ‘তোমরা মরে যাও’! তারপর তিনি তাদেরকে জীবিত করলেন। নিশ্চয় আল্লাহ তো মানুষের উপর অনুগ্রহশীল। কিন্তু অধিকাংশ মানুষ শুকরিয়া আদায় করে না। </a:t>
            </a:r>
            <a:endParaRPr lang="en-US" sz="2800" dirty="0">
              <a:latin typeface="NikoshBAN" panose="02000000000000000000" pitchFamily="2" charset="0"/>
              <a:cs typeface="NikoshBAN" panose="02000000000000000000" pitchFamily="2" charset="0"/>
            </a:endParaRPr>
          </a:p>
        </p:txBody>
      </p:sp>
      <p:sp>
        <p:nvSpPr>
          <p:cNvPr id="3" name="Rectangle 2"/>
          <p:cNvSpPr/>
          <p:nvPr/>
        </p:nvSpPr>
        <p:spPr>
          <a:xfrm>
            <a:off x="495300" y="4835438"/>
            <a:ext cx="11430000" cy="523220"/>
          </a:xfrm>
          <a:prstGeom prst="rect">
            <a:avLst/>
          </a:prstGeom>
        </p:spPr>
        <p:txBody>
          <a:bodyPr wrap="square">
            <a:spAutoFit/>
          </a:bodyPr>
          <a:lstStyle/>
          <a:p>
            <a:r>
              <a:rPr lang="as-IN" dirty="0">
                <a:solidFill>
                  <a:srgbClr val="FF0000"/>
                </a:solidFill>
              </a:rPr>
              <a:t>.</a:t>
            </a:r>
            <a:r>
              <a:rPr lang="as-IN" sz="2800" dirty="0" smtClean="0">
                <a:solidFill>
                  <a:srgbClr val="FF0000"/>
                </a:solidFill>
                <a:latin typeface="NikoshBAN" panose="02000000000000000000" pitchFamily="2" charset="0"/>
                <a:cs typeface="NikoshBAN" panose="02000000000000000000" pitchFamily="2" charset="0"/>
              </a:rPr>
              <a:t>২৪৪</a:t>
            </a:r>
            <a:r>
              <a:rPr lang="en-US" sz="2800" dirty="0">
                <a:latin typeface="NikoshBAN" panose="02000000000000000000" pitchFamily="2" charset="0"/>
                <a:cs typeface="NikoshBAN" panose="02000000000000000000" pitchFamily="2" charset="0"/>
              </a:rPr>
              <a:t>-</a:t>
            </a:r>
            <a:r>
              <a:rPr lang="as-IN" sz="2800" dirty="0" smtClean="0">
                <a:latin typeface="NikoshBAN" panose="02000000000000000000" pitchFamily="2" charset="0"/>
                <a:cs typeface="NikoshBAN" panose="02000000000000000000" pitchFamily="2" charset="0"/>
              </a:rPr>
              <a:t>আর </a:t>
            </a:r>
            <a:r>
              <a:rPr lang="as-IN" sz="2800" dirty="0">
                <a:latin typeface="NikoshBAN" panose="02000000000000000000" pitchFamily="2" charset="0"/>
                <a:cs typeface="NikoshBAN" panose="02000000000000000000" pitchFamily="2" charset="0"/>
              </a:rPr>
              <a:t>তোমরা আল্লাহর রাস্তায় লড়াই কর এবং জেনে রাখ নিশ্চয় আল্লাহ সর্বশ্রোতা, সর্বজ্ঞ</a:t>
            </a:r>
            <a:endParaRPr lang="en-US" sz="2800" dirty="0">
              <a:latin typeface="NikoshBAN" panose="02000000000000000000" pitchFamily="2" charset="0"/>
              <a:cs typeface="NikoshBAN" panose="02000000000000000000" pitchFamily="2" charset="0"/>
            </a:endParaRPr>
          </a:p>
        </p:txBody>
      </p:sp>
      <p:sp>
        <p:nvSpPr>
          <p:cNvPr id="4" name="Rectangle 3"/>
          <p:cNvSpPr/>
          <p:nvPr/>
        </p:nvSpPr>
        <p:spPr>
          <a:xfrm>
            <a:off x="609600" y="5481099"/>
            <a:ext cx="11430000" cy="954107"/>
          </a:xfrm>
          <a:prstGeom prst="rect">
            <a:avLst/>
          </a:prstGeom>
        </p:spPr>
        <p:txBody>
          <a:bodyPr wrap="square">
            <a:spAutoFit/>
          </a:bodyPr>
          <a:lstStyle/>
          <a:p>
            <a:r>
              <a:rPr lang="as-IN" sz="2800" dirty="0" smtClean="0">
                <a:solidFill>
                  <a:srgbClr val="FF0000"/>
                </a:solidFill>
                <a:latin typeface="NikoshBAN" panose="02000000000000000000" pitchFamily="2" charset="0"/>
                <a:cs typeface="NikoshBAN" panose="02000000000000000000" pitchFamily="2" charset="0"/>
              </a:rPr>
              <a:t>২৪৫</a:t>
            </a:r>
            <a:r>
              <a:rPr lang="en-US" sz="2800" dirty="0">
                <a:latin typeface="NikoshBAN" panose="02000000000000000000" pitchFamily="2" charset="0"/>
                <a:cs typeface="NikoshBAN" panose="02000000000000000000" pitchFamily="2" charset="0"/>
              </a:rPr>
              <a:t>-</a:t>
            </a:r>
            <a:r>
              <a:rPr lang="as-IN" sz="2800" dirty="0" smtClean="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কে আছে, যে আল্লাহকে উত্তম ঋণ দেবে, ফলে তিনি তার জন্য বহু গুণে বাড়িয়ে দেবেন? আর আল্লাহ সংকীর্ণ করেন ও প্রসারিত করেন এবং তাঁরই নিকট তোমাদেরকে ফিরানো হবে।</a:t>
            </a:r>
            <a:endParaRPr lang="en-US" sz="2800" dirty="0">
              <a:latin typeface="NikoshBAN" panose="02000000000000000000" pitchFamily="2" charset="0"/>
              <a:cs typeface="NikoshBAN" panose="02000000000000000000" pitchFamily="2" charset="0"/>
            </a:endParaRPr>
          </a:p>
        </p:txBody>
      </p:sp>
      <p:sp>
        <p:nvSpPr>
          <p:cNvPr id="5" name="24-Point Star 4"/>
          <p:cNvSpPr/>
          <p:nvPr/>
        </p:nvSpPr>
        <p:spPr>
          <a:xfrm>
            <a:off x="2895600" y="152400"/>
            <a:ext cx="6324600" cy="1043854"/>
          </a:xfrm>
          <a:prstGeom prst="star24">
            <a:avLst/>
          </a:prstGeom>
          <a:solidFill>
            <a:schemeClr val="accent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a:solidFill>
                  <a:srgbClr val="FF0000"/>
                </a:solidFill>
              </a:rPr>
              <a:t>বঙ্গানুবাদ</a:t>
            </a:r>
            <a:endParaRPr lang="en-US" sz="6000" dirty="0">
              <a:solidFill>
                <a:srgbClr val="FF0000"/>
              </a:solidFill>
            </a:endParaRPr>
          </a:p>
        </p:txBody>
      </p:sp>
      <p:sp>
        <p:nvSpPr>
          <p:cNvPr id="6" name="Rectangle 5"/>
          <p:cNvSpPr/>
          <p:nvPr/>
        </p:nvSpPr>
        <p:spPr>
          <a:xfrm>
            <a:off x="609600" y="1354015"/>
            <a:ext cx="11430000" cy="1015663"/>
          </a:xfrm>
          <a:prstGeom prst="rect">
            <a:avLst/>
          </a:prstGeom>
        </p:spPr>
        <p:txBody>
          <a:bodyPr wrap="square">
            <a:spAutoFit/>
          </a:bodyPr>
          <a:lstStyle/>
          <a:p>
            <a:r>
              <a:rPr lang="en-US" sz="3200" dirty="0" smtClean="0">
                <a:solidFill>
                  <a:srgbClr val="FF0000"/>
                </a:solidFill>
                <a:latin typeface="NikoshBAN" panose="02000000000000000000" pitchFamily="2" charset="0"/>
                <a:cs typeface="NikoshBAN" panose="02000000000000000000" pitchFamily="2" charset="0"/>
              </a:rPr>
              <a:t>২৪১</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a:t>
            </a:r>
            <a:r>
              <a:rPr lang="as-IN" sz="2800" dirty="0" smtClean="0">
                <a:latin typeface="NikoshBAN" panose="02000000000000000000" pitchFamily="2" charset="0"/>
                <a:cs typeface="NikoshBAN" panose="02000000000000000000" pitchFamily="2" charset="0"/>
              </a:rPr>
              <a:t>আর </a:t>
            </a:r>
            <a:r>
              <a:rPr lang="as-IN" sz="2800" dirty="0">
                <a:latin typeface="NikoshBAN" panose="02000000000000000000" pitchFamily="2" charset="0"/>
                <a:cs typeface="NikoshBAN" panose="02000000000000000000" pitchFamily="2" charset="0"/>
              </a:rPr>
              <a:t>তালাকপ্রাপ্তা নারীদের জন্য থাকবে বিধি মোতাবেক ভরণ-পোষণ। (এটি) মুত্তাকীদের উপর আবশ্যক।</a:t>
            </a:r>
            <a:endParaRPr lang="en-US" sz="2800" dirty="0">
              <a:latin typeface="NikoshBAN" panose="02000000000000000000" pitchFamily="2" charset="0"/>
              <a:cs typeface="NikoshBAN" panose="02000000000000000000" pitchFamily="2" charset="0"/>
            </a:endParaRPr>
          </a:p>
        </p:txBody>
      </p:sp>
      <p:sp>
        <p:nvSpPr>
          <p:cNvPr id="7" name="Rectangle 6"/>
          <p:cNvSpPr/>
          <p:nvPr/>
        </p:nvSpPr>
        <p:spPr>
          <a:xfrm>
            <a:off x="609600" y="2154600"/>
            <a:ext cx="11430000" cy="954107"/>
          </a:xfrm>
          <a:prstGeom prst="rect">
            <a:avLst/>
          </a:prstGeom>
        </p:spPr>
        <p:txBody>
          <a:bodyPr wrap="square">
            <a:spAutoFit/>
          </a:bodyPr>
          <a:lstStyle/>
          <a:p>
            <a:r>
              <a:rPr lang="en-US" sz="2800" dirty="0" smtClean="0">
                <a:solidFill>
                  <a:srgbClr val="FF0000"/>
                </a:solidFill>
                <a:latin typeface="NikoshBAN" panose="02000000000000000000" pitchFamily="2" charset="0"/>
                <a:cs typeface="NikoshBAN" panose="02000000000000000000" pitchFamily="2" charset="0"/>
              </a:rPr>
              <a:t>২৪২</a:t>
            </a:r>
            <a:r>
              <a:rPr lang="en-US" sz="2800" dirty="0" smtClean="0">
                <a:latin typeface="NikoshBAN" panose="02000000000000000000" pitchFamily="2" charset="0"/>
                <a:cs typeface="NikoshBAN" panose="02000000000000000000" pitchFamily="2" charset="0"/>
              </a:rPr>
              <a:t>-</a:t>
            </a:r>
            <a:r>
              <a:rPr lang="as-IN" sz="2800" dirty="0" smtClean="0">
                <a:latin typeface="NikoshBAN" panose="02000000000000000000" pitchFamily="2" charset="0"/>
                <a:cs typeface="NikoshBAN" panose="02000000000000000000" pitchFamily="2" charset="0"/>
              </a:rPr>
              <a:t>এভাবে </a:t>
            </a:r>
            <a:r>
              <a:rPr lang="as-IN" sz="2800" dirty="0">
                <a:latin typeface="NikoshBAN" panose="02000000000000000000" pitchFamily="2" charset="0"/>
                <a:cs typeface="NikoshBAN" panose="02000000000000000000" pitchFamily="2" charset="0"/>
              </a:rPr>
              <a:t>আল্লাহ তোমাদের জন্য তাঁর আয়াতসমূহ স্পষ্টভাবে বর্ণনা করে দেন, যাতে তোমরা উপলব্ধি কর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1450042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752600"/>
            <a:ext cx="10972800" cy="440120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smtClean="0">
                <a:solidFill>
                  <a:schemeClr val="tx1"/>
                </a:solidFill>
                <a:latin typeface="NikoshBAN" panose="02000000000000000000" pitchFamily="2" charset="0"/>
                <a:cs typeface="NikoshBAN" panose="02000000000000000000" pitchFamily="2" charset="0"/>
              </a:rPr>
              <a:t>      </a:t>
            </a:r>
            <a:r>
              <a:rPr lang="as-IN" sz="2800" b="1" dirty="0" smtClean="0">
                <a:solidFill>
                  <a:schemeClr val="tx1"/>
                </a:solidFill>
                <a:latin typeface="NikoshBAN" panose="02000000000000000000" pitchFamily="2" charset="0"/>
                <a:cs typeface="NikoshBAN" panose="02000000000000000000" pitchFamily="2" charset="0"/>
              </a:rPr>
              <a:t>বাকারাহ </a:t>
            </a:r>
            <a:r>
              <a:rPr lang="as-IN" sz="2800" b="1" dirty="0">
                <a:solidFill>
                  <a:schemeClr val="tx1"/>
                </a:solidFill>
                <a:latin typeface="NikoshBAN" panose="02000000000000000000" pitchFamily="2" charset="0"/>
                <a:cs typeface="NikoshBAN" panose="02000000000000000000" pitchFamily="2" charset="0"/>
              </a:rPr>
              <a:t>মানে গাভী। এ সূরার ৬৭ থেকে ৭৩ নম্বর আয়াত পর্যন্ত হযরত মুসা এর সময়কার বনি ইসরাইল এর গাভী কুরবানীর ঘটনা উল্লেখ থাকার কারণে এর এই নামকরণ করা হয়েছে। কুরআন মাজীদের প্রত্যেকটি সূরার এত ব্যাপক বিষয়ের আলোচনা করা হয়েছে যার ফলে বিষয়বস্তুর দিক দিয়ে তাদের জন্য কোন পরিপূর্ণ ও সার্বিক অর্থবোধক শিরোনাম উদ্ভাবন করা সম্ভব নয়। শব্দ সম্ভারের দিক দিয়ে আরবি ভাষা অত্যন্ত সমৃদ্ধ হলেও মূলত এটি তো মানুষেরই ভাষা আর মানুষের মধ্যে প্রচলিত ভাষাগুলো খুব বেশি সংকীর্ণ ও সীমিত পরিসর সম্পন্ন। সেখানে এই ধরনের ব্যাপক বিষয়বস্তুর জন্য পরিপূর্ণ অর্থব্যাঞ্জক শিরোনাম তৈরি করার মতো শব্দ বা বাক্যের যথেষ্ট অভাব রয়েছে। এ জন্য নবী সাল্লাল্লাহ আলাইহি ওয়া সাল্লাম মহান আল্লাহর নির্দেশ অনুযায়ী কুরআনের অধিকাংশ সূরার জন্য শিরোনামের পরিবর্তে নিছক আলামত ভিত্তিক নাম রেখেছেন। এই সূরার নামকরণ আল বাকারাহ করার অর্থ কেবল এতটুকু যে, এটি এমন সুরা যেখানে গাভীর কথা বলা হয়েছে।</a:t>
            </a:r>
            <a:endParaRPr lang="en-US" sz="2800" b="1" dirty="0">
              <a:solidFill>
                <a:schemeClr val="tx1"/>
              </a:solidFill>
              <a:latin typeface="NikoshBAN" panose="02000000000000000000" pitchFamily="2" charset="0"/>
              <a:cs typeface="NikoshBAN" panose="02000000000000000000" pitchFamily="2" charset="0"/>
            </a:endParaRPr>
          </a:p>
        </p:txBody>
      </p:sp>
      <p:sp>
        <p:nvSpPr>
          <p:cNvPr id="4" name="TextBox 3"/>
          <p:cNvSpPr txBox="1"/>
          <p:nvPr/>
        </p:nvSpPr>
        <p:spPr>
          <a:xfrm>
            <a:off x="3505200" y="304800"/>
            <a:ext cx="3657600" cy="101566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6000" b="1" dirty="0" err="1">
                <a:latin typeface="NikoshBAN" panose="02000000000000000000" pitchFamily="2" charset="0"/>
                <a:cs typeface="NikoshBAN" panose="02000000000000000000" pitchFamily="2" charset="0"/>
              </a:rPr>
              <a:t>সূরার</a:t>
            </a:r>
            <a:r>
              <a:rPr lang="en-US" sz="6000" b="1" dirty="0">
                <a:latin typeface="NikoshBAN" panose="02000000000000000000" pitchFamily="2" charset="0"/>
                <a:cs typeface="NikoshBAN" panose="02000000000000000000" pitchFamily="2" charset="0"/>
              </a:rPr>
              <a:t> নামকরণ </a:t>
            </a:r>
          </a:p>
        </p:txBody>
      </p:sp>
    </p:spTree>
    <p:extLst>
      <p:ext uri="{BB962C8B-B14F-4D97-AF65-F5344CB8AC3E}">
        <p14:creationId xmlns:p14="http://schemas.microsoft.com/office/powerpoint/2010/main" val="406684985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4450</TotalTime>
  <Words>1316</Words>
  <Application>Microsoft Office PowerPoint</Application>
  <PresentationFormat>Widescreen</PresentationFormat>
  <Paragraphs>147</Paragraphs>
  <Slides>22</Slides>
  <Notes>3</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 Narrow</vt:lpstr>
      <vt:lpstr>Calibri</vt:lpstr>
      <vt:lpstr>Calibri Light</vt:lpstr>
      <vt:lpstr>NikoshBAN</vt:lpstr>
      <vt:lpstr>Segoe UI Historic</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JSTV</dc:creator>
  <cp:lastModifiedBy>Principal KMA Hannan</cp:lastModifiedBy>
  <cp:revision>563</cp:revision>
  <dcterms:created xsi:type="dcterms:W3CDTF">2019-10-01T01:42:52Z</dcterms:created>
  <dcterms:modified xsi:type="dcterms:W3CDTF">2020-05-09T10:48:07Z</dcterms:modified>
</cp:coreProperties>
</file>