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8" r:id="rId3"/>
    <p:sldId id="320" r:id="rId4"/>
    <p:sldId id="324" r:id="rId5"/>
    <p:sldId id="327" r:id="rId6"/>
    <p:sldId id="332" r:id="rId7"/>
    <p:sldId id="328" r:id="rId8"/>
    <p:sldId id="259" r:id="rId9"/>
    <p:sldId id="267" r:id="rId10"/>
    <p:sldId id="265" r:id="rId11"/>
    <p:sldId id="276" r:id="rId12"/>
    <p:sldId id="275" r:id="rId13"/>
    <p:sldId id="277" r:id="rId14"/>
    <p:sldId id="283" r:id="rId15"/>
    <p:sldId id="289" r:id="rId16"/>
    <p:sldId id="299" r:id="rId17"/>
    <p:sldId id="329" r:id="rId18"/>
    <p:sldId id="309" r:id="rId19"/>
    <p:sldId id="331" r:id="rId20"/>
    <p:sldId id="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2E1"/>
    <a:srgbClr val="99FFCC"/>
    <a:srgbClr val="B7DEE8"/>
    <a:srgbClr val="4BCAC3"/>
    <a:srgbClr val="FF9966"/>
    <a:srgbClr val="50826D"/>
    <a:srgbClr val="FEFEFC"/>
    <a:srgbClr val="F7B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71" autoAdjust="0"/>
  </p:normalViewPr>
  <p:slideViewPr>
    <p:cSldViewPr>
      <p:cViewPr varScale="1">
        <p:scale>
          <a:sx n="109" d="100"/>
          <a:sy n="109" d="100"/>
        </p:scale>
        <p:origin x="59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AE4EE-BCC7-477E-9832-348B73AFF635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6DA3B-0D90-4337-809C-6A423E82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9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6DA3B-0D90-4337-809C-6A423E82B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14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4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5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5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1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2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8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79E95-5FBA-4C9D-B847-0E880BBC7202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FC8AD-9CCD-4696-94E3-86DEAD906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7964"/>
            <a:ext cx="9047856" cy="50894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574" y="581994"/>
            <a:ext cx="244470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http://image.slidesharecdn.com/productionandoperationproject-140827043205-phpapp01/95/production-and-operation-management-6-638.jpg?cb=1409114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5555"/>
            <a:ext cx="517171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resources.arcgis.com/en/communities/schematics/GUID-A37CB058-EC5A-4357-9776-77C76FE5D7CE-we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0"/>
            <a:ext cx="5153996" cy="388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88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image.slidesharecdn.com/plantlayoutppt2-150308095234-conversion-gate01/95/plant-layout-32-638.jpg?cb=14258264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0"/>
            <a:ext cx="3779652" cy="28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0"/>
            <a:ext cx="7431668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6322800" cy="5070217"/>
          </a:xfrm>
          <a:prstGeom prst="rect">
            <a:avLst/>
          </a:prstGeom>
        </p:spPr>
      </p:pic>
      <p:pic>
        <p:nvPicPr>
          <p:cNvPr id="21" name="Picture 3" descr="G:\Lecture Sheet mkt. &amp; pro mgt\Photos\analytical industries synthetical industry\Cement-Production-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295400"/>
            <a:ext cx="4180982" cy="177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G:\Lecture Sheet mkt. &amp; pro mgt\Photos\processing industry\catch-weight-management-in-dynamics-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531" y="3408477"/>
            <a:ext cx="4178051" cy="232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Lecture Sheet mkt. &amp; pro mgt\Photos\boat pic\Allepp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2929"/>
            <a:ext cx="4572000" cy="29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Lecture Sheet mkt. &amp; pro mgt\Photos\boat pic\rainbow-20cruises-20interi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92929"/>
            <a:ext cx="4802640" cy="295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Lecture Sheet mkt. &amp; pro mgt\Photos\boat pic\presidential_suite_interior__details_page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800"/>
            <a:ext cx="3126240" cy="23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243" y="838200"/>
            <a:ext cx="6937849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3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Lecture Sheet mkt. &amp; pro mgt\Photos\retail trade\RetailPro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95600"/>
            <a:ext cx="4101423" cy="188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Lecture Sheet mkt. &amp; pro mgt\Photos\retail trade\28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300" y="322876"/>
            <a:ext cx="4925995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078611"/>
            <a:ext cx="699271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FUJITSU -PC\Desktop\New folder\WORKSPACE  A gallery of Google's 00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8" y="2447779"/>
            <a:ext cx="3341794" cy="22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UJITSU -PC\Desktop\New folder\Google Office Zuri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78" y="2438639"/>
            <a:ext cx="3361180" cy="223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:\Lecture Sheet mkt. &amp; pro mgt\Photos\Google\Facebook Office Interior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724" y="2438639"/>
            <a:ext cx="3341793" cy="22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3000" y="4940873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Google </a:t>
            </a:r>
            <a:r>
              <a:rPr lang="en-US" sz="2800" b="1" dirty="0" smtClean="0"/>
              <a:t>Office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914400"/>
            <a:ext cx="2219136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2762" y="1664273"/>
            <a:ext cx="805961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6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UJITSU -PC\Desktop\warehouse\Welcome-Warehouse-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96" y="4163811"/>
            <a:ext cx="2362200" cy="24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FUJITSU -PC\Desktop\warehouse\X2_ware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648" y="4374414"/>
            <a:ext cx="3642714" cy="206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FUJITSU -PC\Desktop\warehouse\Warehouse-interi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579" y="2164614"/>
            <a:ext cx="3642714" cy="20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FUJITSU -PC\Desktop\warehouse\Warehouse-Material-Handling-and-Buffer-System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77084"/>
            <a:ext cx="3792340" cy="20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457200"/>
            <a:ext cx="5694158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488" y="1236380"/>
            <a:ext cx="6748857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8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67738"/>
            <a:ext cx="2285813" cy="807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066800"/>
            <a:ext cx="3711192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981200"/>
            <a:ext cx="10186742" cy="38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600200"/>
            <a:ext cx="638916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838200"/>
            <a:ext cx="2310584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11162743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6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4766523" cy="3773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447800"/>
            <a:ext cx="5562600" cy="420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4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" y="0"/>
            <a:ext cx="7236069" cy="6858000"/>
          </a:xfrm>
          <a:prstGeom prst="rect">
            <a:avLst/>
          </a:prstGeom>
        </p:spPr>
      </p:pic>
      <p:pic>
        <p:nvPicPr>
          <p:cNvPr id="3" name="Picture 2" descr="C:\Users\FUJITSU -PC\Desktop\Thank y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602775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71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UJITSU -PC\Desktop\warehouse\Final Iss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54" y="737295"/>
            <a:ext cx="3874477" cy="25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33600" y="3258693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Playfair Display" pitchFamily="2" charset="0"/>
              </a:rPr>
              <a:t>Warehouse</a:t>
            </a:r>
            <a:endParaRPr lang="en-US" sz="2400" dirty="0">
              <a:latin typeface="Playfair Display" pitchFamily="2" charset="0"/>
            </a:endParaRPr>
          </a:p>
        </p:txBody>
      </p:sp>
      <p:pic>
        <p:nvPicPr>
          <p:cNvPr id="6" name="Picture 2" descr="G:\Lecture Sheet mkt. &amp; pro mgt\Photos\Some Pictures\1451399_250559838432612_171010834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75" y="1157250"/>
            <a:ext cx="4307925" cy="213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40" y="3857643"/>
            <a:ext cx="4028106" cy="2461620"/>
          </a:xfrm>
          <a:prstGeom prst="rect">
            <a:avLst/>
          </a:prstGeom>
        </p:spPr>
      </p:pic>
      <p:pic>
        <p:nvPicPr>
          <p:cNvPr id="10" name="Picture 2" descr="G:\Lecture Sheet mkt. &amp; pro mgt\Photos\photos 02\11825659_981967111824781_3871024009615875464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75" y="3857642"/>
            <a:ext cx="4307925" cy="24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3200" y="1963716"/>
            <a:ext cx="1018120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4246" y="338734"/>
            <a:ext cx="185334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8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762000"/>
            <a:ext cx="3657600" cy="2446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12095"/>
            <a:ext cx="3601960" cy="2396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733800"/>
            <a:ext cx="3601960" cy="1921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4264516"/>
            <a:ext cx="231058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223" y="1365738"/>
            <a:ext cx="5404942" cy="1414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266506"/>
            <a:ext cx="2383743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895600"/>
            <a:ext cx="5303980" cy="18350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7727" y="3813127"/>
            <a:ext cx="274343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10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600200"/>
            <a:ext cx="1926503" cy="8596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390" y="2667000"/>
            <a:ext cx="7864522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1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259" y="705012"/>
            <a:ext cx="2802259" cy="666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371600"/>
            <a:ext cx="6297859" cy="1002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352" y="2289366"/>
            <a:ext cx="5551553" cy="3100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253" y="5505612"/>
            <a:ext cx="3712270" cy="6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Lecture Sheet mkt. &amp; pro mgt\Photos\analytical industries synthetical industry\industries-nucl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9144000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837" y="819629"/>
            <a:ext cx="4694327" cy="749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01740"/>
            <a:ext cx="748044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emsstrategies.com/img/functional-lay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55391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2548821"/>
            <a:ext cx="4130654" cy="34367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840" y="533419"/>
            <a:ext cx="4188315" cy="749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419" y="1359473"/>
            <a:ext cx="7273158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4</Words>
  <Application>Microsoft Office PowerPoint</Application>
  <PresentationFormat>Widescreen</PresentationFormat>
  <Paragraphs>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Playfair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FUJITSU -PC</dc:creator>
  <cp:lastModifiedBy>USER</cp:lastModifiedBy>
  <cp:revision>170</cp:revision>
  <dcterms:created xsi:type="dcterms:W3CDTF">2016-01-17T14:08:02Z</dcterms:created>
  <dcterms:modified xsi:type="dcterms:W3CDTF">2020-05-08T18:57:38Z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10058596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