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7" r:id="rId11"/>
    <p:sldId id="266" r:id="rId12"/>
    <p:sldId id="268" r:id="rId13"/>
    <p:sldId id="269" r:id="rId14"/>
    <p:sldId id="274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570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8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9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4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4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1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4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SG4ZSgr24" TargetMode="Externa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hyperlink" Target="https://www.youtube.com/watch?v=2594Ekx4z-4&amp;list=PLuaHF6yUT-72ajqbxICbOwi3E8K9XRRl6&amp;index=59&amp;t=0s" TargetMode="External"/><Relationship Id="rId4" Type="http://schemas.openxmlformats.org/officeDocument/2006/relationships/hyperlink" Target="https://www.youtube.com/watch?v=Mf1WFEf6aD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990600"/>
            <a:ext cx="8077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 ক্লাসে সবাইকে স্বাগতম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1" y="741820"/>
            <a:ext cx="80009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মাত্রা ও মাত্রা সমীকরণ কাকে বলে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kumimoji="0" lang="bn-I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কোনো ভৌতরাশি কে বিভিন্ন সূচকের এক বা একাধিক মৌলিক রাশির গুনফল হিসাবে প্রকাশ করা যায়। কোনো ভৌত রাশিতে উপস্থিত মৌলিক রাশিগুলোর সূচককে ঐ রাশির </a:t>
            </a:r>
            <a:r>
              <a:rPr kumimoji="0" lang="bn-I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মাত্রা বলে</a:t>
            </a:r>
            <a:r>
              <a:rPr kumimoji="0" lang="hi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আর যে সমীকরনের সাহায্যে কোনো রাশির </a:t>
            </a:r>
            <a:r>
              <a:rPr kumimoji="0" lang="bn-I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মাত্রা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প্রকাশ করা হয় তাকে </a:t>
            </a:r>
            <a:r>
              <a:rPr kumimoji="0" lang="bn-I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মাত্রা সমীকরণ বলে</a:t>
            </a:r>
            <a:r>
              <a:rPr kumimoji="0" lang="hi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3" descr="data:image/jpeg;base64,/9j/4AAQSkZJRgABAQAAAQABAAD/2wCEAAkGBwgHBgkIBwgKCgkLDRYPDQwMDRsUFRAWIB0iIiAdHx8kKDQsJCYxJx8fLT0tMTU3Ojo6Iys/RD84QzQ5OjcBCgoKDQwNGg8PGjclHyU3Nzc3Nzc3Nzc3Nzc3Nzc3Nzc3Nzc3Nzc3Nzc3Nzc3Nzc3Nzc3Nzc3Nzc3Nzc3Nzc3N//AABEIAHMAzQMBIgACEQEDEQH/xAAcAAAABwEBAAAAAAAAAAAAAAAAAQIDBAUGBwj/xABBEAACAQMDAQQFCAgFBQEAAAABAgMABBEFEiExBhNBUSJhcZKxFBUjgYKRodEHMjM0QlJTojVDYnPBJERUcuEl/8QAGQEAAwEBAQAAAAAAAAAAAAAAAAECAwQF/8QAIhEAAgICAgIDAQEAAAAAAAAAAAECERIhAzETQSIyUQQU/9oADAMBAAIRAxEAPwDFXuoXMV3JHHIEQYwNo8qjtqd6MHvQR4+gPypOrg/OUjepfgKaA49teiJyokDU7vH7Uc/6RQOp3vhKPdHH4VDYFOSOPOhvXxNBrKUZRslfOl8pyZgfsD8qX873Tcd5j7IqEyMc7cEUmFVdju8uBRsxbT2TPna7xxLz/wCg/Kk/O19/VHuD8qiSDa2PClr6Q9VItyvZLGqXjDImHuj8qSdVvx1kHuD8qi42tx0xSuvXmmWoxkrRIOrXwODKB9gflRNq91uAW4Uk+G1fyqf2R0211TtVpdhdrmCefEijjcACcfhiu9XukdjdKCJeadpVuNmV7yFf1chc5x5sB9dZT5MHRn6POz6vdoMNOuf/AFX8qMavdED/AKhR9lfyrv8AJF2FR9jWmlBs4x8mB5546eo1ntW1Ls2Lt7bSNB0yVFjjm+VdwjIVbBI28H9U+B6kVnL+mMds14eHk5XjFWzkI1W7z6UynyO1ac+c7z+r/aPyrsfbbs/2dvuwN3q2n6bBA8dv8ogkiiEbAjwPwrhyttHpZBrbjnmrQKVfCRMOp3/hMPcH5UF1a8TIaXIPkoqKrK3AOD66bdGUZOMeYqzFtbRPbVrojIl/tH5UhtWvP4ZePH0B+VRo41Me4ct8KbU7XyaBxkqxJg1a9zzIPdH5Us6nfDpNn7C/lUUru6/VRLkDB5NBcMXpkn51v+neD3B+VBdWvD1nA+wPyqPgE8jNJIAOABSE1UqJPzve/wBYH7A/KrnR7ia5tWeZtzByM4A4wKzFaLs9+4v/ALp+AoRBW6ucahKD14+AphJBgAg5FPawCNQlwPBfgKho+BTvZWKl2OyMWQgYpgjFGGw4PgaNmBByD160mCjFaQYfGMHkCkMFwCpOfGjYgqAKInHWgVCl9IelyBTkQGSB0pBUoMg/fRBiDwQPZQDjaokFA1MOxVioOQKWzFRknNJKhhkDmmwjCUXtlj2X1ZdG7Radqc8ZkitZgzKo5wQQcffXZ7r9IHYC+kjmvpopZVXCma0dmUHqOlcEAIJHiOo8KLoT0z41lOCl2FUdTj1fsWiuU16NJHOTItlLknnGc+3qOT7ABU2y7RdhEEcd/qkN3BFEI44zZyDYAoA2nHA46f8AOa5ANu3G3PsFEVx1FZ/5oG3m5F0zsnbL9IPZqbsfdaRokzzvNB3EaiNlCL0ySw8q49ICQCPAYxRZXbgCgj4zW0IKKpGbSu2JXhgTS9wIwTxnmiJG7pgUqJBLIfTCKoyzHwHs8fZVCdDfQnaT14FSRZzMu949o/mkIT40FnAYJaKY/wDX1dvr8Pqqyitkt7ZXuIlknY8b8k/XR0rY4xbIgs5FRSzRekMjMq8+zmiaxmKSPsK7FLZ8D9dSpbp4yGvLAiJm296YjjPtIoXxkiaEWoZY2Po7PE+XFEZxktCXFu7KfvD4YpwFWXLryfGpV/Ciw7+7HebhudAAvs9vsqCMheOlASjvYTgAnHTzrQ9nv3F/90/AVnyTt28Y9laDs9+4v/un4CgkhayT8ulK4zx8BVVL6OMekW8KsdWVm1KbbwAF+AqsPE+B/LRJjg0liF6fio++nEkcZBQEe2hih6qQdjkcF1cvm0tJJPSVcIM+k36o9p5wPVSS7ch4gSPWKstG7QapoiSpplwsKyyRyNmNX9JCSvUHHU+2r7sVCNYj1uKa2sDc7BdLe3NmJljJf01Kjn0sjaFB5zxUttbFRjGZ/BePItSSWHIX8a6XdWkWnwpHdaZocsp0S6vu9gtUaORllIidT/KU2nFL7ILpF/bLDqunaKNUkudhtpLIRuImj3IyAdT1Yk+AxjnNT5NWUmcwLyHqv40atJwNo++tBr9xHJoOhTLY2Fu93avPO1vbKhLLNIg6c4wo49VaXshoWmTwppGoafEdXaUtepcqSy2zpmN4JFbaDygxySzY4HRuVKxWzne6UdFH30WZD/D+Nab9H8aXuvx6fcWUM5u4ZI1M8CyCCTYSHIJHAIyRkE4rXW2kQ2o0db2x0G8W+1uO1762swoMRQ7lIIBVgw8fAiiU8XQbOYQyOikbOfbRPJIx4TGepzW47KXum3MV7LrenaLG/wAm7ywSaxEcdwVYhwGHUjAUDPUnrjFNdq/k9tp+qR2+m6dEYtdnsUkjtEVlhVAw58/XRnuhR07MOS4/hH30Bv8AFR99LFHirGKEjFfSj/GkK0isPouG6ZNORIZZUQfxMBWgsbSMP8pOCSMRDwRPD66aVlQhlKkJ0zT1g2zTKO/8h/D/APavuzdu83aWzZcHug8uz+YhSAPvNQT5mrvs9oGtajdW9xp8TQIrZFzL6KY+LZHlU80U+No6qjBUX+vw3WrWa213BbxQyRN3o7wsw69Dx5A1z62iUW4TIcDKg9citZfWF/JfRWPzekMgYJJeb92Bnnk85x5n2VHvuxuq6fuFrF8st1/VaMgPj1qfH2Zri/iai3bG5RsyN7bXbXAaFg8WAvdN08c5/PrVTfwLbuohYtE4OCfA55Ga1DoQWSRGVlOGRgQQfI1T6lbLHbyIFHOZUGOFx159h/CvRaMOWNbRT902Bt5q/wCz6lbJwR/mH4CqgoIZDHu3cAgnxBANXmiEG0bn/MPwFJI5nJ+kVGryMmpzbemF4+oVXO2+fP8ApqfrX+Jy/Z+AqByJef5allULFAiizijzxTDYWas+z+vaj2d1AX2lTiKbaVYMMq6nwYePn7aqzRik9jZdwdoporaC3ntUnWOzurRnZyGlSdi/PgCrEkY69Km6V2zuLK8srq60vS7yW3RY2uHt8XEiqu0fSc4IHiBz45rO2dpPfXC29rGZJmztQMBn6yQKtX7J9oF7wPpbr3ZAkzNENhPQH0uKhqIFfc3xudM0uyaIL8gikiEm7mRWcuMjoMbmGfHPq5tLDtRJaR2bTabaXd9p67LG9lLBrdRnaCo4fbk7c9PXUuw7LXMCyjUdB1G5vIyT3Ed9BCgQDqx9JgRz4fXSdd7JXsF6h06wZbeW3hm2PdRMYmdAzJuJG4AkjOOaLi9CKDT76602+hvrKd4rqF96Sg859fnnx86u17Zai978suoYJ5/nSPUt3K4dF2bQB4FcD1Y8aiS9ldeicpLpxRwMlWniB+4tSJuzetQW0lzLp7CGPhnEsbAHy4YknyA5NN4sY7ado3tbeC3+a9LuYLaV2tlvLfvmhR33lAxPIyeuM+NJ1jX/AJzS/jNosaXeptqKnvCTGzKVZenIPB9WKO+7Ja9YWMl7fadJbwRkBmldVPIPQZ56dOtKvbXs8ukCazvbpr8wW7iJ9hXvG3d4vHPAAOfDODzxS+PaAo8UdFRg1YgiMCtNY9zb2sKCZSGGQScZzzxWdhdVmQuoZQwLA+I8ak2sDrqiQgB+7f8AiPGPP7uapGnHJpm67KWkd/2m062nQPE0pZ1PRgqlsH1ejXaWjV9w5wRg4OD+HSuU/o0hEvatHOMQ20jAeslV+BNdLu9Sis5wjo53At6I6eHNcf8ATL5bNOS5SpCjp1soIWFQp4KY4+6lNGkYVVXAJCgCm7a+F9CZIUZVWTaSVOOnrA8xUXUn1CSVEs4XVcEmXj2eNczpLRmk26OefpGtVt+0EUwUKbmI7sDqUI5+4ispcorwOpAPon9boODXQ/0oxqbOwmI+kSfbn1FTn4CuXJOZI3lmVlAYps353Mcer2ivR4JXxo2jJYUysvoXBgdl2gxKMjpkCrbQM/I3zye8PX2Cq3Ubj5TOyBgFjOBxVloasto2SD9IensFa+zmtdIqtaBGpSnH8vwFQGJMo4x6PWrfWMNeyjrwPgKqWRv1hkkcFaloUHKSDoE03vf+n/dR/SHpFn7VKylvoXQpve+f2f40ttwX9QE+W6glsUkSXEiQyOkaOwUyOpKoCcbjjnA68VutY1i21fQO07aTZ5mtvkB+XDcJbpYyV7x1zgYK5zxwwzzWEQSH/L/upYM8YfZuXeu1tr43DyPmOOlS42FpOjrOrxaFNJeXdjHb3F5qWi3UsN3asd9xiNRJ3sfRWJyRtH8DZrNQvYQahaNdG0g1FtCsDpl1fx7reGQQrln8vJWIIUg5FYeN5ozviVkY59JH2nkYPT1UJJ5pAgk3vsQIm+TO1R0UeQGTx66lQr2VR0P9JmrQTX50nUra8uLiG6hmaaRlwsPdLuWE9fSyc54yMjxp/tWLnT+zMUukpDb2VjrEE1pDBAUksx3MhHfq2SJMsmWbIbKkdcVzRppZCDLvfaoUb3zhR0HPgPKnJLq7dpGleZjLjvC0xYyY6bs9ceGelGHQjWazrLa/2d1S9NnBak6lbPJDb527jFIDIfWxHX1Ac4ycjQjllAaNdwVsblD4DY6ZHjigwk/p/wB1XFV0L2CgKSxdcZj/ABpIZs/s/wC6nZXQup0MjP3c8a7p7f8Ah/nUeP1dPZVee8HWL+6lQySLIpVSrA5B3UWJ2joXYLtPZWPaW3eRpVSeJoW44Ukggt4YGPxrrrXFhewjY8U4OdrIc9euCK83D0mScp3D5yJAMxufXj9U1uex/aK9e7s9EtdIsrhGJO8zlSoJLNnjBOOgHq9eMOfjy+RXkvbOp2X/AOTZd1cTXE0QZiJZSofBOcYGM44Hnx49aiXXajTLWFmluySnLL3Ln/iqS97R2UPaG20XStMhvLgsTdOG2i3QeJ9HBPq/MVznt32gkvtSMFpcBrSKUsrxu2SckYbwI8RjwxWEeOTdAi87XdrbPX/k0VhHOY4nZ2Z0xu4wMc+s/cKxE1wSO/8AR2x/slHUufE+wf8AHnUeS8xAscIMbZy4BP1fVUdX4Axk13RioqkVJroJTtOeua0GgsPkb5P+YfgKoN2CcjGau9EG6zb/AHD8BVIgg6upbVZQpwcL8BUGQFTg9fjU3WGK6pMVOOF+AqIW7zHHIpEq7BtUjgfdRqChweh6GjiU520tkJx506H5MZCCoI6Ukxk88ClE7CQwOaCsr+jnBxmgucoumhNvHLcXXcRPgtwMtgAYyST4AAEn1Cph0m5zg3EKkRd9IDOAYkIBDMOoBBHh41DtpvkN53zKrqMgqSQHVlKsMjpkE8+FT4dd2QQwrFhIyGGLiUMpAIBQhvQ6nO0YPljAEbM9PZFksJUgMrXMO3koBcITIoJXcuOoyCPqOM4p35hvnjZofpmREaSOF9zxhlDLlevI+Boahq41Bme6toDPgqkqlwVXJOMZwTljyfPx4wc2tXU8MkLTARSQLDtT0QAAoB46nC9TnqfOkVbZDSwuJHdIobl3TG5VQkrkZGePKnxp17kBYLiQZ2hkQsCcZwCBz/8ADU9u00jSRyPHHI30plDE7ZGeTcMjPIACKM5wBxjg0g9oWe6S5lt4mlUbMq7qCnPo7d2Op8QfCgTVoq7i3ktDGzk4kUMpByCM4I9RBBBHgRUgplSfCkajfLeGNVjjiVAdsadMlyzH7zwPAADnqW1lZeOoqokyv0EMbsEffSzHnpwaSRvOelPICV5600U3S2IHIw3UcURQdcUtkbkjB8etLs4Zr65jtrSJpZpDhEBALH6zT6NFNSiNxvJbsTHKVz1A6H2jxqTbapJayiSNe7kAwJIHaNgPqNSZOz+qBtrQIjA7SrTx5B8v1utGeyev93LMdMk7qFissneR7YyOoY7uMeRqcl+mTpojQ36204ntROkoz6aTkEZ68gZqJcSmd9wTA9RJyfM5J5q1uezeqwplrMR84G6aMbiME9W8iPvFR7HRdTukma2te8SGTZIwlTCt0xy3n0PjRkv0cZaorVXLY/Cl7CrZWriXsxq6qxaxKlckkzRjGG2nPpfzce3io91pN/aWy3NzbhIGbYsglRgW8hgmi1+mkMZKmQ32d0STz4CrjQf3Jv8AcPwFU20HqAaudEYC0bB/zD8BVGcY4uit1r/Epvs/AVEXK8kceqpWt/4nN9n4CooYlDxx50gVBq+05xn1U93mBnGPUajndwT08KNnyMU7HhF/YOQMxLcc0leKCvgY6+VGThjlcUg1QMqSNwyBSMeVHnPIFBfSbBoFQsAEcgGnYlGzgU0wwQAcChGck+l08qAlHLSHmRNpJ446io24+FOM4Dc0Tp4gjFDCMGtWKVgVG5QT6xTbDJJQHGeDRgEDINEGIHXjPSgK/AwSBhh91LjkxkAZ+ukEsSPRwfD10QJVuetBVJ99D/eHGBwTSIGjguYZJoVuIkcM0TsVEgB/VJHIz0yKaZsmlh89BkeND2CjFdG017tjaXmjrbWyyT/KZC8yXQwbYiQOCoXCNkYAbqAvIGaKbtDZGy7R2lteSd/dXF1Lbmc5tXWTcpKgJvWQo2ME7SQCeaxQYBcURzjpWfjiI29t2q0+LtDAZbS3ntvlAcXciFjCkkUSyAIeM5jAJ5wN2Ouaz3ZzVF0EPIluk9w6JCzOA8fdh0dvQYcsSi4JIxz44qqjAYZJOaBJGfS6GqUUgo22q6nYT297GlzHK0wvjGdjAFHuY5o0OR1OJvVyOajds9V0+90+0hsbgloblz3CptiiRo4wBFwPowVIwQDknr+sctGfRzk8+uiDBuG60YISg47bEB2B4JrRaK+LRvRH7Q/AVnSu3xGCav8AQh/0bbuveH4CrQ3G3ssJLeF33PDGx8yoNJ+S2+P2EXuChQpkgFrbnP0EXuCoxtrfOO4i9wUdCg1kPJa2/dj/AKeL3BTgtbcjm3i9wUKFNGExItbcHi3i9wUfyW2/8eH3BR0KAkIa1t//AB4vcFNvbW4IxBEOPBBQoVJqNm3g/ox+4KeS2t9o+gi9wUKFMQa2tvtH0EXuCmpLaDefoIvcFChQJDkdvAYwTBFkdPQFBrW3KEmCL3BQoUFL6DK20BcZgi9wVJFrbjpbxe4KFChEyDa1t8fu8XuCiW1t/wChF7goUKfshfUBtbcf9vF7gpPyW3z+7xe4KFCk+yodDRt4OcQx9f5BRJbQbx9BF7go6FBQ61rb5H0EXX+QVJt4YlUhUVRnoBihQoE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6598900"/>
            <a:ext cx="19526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data:image/jpeg;base64,/9j/4AAQSkZJRgABAQAAAQABAAD/2wCEAAkGBwgHBgkIBwgKCgkLDRYPDQwMDRsUFRAWIB0iIiAdHx8kKDQsJCYxJx8fLT0tMTU3Ojo6Iys/RD84QzQ5OjcBCgoKDQwNGg8PGjclHyU3Nzc3Nzc3Nzc3Nzc3Nzc3Nzc3Nzc3Nzc3Nzc3Nzc3Nzc3Nzc3Nzc3Nzc3Nzc3Nzc3N//AABEIAHMAzQMBIgACEQEDEQH/xAAcAAACAwEBAQEAAAAAAAAAAAAFBgAEBwMCAQj/xABPEAABAwMCAwIKBAoGBwkAAAABAgMEAAUREiEGEzFBUQcUFSJVYXGRk9EygZThNUJUcnSCkqGxsiMzUnPw8RYXJTZTYtIkNDdDREWDlcH/xAAZAQADAQEBAAAAAAAAAAAAAAAAAgMBBAX/xAAxEQABAwEFBgUFAAMBAAAAAAABAAIRAwQSITFRE0FSkaHRBWFxsfAiMjOBwRRCckP/2gAMAwEAAhEDEQA/AMdi21yRG8YL8dlvWUAurIyR9Xrr15LT6Rg/F+6uqUc2yxUFaUa5ahqWcJTkJ3Pqo4PBzd1AFM+zEHcHygimq1aVKL+9XNxsCEveSk+kYPxfuqeSk+kYPxfupkX4M742hC3JVpShwEoUqcgBWO49tfWfBlfX1FLEq0uqAKiETkqIHftUP82yxMjmslvClryWn0jB+L91TyUn0jB+L91NDngs4ibYEhxy2oYVjDqpiQk56b9KrTvB1fIUFUxbtucbCSpIbmIJWB10564obbbK4wCOay83hQDyUn0jB+L91TyWn0jB+KflUslqdvM5MOM/GZdUCU+Mu8tKvUD0zTI94M74w4W35VpaWOqVzkgj6jVH2mhTMPgH1Rebwpb8lJ9Iwfi/dU8lJ9Iwfi/dR57wdX1DK3I67fMUhOrkxZiFuEduE9tXYXguvynm27myISX2VqZcK0qAcSMhC8HzcgH/AAMUhttlGZHNEt4UqeS0+kYPxT8qnktPpGD8X7qaHPBZxE1HTIcctqWFYw6qYkJOem/Sq0zwc32JCMortzqCCUBqYglzHUJ/tH1CsFusrsiOaJbwoB5LT6Rg/FPyqeS0+kYPxfuq5eOEb9ZIKJt0tj0eOsgBZKTgnpqAJKfrxQeOy5JeQyw2px1xQShCBlSiegAq7atJwloBHqi8zhVzyWn0jB+KflU8lJ9Iwfi/dRmT4PeJ4sdT71rJCEcxbbb7a3Up7ygKz+6ikrwV3lEl1uJMtzzSEBzUuQG1BGAdSknOnrUDbrKN45olvClLyWn0jB+L91TyWn0jB+KflTD/AKuLtnHj9l/+wRVqf4L72zGhuRAw++81lUfxhAWVBRGUb4UnTpVnPaaDbbKMyOaJbwpU8lj0jA+KflU8lADPlCDj+9Pyp84c8G7Uaa2ritS1o5yGTGhOJXoUrZIdUDlIJ22H106KgyW7PJXHg8PrlRJPLiRluo8Vht9AojtcJzknB39/NV8VoMdDRP7wWi7wrD/JYP8A7jA+KflU8lp9Iwfin5VqDXDF7vy3RdrVw7NaP037e62y+13EKQMH2KBzilN7wcXMPLDVws5a1HQVz2wojsyO+rs8Qs7sDAI80S3hS35KT6Rg/F+6p5KT6Rg/F+6m0eC66G0qlGXAS6l/QCZSOStGnqF/2gQRg1UHg3vKiAmdZiTsAJ6KYW2zHeOayW8KXhagdhcIB/8AlPyqrLjLiSVsOlJWjqUnIo1xDwjdOHEoVcDEUCvSeRISsoPcodRQ/iA/7Xf/AFf4CrtfTqU77FpulsgQvq/wAx+kr/gKfbDeuBbdwKA9b4sm8BB5rMlgqU6vPQK7E46EHb20guZFgY/SV/wFDsnNStdnFcNDiREHAwsqGCPQLU+IpfDDcbgl9+I/JsPJkHk8w628rGQcfS0nIxnfFN1mvDF0VKTw3Lt4sSILwXCZj8l5penzSoHqOoyKwqTcZEi2w4LhTyIinCzgb+eQVb9vQe+vdnusuzTRLguBLmhSFA7hSVAggjtH3VwP8ODmAXsROeIxM8/NJeWleCp6xR7C+9e+JA2g62nLXIfSGi2R/wANW6s5J82qnGVphxrFwnbXriw3BL8nTNbPMQGlLylW3XYjI76zI7dDVx+5yn7VGtrqwqNGcW4yMbpKsahnuyM++n/wnCvtQ/MzGGhGHNZOEJgnWXh62sJmQuKWpzzTrahHTGUkqGoZ3PcMn6q0o8TcMf6bQPIsWPPn3Z1ovTl+cGEkABKR2KwOm2O3PSsJORsdq7QpT8KWxLjL0PMLS42ruUDkVtawisPreScfLPWIQDC0OFxxbOH+OOIbgqyNrLqy1H5ISjllJIPZtqxknrTDYeNo/FfEalRbcYTotUgSlczPNwBpG3UJOcE77mshWqRe7woobSqZOkbIThIU4tXQZO2SaIxDfuD5qZqoUmCtxC2syo6kpcSRhSdxv9VJU8Nou+uPriJk6LbxT14KXrHHsUl698RhtJ1tuWyRISGi2R/w1fSzknauPFcF61Wjg6PZ3Y8lxE15UJxpQWhYLgLe59RGe45rLe3bpV9V3mKt0SBzTyYbynY5GykKVjOD7Rn25rTYnbbah0yZg5ZEf1E4LU/CNzxwzeFRG7aH1yWRfVMOOLXzBjQkFQ+iD2Dp76yqyXWXZLkzcbctKJLBJQpSAobgg7H1E003pzji+WFly4h12AtPjCUJ5aVugD+sKB5yhgdSMUkDPZVbLZzTpFj4M/PnksJWm3PwltojsL4filN5eQhE25yY7aXF4PQBORv3/uo/MnWpnwm3hi/yURYtwswjKWTpHnBJIz2bA1iiSQc5xir15u829TBLuDvNf5aWyvGCoJGBnHbipHw6mD9GEgjzxiOUfpbeWoq4os8rgbiZNpskNiBELLEZpbYKllwqHMX69sjt260NN9Xw5aeAriku8tLElLoa06igrSCBqBH+XUdaQItzkxIE6C0pPi84IDyVJ66FakkdxB/jRty28TXfh22gwi7Bih3xM6kBxaSRq0ozqWMp2IB7aG2BrTGYJnH/AJhErVINytVzuDSuD5ESS/NmtPXRbyyiStCFAjSggDA7cdB2HOaUuYpiycfvMnQ41dELQcdCHiQffWawpciDLalRHlsyGVBTa0nBSRRBziG4qRdUF5Ibui9cpvTspWrVkdxzSM8O2Z+kyMM88DPtgEXltNrkNz4zFwskadKjvzfHlJtbzSCl4pAW2+lRGwOSO/PsyStsWHEuj0e2wtMJbyQsW9tt1AdJJcTIUckY27hjpvX5zjyZEckxn3WirY8tZTn3V6TIlRi4hDz7RUcOJCynPtpH+F3iYfh880Xk/wD/AGccA8Qc1lLUccRI1MsKyEI7UpPbgbA0bu9+8HgVaottgRlNLdTrkMslt2LgjSvUeuD1Bzkfvzi3Sbq5w7cLdHQlVsLqH31LwkIWnYYUSNz0xvnGwoNXQ6w3nS5xEEnA6iMVgdomnwn/APiDd/75P8iaDcQfhd/9X+Arxd5sq5XNcycMSHQjX5unOEgA49YANe+IPwu/+r/AV20GGnQDTugdE/8A5n1H9XvzfIcbmEhHjStWOuMDNOSZ1ojW9xUFu1uhqPqWlA89SQpOxSRvkdck79KU2HY7XD6FSIqZA8aUACspx5o7qreO270Qj7Q586etRbUiXe6S02Zta7L4wGvZOvl2yhth+OplqKuRh9LkVKlgaVHdA2HYARnYDNAr/dGW7xb5ETkSI7bYcADSE6sk5CsDrjAx2UI8et3ohH2hz51PHrd6IR9oc+dTbZmNP3e/ZRp2GmwyH+/ZOMq82aRaHiwqOp9ttKikRkpUpOtIJORjVjOw2r27c7Y/CkTbaiM0gtvLUXGUZS4Ep0agQd85AA2PvpK8et3ohH2hz51PHrd6IR9oc+dKLKwf7+/ZKPD6bcqnv2T5GucF2TKalKiBxKmtBW20AUlsHCe0nP1DalziF2O3brPMhJhomH+kcUyE51YB3SB35yD25A2oN47bvRCPtDnzqeO270Qj7Q586Ztna0yHe/ZNTsTGOBD/AH0jRa2zf7Wxd45nSbCu3SmgqGEpZBVoRhXjBS2S2VKVqGwGW9OwzXK9cY29uJhmdGeiie008lpll7khTCwVN6mxqCVYOSkZII6bVlPjtu9EI+0OfOp47bvRCPtDnzqtwcQ69l03G8Q69k+eE6+2mTbYceyyLcpZWCtENpCsgAHUpZbSUq1diezOe6maxX+0vW20uNP2/wAaXIiF8SGo3PGXSlzZAASnpjIChsT1BrHfHrd6IR9oc+dTx23eiG/tC/nRcHEOvZFxvEOvZaQ7xza4KITl6tke6yXbYwttxpplJYeHMSonzfpDCBjoMdKWeJ3oFz4+npuEhhuKtK22X204bSotnlqUUAlSQojKtzjvpd8dt3ohH2hz51PHbd6IR9oc+dFwcQ69kXG8Q69lqNwvnDVqdhSYyoq7UJC2eVbGmnVoSGmiEqLjYJBXzDnr5xwrsrlxHMtF7t9xjwIdnl3JyIw7FDKA0rSWwV8o6cqUlQUdBIVueuMVmfjtu9EI+0OfOvonW9JBFpQCNwRIc+dFwcQ69kXG8Q69kycCcSWe1xxDn2SLIkuyW+XJdSNklWDrUd0hOxGjG4yTTvF4mgLu6RdJUE8uO8ppTrUZLKSiU6MLOkLzo0YCDntwc5rJEzLcpQHklsZOP+8OfOrFwct0SY7HFqQrlq05L6xn99NsxE3h17JtkLt68OvZaXI4ltLjN1ZTNgC6R3Z5ZaFsa0LQlLvLGspIWc6CMYzgg5zvwlcX2iNxTKizrPb5L6prAZl8ltKQ2QMlaxv5ucgpwc9Ttisy8dt3ohH2hz51PHbd6IR9oX86y4OIdeyW43iHXsmGO/45xnfJBLKpSESVQ9DaUpLidkkBIAzpBPtGetduGOILaG4kNdujomYd1y3Ep3OhRCsncqJ232wcYNCbMhubJ1QrSGy155eEpxPLx25ztV2Ra0P8x6Pb4s1aiVrDMpWoZ3OU5yPdWX2NMXh17LkrUqLiQ+oOuHREbhfrbc+FlRmny0ELbDvMjNqdBIVqKUgBOMhOCMEdvZnjw3HsaLZLW2li4OhDpcTI0tukAJ0pQkk6c5USoZ+jjtpadkwWllDllSlQ6gyHK5+O270Qj7Qv508g4yOvZaLFTuFramBx39kRn8t7hOA+6Cl5MxxqMFKySxgEjPaEq6e00O4g/C7/AOr/AAFdXrtEf5fOtoXy0hCAZK8JSOwDsqnOleOy3JBQEa/xRvisdAbAMrpa1rKZbMyfPz1Vle/DjX6Wr+UVaicH3+bGakxbepxh1OpCw6jBHvqqv/dtr9LV/KKcfB3An3fh+5xlTAbeApCIqk5IcIyFJVnzd8e3emDbzgPJc3iFc0KYqAgZZygSOAuIVR3VqgOJdQU6WipPng5yQc4GNtvXXL/QbiX0Wv4rf/VTc+25Jud5gPrdS2ty1trSFEFOQ2FY7j1q7Z2moFqgx4xQTNdkomoeyp3zW3ClOT0CSkf4Jrdm2V5pt1cDcSY3HSdVnl84YuVlZYfmMLS06lPnEfRXjdJ9YwfbXKwcO3XiOQ7HssUynmka1NpcQlWM4zhRGR7Kv8YPOutWXmOrUVWxoq1KJycneuHBC7kOKra1ZJxgTXng0iR1CdWxyO0eqovABwXpWd73UwX5oq34LuMSsc2yPobyNagttRSO04Csn2CvczwVcYsS3mmbQ4+2hxSUOpcbAWAdlAFW2etaFx/aZdiRJkpdIMqfbHFPsjlpW+OcHClIJ0581WM/jV6tNity+OnLhcHSOdLujqDJWSwXUSNKEkZA2GpWO36qVWWeM+CvixUWU47a3W3WkBTTWpCud5wCgCFYBAOd+uDig1j4O4gv7b67RbXJPi7nLdAWhKkK7iFEGtJvdylTrLdZ7rgD83hmLIfLQ0BTnOI1YHbjA9gpM8Fka4TuJw1a78bVKwHMlRAkALGpJ3wfNyrBznH10IXuF4M+MGpbDr/Djr7KHEqca5zfnpB3T9Lt6Vrc+wybjEDCrTIetzjiG3bZLiRm1R2lbamHGuikbHcnIFLl8ukSYw0vgVxdtcXxOiMmUl0qQtam9JcAPRJ1dOhAz20V4wskm0CdJccDpluWvnyG0ctDshL6w4QgE6SQUKI7dVCFmU3wVcYMTH2WLQ4+y24pKHQ62A4kHAVgq2yN64/6r+NfQTvxm/8Aqp/tDVrVxHxVKbS3ceI2Li54rbZjulvl6iStCf8AzFddvUOmcktxfb7HNvMCdxbNjwmnLjIYSqI6Wua0jVpDxzsQU41D+0BtQhZNI8G3GMdCFOWGSQpYQNCkLOScDYE7evoK+T/B9xBAski5SYLqDEkLaltKxlpKUNqC+vnA6z0zjTWqXW/M2SZYnLvFZssMquERpcElxLCVttct5JA8/Oc5A/G9RpM8IdyjTOEoyLTcJM23Rru/HjPvqUXFt8lpRBJ3I1LUBnsxQhZo3/WJ/OFXr/8AhiX+eapNghxGf7Qq7f8A8MSv7w1QfjPr3VR+I+o/qH5r6ncivNe2/pJx31NSWzcD8HQplsZYmIUtIOtaUnGpWMjPsB/jRXijhC129KFRYbbSsf1ychQPqV1zVjhSHM8lsT48xTSChGQF4AOMb74Oduv+Xu+wHLtHmTjOCQy+vUQrVhI6JG+3WudhwVLEwGgCRnmshvCBPgTFOYVJgOJTzMYUts5A1d5GOvrpV7aeX4qW4F/lawQ5oQkEdx3pGqjMCQuamLr3sGQKma+hWK81Koqoqv8A3bb/AEtX8oqg0+80haGnnEJXjUEqICsdM99X1b8Ot/pav5RQwjHWqP3KlUTHoExSuJnJXlNxaFpkTURsOJVulbWnzvr0k1eh+EG+CQgXGUZMXSpDjWhA1AgjOcdRnNJ4Fe0tLXqKElWhOpWB0HfWX3arkNmokQWj5gnDh6626ZcIwu0Bl2PFtZYcLyhpRpOyxnqcHGBvk7UmhRQ7raKklKspOdx3b99fMVMVhcSMUzKTWOJG9HYXE0tq1yoUlbknnzWJgU64ThbeoEnPeCB+qKKjwj8QwLnd3rFcHIcS4TXZQZWhC9BWrO2QcHG1JlSlVU83PwgO3aNKFwZUuVKtSYLzycDUtLpWF4GBuOo76Ra+1KEIs3elp4XcsnL2M5MxDoO4IQUkH92PYat2viyfDt9wivOOSTLeYkBTzilaXGlggnffIGD7B3UvhORUNCEUvF5cncSyr1FCozrsoyW8KyW1Z1DB9Rrrcr85M4rd4gQw2l5coSeU4NadWQcHpkZoLUoQmbinjGZxPBYZnstNrYlPvt8nIQlLuklIBJxgpJ+uvXDF4RotFnkW1uay1dvGi04sJS7qShBQrVsB5gOTt1zSwK9uNLb0laSnWnUnI6jvoQjXGK7Y5xfcV2NDSLeZH9Cln6A6Z0/8uc49VUb/APhiV/eGqTY/pEfnCrt//DEr8+qj8Z9e6qPxH1H9Q6vQqJGogdtMEWyxo7Lb12ecSVp1oYaRqWR6+wfXUHODVzvqBmaf+G7yzKsMFDzy2kBehZC9KVFO4So9gOOtfb7ebfDUp1l5SG3vMENMnmgDtUruOQOhpOekx1sworbCY0NDmsJU5qUvcAlR27M7DvpinWW0WWIi4jQ447tHQt3UFHrnfspKeDYKey7RtOD8G5Am3V3GPMtbmlh2QrnxwrYk7DSfaMY++lGXFeiOqakNqQtJwQoYo3ISXSslfMdcVqdcH7gDVlFxL+mNdkiVGPm85Sf6Vr1hX42O4++tgtJIUXMcxxe3EHNKhr5RC8W9VvmFsLC2lAKbcT0Wk7giqNOCCJVWuDhIRZtzlWKO7pQvRNUrStOUnCRsR2itAYtXjSUPotdiYYVFbcQXouStZQFKHX6IrPF/7tt/pav5RRa18RSpkhpqU6lCWbe7GaOcDOg4J9ZwB7qna2OddLdFz+IUqj7ppmICLrmw0MWeOLHaFXG4lJ3jgNtJUrCfWT29aO3G1W6xxX3odvj6kxpC8qGQvAyUKHanp7qTnXbPP4dRMkzFN3OJGQwyylWDqSTg+sEY37N6HWKdhy4eOSFEuwH0I5iicrI6e04rlNBzsQSIzGq4HWVz8WuIAJkY49ck6pjRosB9V0ttjRcBFW+3EaiglISOqjmk7h24tszZCnbJHuDTmVlnlBRaGfxSQcDfGD6qMwOIIrliTEly1vTFQ306nU4LJx5qArtBHt3ApVtF0k2ieiZDKQ6jIwoZCgeoIp6VN0OBVqFGpdqB2Z9QP1otFusWLbm1uG12Z0GU00lKYw1NpWTssd+NNcblCU3OR5OtNhkQlyRHKvFhrZVnBChnsoC2/JTw/IulxUlS5c9l9HnDUtKCoKOOwZ2qxP4ot8SZH8jhxxpc7x6W4pOkrUTnSAe6pCm8YDH2XO2hVEAGTjOnvyRFpyHcrpMRbrNZmbZCOH5ciOCdu0AY7jVq6RI622TYLRaZK1cvWl6GE5C05SoHYY9XZSzcJcPh96G9w1cS+t1CjLBOpKhkFII7Op2r3xFxTIW0zFtam2IpaZdARuptYSPNz6iB7q3ZPLgW5ef9QLPVc5pZMec9d/oi3ESLfAsMnEG0PTm3EMv8iNpS0VBXQ5znahfBzbsyM4l2DZ/EoxJemTGApSQezPb9ddeJLzb59klMxpBffDjBLy29C3QAeo2yUk4z7PbS1aLxMtDynIbgCVgBxtQCkuDuINUZTeaRG9XpUahs5b/tO/5y6p6mmA0/cDGtFqcjxYCZKCqKNSyrp9XbXWDEYRD5l4ttjZlOsqdYitxQVEBOcq3/AMd9C5E6IfHbkhxpuG9akxm4/MBXzD0Tjrtg70P4b4idP+z7ktLrSWFojOLwC0dBAGe4jbHsqWzfcw3Lm2FU0sJwidcvkpihIgP2iKpdvsybpMC1MsphgpGkE4VvkdOvYTXKOXLqm2iNZ7OltUMOvOSGMpZTrUPN36bE49dULNxW3LtvkuUpMGUpkMtXBICs7YAVtkDszn3VwMryRcrG2/NXFDEdTEpbI1FOFqJGMHP4vYdjWbN8kb1uxqS4YgyY37jlC+8auW5DNuRbYkHlvgueMMMctRKVFO2Oz25pav8A+GJX59F+LLjEuQtbkPSlKUuBSAMaTzCenZnr9dCL/wDhiV+fXo2cFtCDr3XsWRpbZIMzO/8Aa98OQ/Hr1FYIylSxq9lME5aJMlx7scXkDuHYPq2qhwc1hc2WRs0wpIP/ADKGkfxrpIc0qSoHGVYIpBi8lJT+qs46YLoqOgalADKuu1XIVjnXaRpiIkTkMJASnT/Vg74x7dX3ZqsHkFSE9TTNwnxZD4eTL5zUpUh17UnxdaBhOAACFA9yjn/OnXUI3pdvEGRbZCIkphTTxSF8tQx5p2BPuNCZRCB1yrHQU7t8PS+JlOXGMpbHjOgRQ6pK0oaQkg6ykZJwkYwO3ekOQoFnUkDcZ3NCCCMSu13PO4etMjbKQ40f1VHH7iKBUfviFQbRb7c8U85Op5YH4uvBA9uMUv0lPJctD7SRqfdFVgnhxvA/9Wr+UUMwrpg+6mfhgxV26S27dzAeS6OWFKRpUChRJ0kZJykDqPpD6zQiRuWk/wCmUYLSXOYCG8LwfN077ZHfn2dlUfWpD7p5LrJY4CVn+lXca+YV3GtCftoQOaOMIiWVp1s6kIJWNShgHIyRp9X1VwjNx5USIocUtRnlsKcf5xbUEqCsBASMHON+2lFaiRMnkshmpSJhXcfdUAPcfdT0htDE2TGmcSJVpih1pxGhtJWVABJyDnbKtuzHfXaRDZGCxxnD6JSUqCCdWlOT1G2SfqB60GtSBgk8kQzVLdv4ilxobdvkNokW8ZStlaNyk74CuowTkeugqh5x0JUE52z3U/GHH5baU8aROZzFBaylOnGrAIHXpvnPb07aWJ92uEWbIYZuIkNtOKQh5CU6XEg4Ch7etbT2JJuzySNp0mkkb0GwruNTSruNEPL1z/Kj+yPlU8vXP8qP7I+VUhmqeGalD9Ku4+6ppV3H3UQ8vXP8qP7I+VTy9c/yo/sj5UQzVEM1KH6Vf2T7qmlXcfdRDy9c/wAqP7I+VTy9c/yo/sj5UQzVEM1KoAK7j7q9OqddXrcKlKwBk9wGB+6rvl65/lR/ZHyqeXrn+VH9kfKiGaoinqqLaVc1Ox+kOyrl/wDwxK/Pr35euf5Ur9kfKqL7zj7qnnValqOVHvNaS27dC0uaGXRqnjgm2+UbQphDoaC5GXHMZOwOBj6/3URc4NdF6jxpS1KhrPnL0ac47M7ihvg5koS1JZUvSQtKx7N/nWlt3Rp1gtLWHE4wQU9a5ASCQp2NrDeDs5SrM4AjOLWbTKWyr+ys60j2HrQP/VxdDIUfKEcqx1wqnSQrkK1wnHdJ/EUknHsNfEz3V/1myk9nQ1t8hd+xpkq1ZYa7bamYUlCQxHQlOo76yBuR3D5VnvhBRCfltiDHbafeWE4bGkLJ7x/+09u3KK5EcU6644W0lXL+dZY9PM/imE42AvElGE42+l0oE5qdoeG0zCq8XuBV+kBJyEYR7higoNX7+QbzMIOf6U7/AF0Pp6eDAvOoiKbR5KVKlSnVVKlSpQhSpUqUIUqVKlCFKlSpQhSpUqUIUqVKlCFKlSpQhSpUqUIVmJIejupWw4ptXek06C5zXOFZD65Ky8282EuZ84ZO+9falc9X7m+q5LUAKjCNQg7nEF2TFGmc776pruc988x2ZIUsbAlw7bVKlUGa9R2SqruM1SSTLfydj/SHcV9saii8wVJJBEhGD+sK+VKZ32lc1b7SpfwBepoHQOqofUqUM+0KdL8bfRf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34963" y="-4306888"/>
            <a:ext cx="19526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3400" y="2203968"/>
            <a:ext cx="8153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1" y="2488672"/>
            <a:ext cx="7238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বল= ভর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ত্বরণ =ভর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বেগ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সময়= ভর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±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ML/T±=MLTµ±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বলের মাত্রা সমীকরন, [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]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=MLTµ±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ক্ষমতা =কাজ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= (বল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সরন)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=(ভর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ত্বরণ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সরন)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=( ভর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বেগ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সরন)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±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=(ভর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±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(সময়)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²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অতএব,ক্ষমতার মাত্রা সমীকরণ,[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]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=ML±Tµ²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78276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5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914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30063"/>
            <a:ext cx="708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কাজের মাত্রা সমীকরণ নির্ণয় কর।</a:t>
            </a: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বলের মাত্রা সমীকরণ নির্ণয় কর।</a:t>
            </a: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আয়তনের মাত্রা সমীকরণ নির্ণয়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086 -0.01596 L -0.00086 -0.08814 " pathEditMode="relative" rAng="0" ptsTypes="AA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9"/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88064E-6 L 0 -0.07217 " pathEditMode="relative" rAng="0" ptsTypes="AA">
                                      <p:cBhvr>
                                        <p:cTn id="12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9"/>
                                    </p:animMotion>
                                    <p:animRot by="1500000">
                                      <p:cBhvr>
                                        <p:cTn id="1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06027"/>
            <a:ext cx="71628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1"/>
            <a:ext cx="80772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1"/>
            <a:ext cx="8077200" cy="228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467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আমরা স্লাইড ক্যালিপার্সের সাথে পরিচিত হই।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2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00959"/>
            <a:ext cx="8763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ভার্নিয়ার ধ্রুবকঃ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প্রধান স্কেলের ক্ষুদ্রতম এক ভাগের চেয়ে ভার্নিয়ার স্কেলের এক ভাগ ঠিক কতটুকু ছোট তার পরিমাণকে ভার্নিয়ার ধ্রুবক বলে।</a:t>
            </a:r>
            <a:br>
              <a:rPr lang="bn-IN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</a:rPr>
              <a:t>এখন প্রধান স্কেলের ক্ষুদ্রতম এক ভাগের দৈর্ঘ্য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এবং ভার্নিয়ার স্কেলের ভাগ সংখ্যা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n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হলে, ভার্নিয়ার ধ্রুবক=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s/n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</a:rPr>
              <a:t>যেমন: প্রধান স্কেলের ক্ষুদ্রতম এক ভাগের দৈর্ঘ্য 1 মি.মি. এবং ভার্নিয়ার স্কেলের ভাগ সংখ্যা 10 হলে, ভার্নিয়ার ধ্রুবক হবে= 1/10 মি.মি.=0.1 মি.মি. বা 0.01 সে.মি.।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প্রধান স্কেল পাঠঃ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মনেকরি, যে বস্তুটির দৈর্ঘ্য নির্ণয় করতে হবে তার একটি প্রান্ত প্রধান স্কেলের শূন্য দাগের সাথে মিলে আছে। এ অবস্থায় ভার্নিয়ার স্কেলের সাথে সংযুক্ত চোয়ালটিকে বস্তুটির অপর প্রান্তে স্পর্শ করাতে হবে। যদি বস্তুটির অপর প্রান্তটি প্রধান স্কেলের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M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মি.মি. দাগ অতিক্রম করে (ধরি), তবে এটিই হবে ভার্নিয়ার পাঠ। 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ভার্নিয়ার সমপাতনঃ 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দেখতে হবে উপরিউক্ত অবস্থায় ভার্নিয়ারের কোন দাগটি প্রধান স্কেলের কোন দাগের সাথে মিলেছে বা সবচেয়ে কাছাকাছি রয়েছে। এ দাগটিই হবে ভার্নিয়ার সমপাতন।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810000" y="2819400"/>
            <a:ext cx="1524000" cy="1295400"/>
          </a:xfrm>
          <a:prstGeom prst="bevel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57200" y="990600"/>
            <a:ext cx="8382000" cy="1066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 আমরা একটি ভিডিও দেখিঃ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8518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22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04800"/>
            <a:ext cx="38862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657600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819400"/>
            <a:ext cx="2438400" cy="1051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89870"/>
            <a:ext cx="3048000" cy="1214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20217"/>
            <a:ext cx="2895600" cy="737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2672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প্রত্যেক দলকে একটি করে লোহার টুকরা দিয়ে তাদের কে স্লাইড ক্যালিপার্স ব্যবহার করে উহার দৈর্ঘ্য, প্রস্থ ও উচ্চতা নির্ণয় করতে বলবো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0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27432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81200"/>
            <a:ext cx="632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পরিমাপের এককের গুরুত্ব বিশ্লেষণ কর। </a:t>
            </a: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16492"/>
            <a:ext cx="8839200" cy="5012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33400"/>
            <a:ext cx="4343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76400"/>
            <a:ext cx="44196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খান ইমামুল ইসলাম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গোহালা টি,সি,এ,এল উচ্চ বিদ্যালয়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মুকসুদপুর, গোপালগঞ্জ।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মোবাইলঃ ০১৯১১-৫৫২২৯৪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37" y="2743200"/>
            <a:ext cx="167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534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819400" y="1295400"/>
            <a:ext cx="3352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303128"/>
            <a:ext cx="617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প্রথম অধ্যায়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নবম শ্রেণি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তারিখঃ ২৮-০৩-২০২০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57200"/>
            <a:ext cx="21336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47" y="457200"/>
            <a:ext cx="5181601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7" y="2823681"/>
            <a:ext cx="7924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0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6020"/>
            <a:ext cx="7772399" cy="1000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41362"/>
            <a:ext cx="2309117" cy="2044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40" y="1685871"/>
            <a:ext cx="2159284" cy="184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4" y="1683303"/>
            <a:ext cx="2143125" cy="1898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2" y="3945169"/>
            <a:ext cx="5385373" cy="1471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7166" y="3581400"/>
            <a:ext cx="2381033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এসব যন্ত্রপাতীগুলো দেখিয়ে প্রশ্ন করব—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এসব দিয়ে কি করা হয়?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2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54199"/>
            <a:ext cx="3124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133600"/>
            <a:ext cx="7162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শিক্ষার্থীরা-------------------</a:t>
            </a:r>
          </a:p>
          <a:p>
            <a:endParaRPr lang="bn-IN" dirty="0"/>
          </a:p>
          <a:p>
            <a:pPr marL="285750" indent="-28575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মৌলিক রাশি ও লব্ধ রাশি কী তা বলতে পারবে।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রাশির মাত্রা ও মাত্রা সমীকরণ নির্ণয় করতে পারবে।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 ক্যালিপার্স দিয়ে কোন বস্তুর আয়তন নির্ণয়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89787"/>
            <a:ext cx="8001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সকল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স্বাধীন, অন্য কোনো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উপর নির্ভর করে না, তাকে মৌলিক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বলে। আর যে সকল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মৌলিক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সমন্বয়ে গঠিত হয় তাকে লব্ধ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বলে। মৌলিক রাশির একক মৌলিক একক এবং লব্ধ রাশির একক লব্ধ একক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একটি লব্ধ রাশিকে ভাঙ্গলে একাধিক মৌলিক রাশি পাওয়া যায় । যেমনঃ</a:t>
            </a: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বেগ=দূরত্ব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ত্বরণ= বেগ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 = সরন/ সময়±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তাহলে দেখা যাচ্ছে যে , বেগ ও ত্বরণ ,দূরত্ব,সময় ও সরন ইত্যাদি মৌলিক রাশির উপর নির্ভরশীল। বেগ ও ত্বরণ উভয়ই লব্ধ রাশি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এসো আমরা মৌলিক রাশি ও লব্ধ রাশি সম্পর্কে জেনে নিই।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76341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92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9865"/>
            <a:ext cx="7391400" cy="2162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এসো আমরা সাতটি মৌলিক রাশি এবং তাদের প্রতীক ও একক জেনে নিই।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009072"/>
            <a:ext cx="7391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b="1" dirty="0"/>
          </a:p>
          <a:p>
            <a:pPr marL="457200" indent="-457200">
              <a:buFont typeface="Wingdings" pitchFamily="2" charset="2"/>
              <a:buChar char="v"/>
            </a:pPr>
            <a:r>
              <a:rPr lang="as-IN" sz="2800" b="1" dirty="0"/>
              <a:t>সাতটি মৌলিক রাশি মনে রাখার কৌশল:- </a:t>
            </a:r>
            <a:endParaRPr lang="en-US" sz="2800" b="1" dirty="0"/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সাতটি </a:t>
            </a:r>
            <a:r>
              <a:rPr lang="as-IN" sz="2800" i="1" dirty="0">
                <a:latin typeface="NikoshBAN" pitchFamily="2" charset="0"/>
                <a:cs typeface="NikoshBAN" pitchFamily="2" charset="0"/>
              </a:rPr>
              <a:t>মৌলিক রাশি মনে রাখার কৌশল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:- "দৈত্য ভাই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মনে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তাকিয়ে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তালগাছ দেখতে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পায়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" দৈত্য=দৈর্ঘ্য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ভাই= ভ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র,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সময় ,তাকিয়ে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তাপমাত্রা,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তালগাছ=তড়িৎ প্রবাহ..</a:t>
            </a:r>
          </a:p>
        </p:txBody>
      </p:sp>
    </p:spTree>
    <p:extLst>
      <p:ext uri="{BB962C8B-B14F-4D97-AF65-F5344CB8AC3E}">
        <p14:creationId xmlns:p14="http://schemas.microsoft.com/office/powerpoint/2010/main" val="10474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26144"/>
            <a:ext cx="73914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67990"/>
            <a:ext cx="7391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১।মৌলিক রাশি কাকে বলে?  ২টি উদাহরন দাও। 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লব্ধ রাশি কাকে বলে? ২ টি উদাহরন দাও। 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মৌলিক ও লব্ধ রাশির মধ্যে ২টি পার্থক্য বল। 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মৌলিক রাশি কয়টি ও কী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518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KHAN IMAMUL ISLAM</cp:lastModifiedBy>
  <cp:revision>45</cp:revision>
  <dcterms:created xsi:type="dcterms:W3CDTF">2006-08-16T00:00:00Z</dcterms:created>
  <dcterms:modified xsi:type="dcterms:W3CDTF">2020-05-09T08:46:04Z</dcterms:modified>
</cp:coreProperties>
</file>