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95" r:id="rId3"/>
    <p:sldId id="296" r:id="rId4"/>
    <p:sldId id="285" r:id="rId5"/>
    <p:sldId id="286" r:id="rId6"/>
    <p:sldId id="287" r:id="rId7"/>
    <p:sldId id="288" r:id="rId8"/>
    <p:sldId id="263" r:id="rId9"/>
    <p:sldId id="270" r:id="rId10"/>
    <p:sldId id="271" r:id="rId11"/>
    <p:sldId id="290" r:id="rId12"/>
    <p:sldId id="264" r:id="rId13"/>
    <p:sldId id="265" r:id="rId14"/>
    <p:sldId id="289" r:id="rId15"/>
    <p:sldId id="273" r:id="rId16"/>
    <p:sldId id="284" r:id="rId17"/>
    <p:sldId id="268" r:id="rId18"/>
    <p:sldId id="269" r:id="rId19"/>
    <p:sldId id="274" r:id="rId20"/>
    <p:sldId id="291" r:id="rId21"/>
    <p:sldId id="292" r:id="rId22"/>
    <p:sldId id="293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0CE"/>
    <a:srgbClr val="FC182E"/>
    <a:srgbClr val="F014C1"/>
    <a:srgbClr val="16C016"/>
    <a:srgbClr val="33CC33"/>
    <a:srgbClr val="1BE51B"/>
    <a:srgbClr val="520E40"/>
    <a:srgbClr val="FF99FF"/>
    <a:srgbClr val="FFCC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F7C52-1B90-46EC-9D25-9169E8EAA202}" type="doc">
      <dgm:prSet loTypeId="urn:microsoft.com/office/officeart/2005/8/layout/radial5" loCatId="cycle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AAA482-0BA6-4A45-8CC1-1EF4E64AF93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Malware</a:t>
          </a:r>
        </a:p>
      </dgm:t>
    </dgm:pt>
    <dgm:pt modelId="{2D3785AC-5E91-43AF-817D-7C9C2655F01B}" type="parTrans" cxnId="{D60783AC-8033-452A-8105-66CCAF918A38}">
      <dgm:prSet/>
      <dgm:spPr/>
      <dgm:t>
        <a:bodyPr/>
        <a:lstStyle/>
        <a:p>
          <a:endParaRPr lang="en-US" sz="2000"/>
        </a:p>
      </dgm:t>
    </dgm:pt>
    <dgm:pt modelId="{735EDD1D-74C5-4530-8288-E4B2C01473EE}" type="sibTrans" cxnId="{D60783AC-8033-452A-8105-66CCAF918A38}">
      <dgm:prSet/>
      <dgm:spPr/>
      <dgm:t>
        <a:bodyPr/>
        <a:lstStyle/>
        <a:p>
          <a:endParaRPr lang="en-US" sz="2000"/>
        </a:p>
      </dgm:t>
    </dgm:pt>
    <dgm:pt modelId="{AF12EC47-117D-4526-A8EF-1EA44A0ED322}">
      <dgm:prSet phldrT="[Text]" custT="1"/>
      <dgm:spPr/>
      <dgm:t>
        <a:bodyPr/>
        <a:lstStyle/>
        <a:p>
          <a:r>
            <a: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Virus</a:t>
          </a:r>
        </a:p>
      </dgm:t>
    </dgm:pt>
    <dgm:pt modelId="{B7CF2724-6787-4866-B203-7CF9CB36DA26}" type="parTrans" cxnId="{CC92D7AB-EC46-4F81-804F-97D921804BF8}">
      <dgm:prSet custT="1"/>
      <dgm:spPr/>
      <dgm:t>
        <a:bodyPr/>
        <a:lstStyle/>
        <a:p>
          <a:endParaRPr lang="en-US" sz="2000"/>
        </a:p>
      </dgm:t>
    </dgm:pt>
    <dgm:pt modelId="{8FEED37B-836E-4BE6-901A-C7EC4ADBF064}" type="sibTrans" cxnId="{CC92D7AB-EC46-4F81-804F-97D921804BF8}">
      <dgm:prSet/>
      <dgm:spPr/>
      <dgm:t>
        <a:bodyPr/>
        <a:lstStyle/>
        <a:p>
          <a:endParaRPr lang="en-US" sz="2000"/>
        </a:p>
      </dgm:t>
    </dgm:pt>
    <dgm:pt modelId="{8AC5E4A6-C319-40B4-880B-B9E90D9E2FAD}">
      <dgm:prSet phldrT="[Text]" custT="1"/>
      <dgm:spPr/>
      <dgm:t>
        <a:bodyPr/>
        <a:lstStyle/>
        <a:p>
          <a:r>
            <a: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Trojan</a:t>
          </a:r>
        </a:p>
      </dgm:t>
    </dgm:pt>
    <dgm:pt modelId="{3375CCAF-FF9F-4625-BB0C-A857E3159463}" type="parTrans" cxnId="{A61506E7-70CF-4282-A0BF-EF1ADF036B0E}">
      <dgm:prSet custT="1"/>
      <dgm:spPr/>
      <dgm:t>
        <a:bodyPr/>
        <a:lstStyle/>
        <a:p>
          <a:endParaRPr lang="en-US" sz="2000"/>
        </a:p>
      </dgm:t>
    </dgm:pt>
    <dgm:pt modelId="{1E2938A3-43DE-411C-8E7C-03143DE74663}" type="sibTrans" cxnId="{A61506E7-70CF-4282-A0BF-EF1ADF036B0E}">
      <dgm:prSet/>
      <dgm:spPr/>
      <dgm:t>
        <a:bodyPr/>
        <a:lstStyle/>
        <a:p>
          <a:endParaRPr lang="en-US" sz="2000"/>
        </a:p>
      </dgm:t>
    </dgm:pt>
    <dgm:pt modelId="{C0B91635-EAC8-466E-9A18-C7B58EA3F2AC}">
      <dgm:prSet phldrT="[Text]" custT="1"/>
      <dgm:spPr/>
      <dgm:t>
        <a:bodyPr/>
        <a:lstStyle/>
        <a:p>
          <a:r>
            <a: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Rootkit</a:t>
          </a:r>
        </a:p>
      </dgm:t>
    </dgm:pt>
    <dgm:pt modelId="{B4F7ABD4-A20B-4981-B7EE-7F33A750C379}" type="parTrans" cxnId="{1E430BFF-F150-4358-9676-4BA211FD0E68}">
      <dgm:prSet custT="1"/>
      <dgm:spPr/>
      <dgm:t>
        <a:bodyPr/>
        <a:lstStyle/>
        <a:p>
          <a:endParaRPr lang="en-US" sz="3600"/>
        </a:p>
      </dgm:t>
    </dgm:pt>
    <dgm:pt modelId="{E05C5024-53E7-41A4-A48D-12859A1A7480}" type="sibTrans" cxnId="{1E430BFF-F150-4358-9676-4BA211FD0E68}">
      <dgm:prSet/>
      <dgm:spPr/>
      <dgm:t>
        <a:bodyPr/>
        <a:lstStyle/>
        <a:p>
          <a:endParaRPr lang="en-US" sz="2000"/>
        </a:p>
      </dgm:t>
    </dgm:pt>
    <dgm:pt modelId="{24D9C94F-5FA3-4712-BD8F-4474796C0B47}">
      <dgm:prSet phldrT="[Text]" custT="1"/>
      <dgm:spPr/>
      <dgm:t>
        <a:bodyPr/>
        <a:lstStyle/>
        <a:p>
          <a:r>
            <a: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Worm</a:t>
          </a:r>
        </a:p>
      </dgm:t>
    </dgm:pt>
    <dgm:pt modelId="{BFBC4B34-F41A-4BCA-B132-BBEC01A8238C}" type="parTrans" cxnId="{816F2F5E-AD42-4542-AA3A-2C26BE81DFC3}">
      <dgm:prSet custT="1"/>
      <dgm:spPr/>
      <dgm:t>
        <a:bodyPr/>
        <a:lstStyle/>
        <a:p>
          <a:endParaRPr lang="en-US" sz="2000"/>
        </a:p>
      </dgm:t>
    </dgm:pt>
    <dgm:pt modelId="{419FC183-C0C2-4753-B8C1-AC9D1C827D23}" type="sibTrans" cxnId="{816F2F5E-AD42-4542-AA3A-2C26BE81DFC3}">
      <dgm:prSet/>
      <dgm:spPr/>
      <dgm:t>
        <a:bodyPr/>
        <a:lstStyle/>
        <a:p>
          <a:endParaRPr lang="en-US" sz="2000"/>
        </a:p>
      </dgm:t>
    </dgm:pt>
    <dgm:pt modelId="{CEC73998-AAC4-4286-9341-51707444DC78}">
      <dgm:prSet custT="1"/>
      <dgm:spPr/>
      <dgm:t>
        <a:bodyPr/>
        <a:lstStyle/>
        <a:p>
          <a:r>
            <a: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Spyware</a:t>
          </a:r>
        </a:p>
      </dgm:t>
    </dgm:pt>
    <dgm:pt modelId="{A54D21FA-AE17-4640-932F-570A6C7545B1}" type="parTrans" cxnId="{B5420BEB-6273-4484-882A-346CFAD02C24}">
      <dgm:prSet custT="1"/>
      <dgm:spPr/>
      <dgm:t>
        <a:bodyPr/>
        <a:lstStyle/>
        <a:p>
          <a:endParaRPr lang="en-US" sz="2000"/>
        </a:p>
      </dgm:t>
    </dgm:pt>
    <dgm:pt modelId="{676954BB-CC6B-4862-AEBD-9E267F0C7ECE}" type="sibTrans" cxnId="{B5420BEB-6273-4484-882A-346CFAD02C24}">
      <dgm:prSet/>
      <dgm:spPr/>
      <dgm:t>
        <a:bodyPr/>
        <a:lstStyle/>
        <a:p>
          <a:endParaRPr lang="en-US" sz="2000"/>
        </a:p>
      </dgm:t>
    </dgm:pt>
    <dgm:pt modelId="{7B4942A3-6CA0-403D-B7AC-DE296F8AD79E}">
      <dgm:prSet custT="1"/>
      <dgm:spPr/>
      <dgm:t>
        <a:bodyPr/>
        <a:lstStyle/>
        <a:p>
          <a:r>
            <a: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Crimeware</a:t>
          </a:r>
        </a:p>
      </dgm:t>
    </dgm:pt>
    <dgm:pt modelId="{7307D3CA-9507-4C12-B774-B575600AD3B9}" type="parTrans" cxnId="{336DEA7A-B8FB-4EEB-B363-30F34407C184}">
      <dgm:prSet custT="1"/>
      <dgm:spPr/>
      <dgm:t>
        <a:bodyPr/>
        <a:lstStyle/>
        <a:p>
          <a:endParaRPr lang="en-US" sz="2000"/>
        </a:p>
      </dgm:t>
    </dgm:pt>
    <dgm:pt modelId="{911A6A6D-CD78-4C94-AC38-29EFC468DDD7}" type="sibTrans" cxnId="{336DEA7A-B8FB-4EEB-B363-30F34407C184}">
      <dgm:prSet/>
      <dgm:spPr/>
      <dgm:t>
        <a:bodyPr/>
        <a:lstStyle/>
        <a:p>
          <a:endParaRPr lang="en-US" sz="2000"/>
        </a:p>
      </dgm:t>
    </dgm:pt>
    <dgm:pt modelId="{817DE3D8-6F71-4A36-9C05-362743C9E430}">
      <dgm:prSet custT="1"/>
      <dgm:spPr/>
      <dgm:t>
        <a:bodyPr/>
        <a:lstStyle/>
        <a:p>
          <a:r>
            <a: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Adware</a:t>
          </a:r>
        </a:p>
      </dgm:t>
    </dgm:pt>
    <dgm:pt modelId="{25DA777B-847F-4909-AAE3-B2E90B351949}" type="parTrans" cxnId="{1E2B58EC-86D5-4651-8254-47B20EB9337B}">
      <dgm:prSet custT="1"/>
      <dgm:spPr/>
      <dgm:t>
        <a:bodyPr/>
        <a:lstStyle/>
        <a:p>
          <a:endParaRPr lang="en-US" sz="2000"/>
        </a:p>
      </dgm:t>
    </dgm:pt>
    <dgm:pt modelId="{FBA17DBF-9865-49E1-A07F-5601E4DBC1ED}" type="sibTrans" cxnId="{1E2B58EC-86D5-4651-8254-47B20EB9337B}">
      <dgm:prSet/>
      <dgm:spPr/>
      <dgm:t>
        <a:bodyPr/>
        <a:lstStyle/>
        <a:p>
          <a:endParaRPr lang="en-US" sz="2000"/>
        </a:p>
      </dgm:t>
    </dgm:pt>
    <dgm:pt modelId="{3F184848-C42E-4A59-B51F-34B69CDEA758}" type="pres">
      <dgm:prSet presAssocID="{F6DF7C52-1B90-46EC-9D25-9169E8EAA2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624DC2-8C5E-4103-8898-35A8EECCF911}" type="pres">
      <dgm:prSet presAssocID="{C6AAA482-0BA6-4A45-8CC1-1EF4E64AF937}" presName="centerShape" presStyleLbl="node0" presStyleIdx="0" presStyleCnt="1"/>
      <dgm:spPr/>
    </dgm:pt>
    <dgm:pt modelId="{5CF33455-AF85-4F0B-BDDD-2A9D5746CB05}" type="pres">
      <dgm:prSet presAssocID="{B7CF2724-6787-4866-B203-7CF9CB36DA26}" presName="parTrans" presStyleLbl="sibTrans2D1" presStyleIdx="0" presStyleCnt="7" custLinFactNeighborY="4462"/>
      <dgm:spPr/>
    </dgm:pt>
    <dgm:pt modelId="{CEE911C0-CD46-43EE-9C72-478F1649F1DB}" type="pres">
      <dgm:prSet presAssocID="{B7CF2724-6787-4866-B203-7CF9CB36DA26}" presName="connectorText" presStyleLbl="sibTrans2D1" presStyleIdx="0" presStyleCnt="7"/>
      <dgm:spPr/>
    </dgm:pt>
    <dgm:pt modelId="{84F7B7DD-6384-429F-8692-2091337ABDF5}" type="pres">
      <dgm:prSet presAssocID="{AF12EC47-117D-4526-A8EF-1EA44A0ED322}" presName="node" presStyleLbl="node1" presStyleIdx="0" presStyleCnt="7" custRadScaleRad="92694">
        <dgm:presLayoutVars>
          <dgm:bulletEnabled val="1"/>
        </dgm:presLayoutVars>
      </dgm:prSet>
      <dgm:spPr/>
    </dgm:pt>
    <dgm:pt modelId="{5B9D04E8-617C-4734-9635-16C8EE43E370}" type="pres">
      <dgm:prSet presAssocID="{3375CCAF-FF9F-4625-BB0C-A857E3159463}" presName="parTrans" presStyleLbl="sibTrans2D1" presStyleIdx="1" presStyleCnt="7"/>
      <dgm:spPr/>
    </dgm:pt>
    <dgm:pt modelId="{878E311C-48AB-4AD2-A323-CCA1F7F47761}" type="pres">
      <dgm:prSet presAssocID="{3375CCAF-FF9F-4625-BB0C-A857E3159463}" presName="connectorText" presStyleLbl="sibTrans2D1" presStyleIdx="1" presStyleCnt="7"/>
      <dgm:spPr/>
    </dgm:pt>
    <dgm:pt modelId="{81658540-B2FD-4EC6-A767-0958D78692ED}" type="pres">
      <dgm:prSet presAssocID="{8AC5E4A6-C319-40B4-880B-B9E90D9E2FAD}" presName="node" presStyleLbl="node1" presStyleIdx="1" presStyleCnt="7">
        <dgm:presLayoutVars>
          <dgm:bulletEnabled val="1"/>
        </dgm:presLayoutVars>
      </dgm:prSet>
      <dgm:spPr/>
    </dgm:pt>
    <dgm:pt modelId="{ED533841-046C-49DC-A44E-113F022FCE2F}" type="pres">
      <dgm:prSet presAssocID="{B4F7ABD4-A20B-4981-B7EE-7F33A750C379}" presName="parTrans" presStyleLbl="sibTrans2D1" presStyleIdx="2" presStyleCnt="7"/>
      <dgm:spPr/>
    </dgm:pt>
    <dgm:pt modelId="{3635594D-BF38-468C-9A18-CB5242429F32}" type="pres">
      <dgm:prSet presAssocID="{B4F7ABD4-A20B-4981-B7EE-7F33A750C379}" presName="connectorText" presStyleLbl="sibTrans2D1" presStyleIdx="2" presStyleCnt="7"/>
      <dgm:spPr/>
    </dgm:pt>
    <dgm:pt modelId="{E7434ADB-7C74-4961-9BBF-20C39A954598}" type="pres">
      <dgm:prSet presAssocID="{C0B91635-EAC8-466E-9A18-C7B58EA3F2AC}" presName="node" presStyleLbl="node1" presStyleIdx="2" presStyleCnt="7">
        <dgm:presLayoutVars>
          <dgm:bulletEnabled val="1"/>
        </dgm:presLayoutVars>
      </dgm:prSet>
      <dgm:spPr/>
    </dgm:pt>
    <dgm:pt modelId="{344D90A8-A7CD-47CF-BDAA-C724DDBA67E0}" type="pres">
      <dgm:prSet presAssocID="{BFBC4B34-F41A-4BCA-B132-BBEC01A8238C}" presName="parTrans" presStyleLbl="sibTrans2D1" presStyleIdx="3" presStyleCnt="7"/>
      <dgm:spPr/>
    </dgm:pt>
    <dgm:pt modelId="{488C34DD-EB5C-4F48-81F1-9A95DF094A6D}" type="pres">
      <dgm:prSet presAssocID="{BFBC4B34-F41A-4BCA-B132-BBEC01A8238C}" presName="connectorText" presStyleLbl="sibTrans2D1" presStyleIdx="3" presStyleCnt="7"/>
      <dgm:spPr/>
    </dgm:pt>
    <dgm:pt modelId="{2E79830C-3A8F-4A4C-9FC9-49C442038EA9}" type="pres">
      <dgm:prSet presAssocID="{24D9C94F-5FA3-4712-BD8F-4474796C0B47}" presName="node" presStyleLbl="node1" presStyleIdx="3" presStyleCnt="7" custRadScaleRad="94468" custRadScaleInc="-398">
        <dgm:presLayoutVars>
          <dgm:bulletEnabled val="1"/>
        </dgm:presLayoutVars>
      </dgm:prSet>
      <dgm:spPr/>
    </dgm:pt>
    <dgm:pt modelId="{DFA83798-1125-4AF0-BAEC-133E0F76C686}" type="pres">
      <dgm:prSet presAssocID="{A54D21FA-AE17-4640-932F-570A6C7545B1}" presName="parTrans" presStyleLbl="sibTrans2D1" presStyleIdx="4" presStyleCnt="7"/>
      <dgm:spPr/>
    </dgm:pt>
    <dgm:pt modelId="{F985E856-5994-4142-8BD7-4EE37D298131}" type="pres">
      <dgm:prSet presAssocID="{A54D21FA-AE17-4640-932F-570A6C7545B1}" presName="connectorText" presStyleLbl="sibTrans2D1" presStyleIdx="4" presStyleCnt="7"/>
      <dgm:spPr/>
    </dgm:pt>
    <dgm:pt modelId="{7530E0D3-9B7D-4ADF-8CF9-77001DCACAC7}" type="pres">
      <dgm:prSet presAssocID="{CEC73998-AAC4-4286-9341-51707444DC78}" presName="node" presStyleLbl="node1" presStyleIdx="4" presStyleCnt="7" custRadScaleRad="92198" custRadScaleInc="4580">
        <dgm:presLayoutVars>
          <dgm:bulletEnabled val="1"/>
        </dgm:presLayoutVars>
      </dgm:prSet>
      <dgm:spPr/>
    </dgm:pt>
    <dgm:pt modelId="{FF34772E-65FF-485A-9EF2-F3E6F965608D}" type="pres">
      <dgm:prSet presAssocID="{7307D3CA-9507-4C12-B774-B575600AD3B9}" presName="parTrans" presStyleLbl="sibTrans2D1" presStyleIdx="5" presStyleCnt="7"/>
      <dgm:spPr/>
    </dgm:pt>
    <dgm:pt modelId="{04D61BB9-7418-49E9-8960-294E8F477C17}" type="pres">
      <dgm:prSet presAssocID="{7307D3CA-9507-4C12-B774-B575600AD3B9}" presName="connectorText" presStyleLbl="sibTrans2D1" presStyleIdx="5" presStyleCnt="7"/>
      <dgm:spPr/>
    </dgm:pt>
    <dgm:pt modelId="{88089DD4-E000-42B6-8BA1-5315BEEABA3E}" type="pres">
      <dgm:prSet presAssocID="{7B4942A3-6CA0-403D-B7AC-DE296F8AD79E}" presName="node" presStyleLbl="node1" presStyleIdx="5" presStyleCnt="7" custRadScaleRad="91710" custRadScaleInc="2405">
        <dgm:presLayoutVars>
          <dgm:bulletEnabled val="1"/>
        </dgm:presLayoutVars>
      </dgm:prSet>
      <dgm:spPr/>
    </dgm:pt>
    <dgm:pt modelId="{C186A7DD-8347-4071-9125-D5D2435F025A}" type="pres">
      <dgm:prSet presAssocID="{25DA777B-847F-4909-AAE3-B2E90B351949}" presName="parTrans" presStyleLbl="sibTrans2D1" presStyleIdx="6" presStyleCnt="7"/>
      <dgm:spPr/>
    </dgm:pt>
    <dgm:pt modelId="{0EE9D1E4-7009-4335-8853-AEA0488A38CC}" type="pres">
      <dgm:prSet presAssocID="{25DA777B-847F-4909-AAE3-B2E90B351949}" presName="connectorText" presStyleLbl="sibTrans2D1" presStyleIdx="6" presStyleCnt="7"/>
      <dgm:spPr/>
    </dgm:pt>
    <dgm:pt modelId="{09FD0E57-F9DE-44E0-9D87-50B272E8C587}" type="pres">
      <dgm:prSet presAssocID="{817DE3D8-6F71-4A36-9C05-362743C9E430}" presName="node" presStyleLbl="node1" presStyleIdx="6" presStyleCnt="7" custRadScaleRad="94223" custRadScaleInc="4132">
        <dgm:presLayoutVars>
          <dgm:bulletEnabled val="1"/>
        </dgm:presLayoutVars>
      </dgm:prSet>
      <dgm:spPr/>
    </dgm:pt>
  </dgm:ptLst>
  <dgm:cxnLst>
    <dgm:cxn modelId="{3635EC10-DAC6-4100-ACCD-3319BEEB6108}" type="presOf" srcId="{BFBC4B34-F41A-4BCA-B132-BBEC01A8238C}" destId="{488C34DD-EB5C-4F48-81F1-9A95DF094A6D}" srcOrd="1" destOrd="0" presId="urn:microsoft.com/office/officeart/2005/8/layout/radial5"/>
    <dgm:cxn modelId="{26C60F2C-33B4-4D7A-9B8C-9936B30CCD0E}" type="presOf" srcId="{C0B91635-EAC8-466E-9A18-C7B58EA3F2AC}" destId="{E7434ADB-7C74-4961-9BBF-20C39A954598}" srcOrd="0" destOrd="0" presId="urn:microsoft.com/office/officeart/2005/8/layout/radial5"/>
    <dgm:cxn modelId="{C1A34830-E5DC-407E-A6DB-52BABC86C741}" type="presOf" srcId="{CEC73998-AAC4-4286-9341-51707444DC78}" destId="{7530E0D3-9B7D-4ADF-8CF9-77001DCACAC7}" srcOrd="0" destOrd="0" presId="urn:microsoft.com/office/officeart/2005/8/layout/radial5"/>
    <dgm:cxn modelId="{816F2F5E-AD42-4542-AA3A-2C26BE81DFC3}" srcId="{C6AAA482-0BA6-4A45-8CC1-1EF4E64AF937}" destId="{24D9C94F-5FA3-4712-BD8F-4474796C0B47}" srcOrd="3" destOrd="0" parTransId="{BFBC4B34-F41A-4BCA-B132-BBEC01A8238C}" sibTransId="{419FC183-C0C2-4753-B8C1-AC9D1C827D23}"/>
    <dgm:cxn modelId="{5B6D1C43-6827-4F5B-9CA1-A3850A99A4CF}" type="presOf" srcId="{F6DF7C52-1B90-46EC-9D25-9169E8EAA202}" destId="{3F184848-C42E-4A59-B51F-34B69CDEA758}" srcOrd="0" destOrd="0" presId="urn:microsoft.com/office/officeart/2005/8/layout/radial5"/>
    <dgm:cxn modelId="{716AB871-CBA9-413D-B877-FB7F2D75730E}" type="presOf" srcId="{3375CCAF-FF9F-4625-BB0C-A857E3159463}" destId="{878E311C-48AB-4AD2-A323-CCA1F7F47761}" srcOrd="1" destOrd="0" presId="urn:microsoft.com/office/officeart/2005/8/layout/radial5"/>
    <dgm:cxn modelId="{0ED55075-FDFA-42F5-A842-4A1D13B901C2}" type="presOf" srcId="{B4F7ABD4-A20B-4981-B7EE-7F33A750C379}" destId="{ED533841-046C-49DC-A44E-113F022FCE2F}" srcOrd="0" destOrd="0" presId="urn:microsoft.com/office/officeart/2005/8/layout/radial5"/>
    <dgm:cxn modelId="{4FDD8555-4EFA-4403-894A-7CABEE6D9016}" type="presOf" srcId="{B4F7ABD4-A20B-4981-B7EE-7F33A750C379}" destId="{3635594D-BF38-468C-9A18-CB5242429F32}" srcOrd="1" destOrd="0" presId="urn:microsoft.com/office/officeart/2005/8/layout/radial5"/>
    <dgm:cxn modelId="{576FA455-2B38-4ACF-8601-1E686ED46334}" type="presOf" srcId="{AF12EC47-117D-4526-A8EF-1EA44A0ED322}" destId="{84F7B7DD-6384-429F-8692-2091337ABDF5}" srcOrd="0" destOrd="0" presId="urn:microsoft.com/office/officeart/2005/8/layout/radial5"/>
    <dgm:cxn modelId="{C9CDA257-A6C5-403D-B2DD-6C022DB84721}" type="presOf" srcId="{B7CF2724-6787-4866-B203-7CF9CB36DA26}" destId="{CEE911C0-CD46-43EE-9C72-478F1649F1DB}" srcOrd="1" destOrd="0" presId="urn:microsoft.com/office/officeart/2005/8/layout/radial5"/>
    <dgm:cxn modelId="{336DEA7A-B8FB-4EEB-B363-30F34407C184}" srcId="{C6AAA482-0BA6-4A45-8CC1-1EF4E64AF937}" destId="{7B4942A3-6CA0-403D-B7AC-DE296F8AD79E}" srcOrd="5" destOrd="0" parTransId="{7307D3CA-9507-4C12-B774-B575600AD3B9}" sibTransId="{911A6A6D-CD78-4C94-AC38-29EFC468DDD7}"/>
    <dgm:cxn modelId="{C9FACD90-E3C1-4ED0-8E32-B913FEDFF97A}" type="presOf" srcId="{24D9C94F-5FA3-4712-BD8F-4474796C0B47}" destId="{2E79830C-3A8F-4A4C-9FC9-49C442038EA9}" srcOrd="0" destOrd="0" presId="urn:microsoft.com/office/officeart/2005/8/layout/radial5"/>
    <dgm:cxn modelId="{E2BD7E9A-1BED-4E69-82EE-B9662265E3BE}" type="presOf" srcId="{A54D21FA-AE17-4640-932F-570A6C7545B1}" destId="{DFA83798-1125-4AF0-BAEC-133E0F76C686}" srcOrd="0" destOrd="0" presId="urn:microsoft.com/office/officeart/2005/8/layout/radial5"/>
    <dgm:cxn modelId="{C982389D-078D-4072-9B31-AC2B75426D73}" type="presOf" srcId="{7307D3CA-9507-4C12-B774-B575600AD3B9}" destId="{FF34772E-65FF-485A-9EF2-F3E6F965608D}" srcOrd="0" destOrd="0" presId="urn:microsoft.com/office/officeart/2005/8/layout/radial5"/>
    <dgm:cxn modelId="{7440949F-527C-45AC-A144-5AFB3A3CF180}" type="presOf" srcId="{7B4942A3-6CA0-403D-B7AC-DE296F8AD79E}" destId="{88089DD4-E000-42B6-8BA1-5315BEEABA3E}" srcOrd="0" destOrd="0" presId="urn:microsoft.com/office/officeart/2005/8/layout/radial5"/>
    <dgm:cxn modelId="{E0B115A8-E7A0-433E-8815-B0339A5D4040}" type="presOf" srcId="{C6AAA482-0BA6-4A45-8CC1-1EF4E64AF937}" destId="{E1624DC2-8C5E-4103-8898-35A8EECCF911}" srcOrd="0" destOrd="0" presId="urn:microsoft.com/office/officeart/2005/8/layout/radial5"/>
    <dgm:cxn modelId="{71E866A9-1313-479B-ADC8-E3A2197EA825}" type="presOf" srcId="{7307D3CA-9507-4C12-B774-B575600AD3B9}" destId="{04D61BB9-7418-49E9-8960-294E8F477C17}" srcOrd="1" destOrd="0" presId="urn:microsoft.com/office/officeart/2005/8/layout/radial5"/>
    <dgm:cxn modelId="{0BB7E2AA-9ED8-4C1F-8A82-C60C1DC4D96C}" type="presOf" srcId="{25DA777B-847F-4909-AAE3-B2E90B351949}" destId="{C186A7DD-8347-4071-9125-D5D2435F025A}" srcOrd="0" destOrd="0" presId="urn:microsoft.com/office/officeart/2005/8/layout/radial5"/>
    <dgm:cxn modelId="{CC92D7AB-EC46-4F81-804F-97D921804BF8}" srcId="{C6AAA482-0BA6-4A45-8CC1-1EF4E64AF937}" destId="{AF12EC47-117D-4526-A8EF-1EA44A0ED322}" srcOrd="0" destOrd="0" parTransId="{B7CF2724-6787-4866-B203-7CF9CB36DA26}" sibTransId="{8FEED37B-836E-4BE6-901A-C7EC4ADBF064}"/>
    <dgm:cxn modelId="{D60783AC-8033-452A-8105-66CCAF918A38}" srcId="{F6DF7C52-1B90-46EC-9D25-9169E8EAA202}" destId="{C6AAA482-0BA6-4A45-8CC1-1EF4E64AF937}" srcOrd="0" destOrd="0" parTransId="{2D3785AC-5E91-43AF-817D-7C9C2655F01B}" sibTransId="{735EDD1D-74C5-4530-8288-E4B2C01473EE}"/>
    <dgm:cxn modelId="{595F3CBD-20BD-4CA9-BDBB-02D93401B444}" type="presOf" srcId="{BFBC4B34-F41A-4BCA-B132-BBEC01A8238C}" destId="{344D90A8-A7CD-47CF-BDAA-C724DDBA67E0}" srcOrd="0" destOrd="0" presId="urn:microsoft.com/office/officeart/2005/8/layout/radial5"/>
    <dgm:cxn modelId="{0DB99AC7-A9FD-4798-8470-F4C08A5BD13D}" type="presOf" srcId="{3375CCAF-FF9F-4625-BB0C-A857E3159463}" destId="{5B9D04E8-617C-4734-9635-16C8EE43E370}" srcOrd="0" destOrd="0" presId="urn:microsoft.com/office/officeart/2005/8/layout/radial5"/>
    <dgm:cxn modelId="{736F1AC9-7692-42B7-9E4B-8C67B8893A8E}" type="presOf" srcId="{8AC5E4A6-C319-40B4-880B-B9E90D9E2FAD}" destId="{81658540-B2FD-4EC6-A767-0958D78692ED}" srcOrd="0" destOrd="0" presId="urn:microsoft.com/office/officeart/2005/8/layout/radial5"/>
    <dgm:cxn modelId="{F0EA1BD1-CEEA-4AEB-AF2C-B52791EC6A1B}" type="presOf" srcId="{25DA777B-847F-4909-AAE3-B2E90B351949}" destId="{0EE9D1E4-7009-4335-8853-AEA0488A38CC}" srcOrd="1" destOrd="0" presId="urn:microsoft.com/office/officeart/2005/8/layout/radial5"/>
    <dgm:cxn modelId="{7A180ADD-FCB4-4C3D-A60B-D7238639140E}" type="presOf" srcId="{B7CF2724-6787-4866-B203-7CF9CB36DA26}" destId="{5CF33455-AF85-4F0B-BDDD-2A9D5746CB05}" srcOrd="0" destOrd="0" presId="urn:microsoft.com/office/officeart/2005/8/layout/radial5"/>
    <dgm:cxn modelId="{342AD6E3-77D3-4A10-949D-4AE4403249F1}" type="presOf" srcId="{A54D21FA-AE17-4640-932F-570A6C7545B1}" destId="{F985E856-5994-4142-8BD7-4EE37D298131}" srcOrd="1" destOrd="0" presId="urn:microsoft.com/office/officeart/2005/8/layout/radial5"/>
    <dgm:cxn modelId="{C1F807E4-0BB6-4230-8CB1-CB8104CE9825}" type="presOf" srcId="{817DE3D8-6F71-4A36-9C05-362743C9E430}" destId="{09FD0E57-F9DE-44E0-9D87-50B272E8C587}" srcOrd="0" destOrd="0" presId="urn:microsoft.com/office/officeart/2005/8/layout/radial5"/>
    <dgm:cxn modelId="{A61506E7-70CF-4282-A0BF-EF1ADF036B0E}" srcId="{C6AAA482-0BA6-4A45-8CC1-1EF4E64AF937}" destId="{8AC5E4A6-C319-40B4-880B-B9E90D9E2FAD}" srcOrd="1" destOrd="0" parTransId="{3375CCAF-FF9F-4625-BB0C-A857E3159463}" sibTransId="{1E2938A3-43DE-411C-8E7C-03143DE74663}"/>
    <dgm:cxn modelId="{B5420BEB-6273-4484-882A-346CFAD02C24}" srcId="{C6AAA482-0BA6-4A45-8CC1-1EF4E64AF937}" destId="{CEC73998-AAC4-4286-9341-51707444DC78}" srcOrd="4" destOrd="0" parTransId="{A54D21FA-AE17-4640-932F-570A6C7545B1}" sibTransId="{676954BB-CC6B-4862-AEBD-9E267F0C7ECE}"/>
    <dgm:cxn modelId="{1E2B58EC-86D5-4651-8254-47B20EB9337B}" srcId="{C6AAA482-0BA6-4A45-8CC1-1EF4E64AF937}" destId="{817DE3D8-6F71-4A36-9C05-362743C9E430}" srcOrd="6" destOrd="0" parTransId="{25DA777B-847F-4909-AAE3-B2E90B351949}" sibTransId="{FBA17DBF-9865-49E1-A07F-5601E4DBC1ED}"/>
    <dgm:cxn modelId="{1E430BFF-F150-4358-9676-4BA211FD0E68}" srcId="{C6AAA482-0BA6-4A45-8CC1-1EF4E64AF937}" destId="{C0B91635-EAC8-466E-9A18-C7B58EA3F2AC}" srcOrd="2" destOrd="0" parTransId="{B4F7ABD4-A20B-4981-B7EE-7F33A750C379}" sibTransId="{E05C5024-53E7-41A4-A48D-12859A1A7480}"/>
    <dgm:cxn modelId="{54D45649-F68E-43BD-B7F9-BAA0E1F5ABC2}" type="presParOf" srcId="{3F184848-C42E-4A59-B51F-34B69CDEA758}" destId="{E1624DC2-8C5E-4103-8898-35A8EECCF911}" srcOrd="0" destOrd="0" presId="urn:microsoft.com/office/officeart/2005/8/layout/radial5"/>
    <dgm:cxn modelId="{1A703B19-EE06-4CDA-A94E-C0DAAEFFAE4F}" type="presParOf" srcId="{3F184848-C42E-4A59-B51F-34B69CDEA758}" destId="{5CF33455-AF85-4F0B-BDDD-2A9D5746CB05}" srcOrd="1" destOrd="0" presId="urn:microsoft.com/office/officeart/2005/8/layout/radial5"/>
    <dgm:cxn modelId="{1BA2CE03-4572-45EE-976A-A7B4636AC957}" type="presParOf" srcId="{5CF33455-AF85-4F0B-BDDD-2A9D5746CB05}" destId="{CEE911C0-CD46-43EE-9C72-478F1649F1DB}" srcOrd="0" destOrd="0" presId="urn:microsoft.com/office/officeart/2005/8/layout/radial5"/>
    <dgm:cxn modelId="{FE799253-5455-4B1E-9308-B9392EB900AC}" type="presParOf" srcId="{3F184848-C42E-4A59-B51F-34B69CDEA758}" destId="{84F7B7DD-6384-429F-8692-2091337ABDF5}" srcOrd="2" destOrd="0" presId="urn:microsoft.com/office/officeart/2005/8/layout/radial5"/>
    <dgm:cxn modelId="{DEDCD1E3-731A-42EF-8605-57A5471D415A}" type="presParOf" srcId="{3F184848-C42E-4A59-B51F-34B69CDEA758}" destId="{5B9D04E8-617C-4734-9635-16C8EE43E370}" srcOrd="3" destOrd="0" presId="urn:microsoft.com/office/officeart/2005/8/layout/radial5"/>
    <dgm:cxn modelId="{72C75FC8-54AC-43D2-B020-0F0DDB6103DF}" type="presParOf" srcId="{5B9D04E8-617C-4734-9635-16C8EE43E370}" destId="{878E311C-48AB-4AD2-A323-CCA1F7F47761}" srcOrd="0" destOrd="0" presId="urn:microsoft.com/office/officeart/2005/8/layout/radial5"/>
    <dgm:cxn modelId="{6828CF2F-BC1B-4BF3-ACEF-25AEA41DFF1C}" type="presParOf" srcId="{3F184848-C42E-4A59-B51F-34B69CDEA758}" destId="{81658540-B2FD-4EC6-A767-0958D78692ED}" srcOrd="4" destOrd="0" presId="urn:microsoft.com/office/officeart/2005/8/layout/radial5"/>
    <dgm:cxn modelId="{B9ECCDE2-6CC2-4ED6-B4F0-195C509A72AE}" type="presParOf" srcId="{3F184848-C42E-4A59-B51F-34B69CDEA758}" destId="{ED533841-046C-49DC-A44E-113F022FCE2F}" srcOrd="5" destOrd="0" presId="urn:microsoft.com/office/officeart/2005/8/layout/radial5"/>
    <dgm:cxn modelId="{39248F96-4DC8-4E4B-AA3A-F7F4102508FD}" type="presParOf" srcId="{ED533841-046C-49DC-A44E-113F022FCE2F}" destId="{3635594D-BF38-468C-9A18-CB5242429F32}" srcOrd="0" destOrd="0" presId="urn:microsoft.com/office/officeart/2005/8/layout/radial5"/>
    <dgm:cxn modelId="{10E76EF3-22AF-4BE2-9E35-84A424BAEBB9}" type="presParOf" srcId="{3F184848-C42E-4A59-B51F-34B69CDEA758}" destId="{E7434ADB-7C74-4961-9BBF-20C39A954598}" srcOrd="6" destOrd="0" presId="urn:microsoft.com/office/officeart/2005/8/layout/radial5"/>
    <dgm:cxn modelId="{DED1BD12-DCA4-4B26-A36A-DE918B8F8D17}" type="presParOf" srcId="{3F184848-C42E-4A59-B51F-34B69CDEA758}" destId="{344D90A8-A7CD-47CF-BDAA-C724DDBA67E0}" srcOrd="7" destOrd="0" presId="urn:microsoft.com/office/officeart/2005/8/layout/radial5"/>
    <dgm:cxn modelId="{77C99C7A-60DD-46CD-88E3-68A45C4A2208}" type="presParOf" srcId="{344D90A8-A7CD-47CF-BDAA-C724DDBA67E0}" destId="{488C34DD-EB5C-4F48-81F1-9A95DF094A6D}" srcOrd="0" destOrd="0" presId="urn:microsoft.com/office/officeart/2005/8/layout/radial5"/>
    <dgm:cxn modelId="{1F194FFC-154A-4FFD-8B05-680DBC91EC40}" type="presParOf" srcId="{3F184848-C42E-4A59-B51F-34B69CDEA758}" destId="{2E79830C-3A8F-4A4C-9FC9-49C442038EA9}" srcOrd="8" destOrd="0" presId="urn:microsoft.com/office/officeart/2005/8/layout/radial5"/>
    <dgm:cxn modelId="{C0654DD3-C397-484A-824B-75F556B47787}" type="presParOf" srcId="{3F184848-C42E-4A59-B51F-34B69CDEA758}" destId="{DFA83798-1125-4AF0-BAEC-133E0F76C686}" srcOrd="9" destOrd="0" presId="urn:microsoft.com/office/officeart/2005/8/layout/radial5"/>
    <dgm:cxn modelId="{FBAD01AB-DE15-4550-AFBB-8673FF899E79}" type="presParOf" srcId="{DFA83798-1125-4AF0-BAEC-133E0F76C686}" destId="{F985E856-5994-4142-8BD7-4EE37D298131}" srcOrd="0" destOrd="0" presId="urn:microsoft.com/office/officeart/2005/8/layout/radial5"/>
    <dgm:cxn modelId="{7F6CDFAB-FBA0-4436-AEF8-D036A342BA72}" type="presParOf" srcId="{3F184848-C42E-4A59-B51F-34B69CDEA758}" destId="{7530E0D3-9B7D-4ADF-8CF9-77001DCACAC7}" srcOrd="10" destOrd="0" presId="urn:microsoft.com/office/officeart/2005/8/layout/radial5"/>
    <dgm:cxn modelId="{D8B4D9F1-44D8-44B6-BFA4-25432200C928}" type="presParOf" srcId="{3F184848-C42E-4A59-B51F-34B69CDEA758}" destId="{FF34772E-65FF-485A-9EF2-F3E6F965608D}" srcOrd="11" destOrd="0" presId="urn:microsoft.com/office/officeart/2005/8/layout/radial5"/>
    <dgm:cxn modelId="{0D1E24C0-7A6C-41E3-A999-D04F94738C03}" type="presParOf" srcId="{FF34772E-65FF-485A-9EF2-F3E6F965608D}" destId="{04D61BB9-7418-49E9-8960-294E8F477C17}" srcOrd="0" destOrd="0" presId="urn:microsoft.com/office/officeart/2005/8/layout/radial5"/>
    <dgm:cxn modelId="{EF8F3B74-A01F-4D50-9C3A-955A28C2C4DE}" type="presParOf" srcId="{3F184848-C42E-4A59-B51F-34B69CDEA758}" destId="{88089DD4-E000-42B6-8BA1-5315BEEABA3E}" srcOrd="12" destOrd="0" presId="urn:microsoft.com/office/officeart/2005/8/layout/radial5"/>
    <dgm:cxn modelId="{3EB640FF-CDF9-46AC-A3C8-8DA26E56A7B2}" type="presParOf" srcId="{3F184848-C42E-4A59-B51F-34B69CDEA758}" destId="{C186A7DD-8347-4071-9125-D5D2435F025A}" srcOrd="13" destOrd="0" presId="urn:microsoft.com/office/officeart/2005/8/layout/radial5"/>
    <dgm:cxn modelId="{258860EA-D5C2-47F5-B709-E83C6686E730}" type="presParOf" srcId="{C186A7DD-8347-4071-9125-D5D2435F025A}" destId="{0EE9D1E4-7009-4335-8853-AEA0488A38CC}" srcOrd="0" destOrd="0" presId="urn:microsoft.com/office/officeart/2005/8/layout/radial5"/>
    <dgm:cxn modelId="{63DA10DF-BEBF-4197-B4D1-F38C0E2938D4}" type="presParOf" srcId="{3F184848-C42E-4A59-B51F-34B69CDEA758}" destId="{09FD0E57-F9DE-44E0-9D87-50B272E8C58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24DC2-8C5E-4103-8898-35A8EECCF911}">
      <dsp:nvSpPr>
        <dsp:cNvPr id="0" name=""/>
        <dsp:cNvSpPr/>
      </dsp:nvSpPr>
      <dsp:spPr>
        <a:xfrm>
          <a:off x="3965060" y="2573132"/>
          <a:ext cx="1975879" cy="197587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Malware</a:t>
          </a:r>
        </a:p>
      </dsp:txBody>
      <dsp:txXfrm>
        <a:off x="4254421" y="2862493"/>
        <a:ext cx="1397157" cy="1397157"/>
      </dsp:txXfrm>
    </dsp:sp>
    <dsp:sp modelId="{5CF33455-AF85-4F0B-BDDD-2A9D5746CB05}">
      <dsp:nvSpPr>
        <dsp:cNvPr id="0" name=""/>
        <dsp:cNvSpPr/>
      </dsp:nvSpPr>
      <dsp:spPr>
        <a:xfrm rot="16200000">
          <a:off x="4795237" y="1978474"/>
          <a:ext cx="315524" cy="67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42566" y="2160163"/>
        <a:ext cx="220867" cy="403078"/>
      </dsp:txXfrm>
    </dsp:sp>
    <dsp:sp modelId="{84F7B7DD-6384-429F-8692-2091337ABDF5}">
      <dsp:nvSpPr>
        <dsp:cNvPr id="0" name=""/>
        <dsp:cNvSpPr/>
      </dsp:nvSpPr>
      <dsp:spPr>
        <a:xfrm>
          <a:off x="4063854" y="199512"/>
          <a:ext cx="1778291" cy="1778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Virus</a:t>
          </a:r>
        </a:p>
      </dsp:txBody>
      <dsp:txXfrm>
        <a:off x="4324279" y="459937"/>
        <a:ext cx="1257441" cy="1257441"/>
      </dsp:txXfrm>
    </dsp:sp>
    <dsp:sp modelId="{5B9D04E8-617C-4734-9635-16C8EE43E370}">
      <dsp:nvSpPr>
        <dsp:cNvPr id="0" name=""/>
        <dsp:cNvSpPr/>
      </dsp:nvSpPr>
      <dsp:spPr>
        <a:xfrm rot="19285714">
          <a:off x="5815634" y="2370251"/>
          <a:ext cx="418806" cy="67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44129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829340" y="2543779"/>
        <a:ext cx="293164" cy="403078"/>
      </dsp:txXfrm>
    </dsp:sp>
    <dsp:sp modelId="{81658540-B2FD-4EC6-A767-0958D78692ED}">
      <dsp:nvSpPr>
        <dsp:cNvPr id="0" name=""/>
        <dsp:cNvSpPr/>
      </dsp:nvSpPr>
      <dsp:spPr>
        <a:xfrm>
          <a:off x="6149222" y="1008900"/>
          <a:ext cx="1778291" cy="1778291"/>
        </a:xfrm>
        <a:prstGeom prst="ellipse">
          <a:avLst/>
        </a:prstGeom>
        <a:solidFill>
          <a:schemeClr val="accent4">
            <a:hueOff val="-744129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Trojan</a:t>
          </a:r>
        </a:p>
      </dsp:txBody>
      <dsp:txXfrm>
        <a:off x="6409647" y="1269325"/>
        <a:ext cx="1257441" cy="1257441"/>
      </dsp:txXfrm>
    </dsp:sp>
    <dsp:sp modelId="{ED533841-046C-49DC-A44E-113F022FCE2F}">
      <dsp:nvSpPr>
        <dsp:cNvPr id="0" name=""/>
        <dsp:cNvSpPr/>
      </dsp:nvSpPr>
      <dsp:spPr>
        <a:xfrm rot="771429">
          <a:off x="6080405" y="3530290"/>
          <a:ext cx="418806" cy="67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1980" y="3650671"/>
        <a:ext cx="293164" cy="403078"/>
      </dsp:txXfrm>
    </dsp:sp>
    <dsp:sp modelId="{E7434ADB-7C74-4961-9BBF-20C39A954598}">
      <dsp:nvSpPr>
        <dsp:cNvPr id="0" name=""/>
        <dsp:cNvSpPr/>
      </dsp:nvSpPr>
      <dsp:spPr>
        <a:xfrm>
          <a:off x="6664266" y="3265453"/>
          <a:ext cx="1778291" cy="177829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Rootkit</a:t>
          </a:r>
        </a:p>
      </dsp:txBody>
      <dsp:txXfrm>
        <a:off x="6924691" y="3525878"/>
        <a:ext cx="1257441" cy="1257441"/>
      </dsp:txXfrm>
    </dsp:sp>
    <dsp:sp modelId="{344D90A8-A7CD-47CF-BDAA-C724DDBA67E0}">
      <dsp:nvSpPr>
        <dsp:cNvPr id="0" name=""/>
        <dsp:cNvSpPr/>
      </dsp:nvSpPr>
      <dsp:spPr>
        <a:xfrm rot="3851002">
          <a:off x="5348674" y="4395083"/>
          <a:ext cx="340602" cy="67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77515" y="4483452"/>
        <a:ext cx="238421" cy="403078"/>
      </dsp:txXfrm>
    </dsp:sp>
    <dsp:sp modelId="{2E79830C-3A8F-4A4C-9FC9-49C442038EA9}">
      <dsp:nvSpPr>
        <dsp:cNvPr id="0" name=""/>
        <dsp:cNvSpPr/>
      </dsp:nvSpPr>
      <dsp:spPr>
        <a:xfrm>
          <a:off x="5161178" y="4940170"/>
          <a:ext cx="1778291" cy="1778291"/>
        </a:xfrm>
        <a:prstGeom prst="ellipse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Worm</a:t>
          </a:r>
        </a:p>
      </dsp:txBody>
      <dsp:txXfrm>
        <a:off x="5421603" y="5200595"/>
        <a:ext cx="1257441" cy="1257441"/>
      </dsp:txXfrm>
    </dsp:sp>
    <dsp:sp modelId="{DFA83798-1125-4AF0-BAEC-133E0F76C686}">
      <dsp:nvSpPr>
        <dsp:cNvPr id="0" name=""/>
        <dsp:cNvSpPr/>
      </dsp:nvSpPr>
      <dsp:spPr>
        <a:xfrm rot="7013520">
          <a:off x="4224193" y="4358065"/>
          <a:ext cx="308512" cy="67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291402" y="4451152"/>
        <a:ext cx="215958" cy="403078"/>
      </dsp:txXfrm>
    </dsp:sp>
    <dsp:sp modelId="{7530E0D3-9B7D-4ADF-8CF9-77001DCACAC7}">
      <dsp:nvSpPr>
        <dsp:cNvPr id="0" name=""/>
        <dsp:cNvSpPr/>
      </dsp:nvSpPr>
      <dsp:spPr>
        <a:xfrm>
          <a:off x="2951540" y="4865176"/>
          <a:ext cx="1778291" cy="1778291"/>
        </a:xfrm>
        <a:prstGeom prst="ellips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Spyware</a:t>
          </a:r>
        </a:p>
      </dsp:txBody>
      <dsp:txXfrm>
        <a:off x="3211965" y="5125601"/>
        <a:ext cx="1257441" cy="1257441"/>
      </dsp:txXfrm>
    </dsp:sp>
    <dsp:sp modelId="{FF34772E-65FF-485A-9EF2-F3E6F965608D}">
      <dsp:nvSpPr>
        <dsp:cNvPr id="0" name=""/>
        <dsp:cNvSpPr/>
      </dsp:nvSpPr>
      <dsp:spPr>
        <a:xfrm rot="10065677">
          <a:off x="3566974" y="3493110"/>
          <a:ext cx="301613" cy="67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720643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656430" y="3617879"/>
        <a:ext cx="211129" cy="403078"/>
      </dsp:txXfrm>
    </dsp:sp>
    <dsp:sp modelId="{88089DD4-E000-42B6-8BA1-5315BEEABA3E}">
      <dsp:nvSpPr>
        <dsp:cNvPr id="0" name=""/>
        <dsp:cNvSpPr/>
      </dsp:nvSpPr>
      <dsp:spPr>
        <a:xfrm>
          <a:off x="1673280" y="3190477"/>
          <a:ext cx="1778291" cy="1778291"/>
        </a:xfrm>
        <a:prstGeom prst="ellipse">
          <a:avLst/>
        </a:prstGeom>
        <a:solidFill>
          <a:schemeClr val="accent4">
            <a:hueOff val="-3720643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Crimeware</a:t>
          </a:r>
        </a:p>
      </dsp:txBody>
      <dsp:txXfrm>
        <a:off x="1933705" y="3450902"/>
        <a:ext cx="1257441" cy="1257441"/>
      </dsp:txXfrm>
    </dsp:sp>
    <dsp:sp modelId="{C186A7DD-8347-4071-9125-D5D2435F025A}">
      <dsp:nvSpPr>
        <dsp:cNvPr id="0" name=""/>
        <dsp:cNvSpPr/>
      </dsp:nvSpPr>
      <dsp:spPr>
        <a:xfrm rot="13178037">
          <a:off x="3785985" y="2398190"/>
          <a:ext cx="337139" cy="67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875503" y="2564808"/>
        <a:ext cx="235997" cy="403078"/>
      </dsp:txXfrm>
    </dsp:sp>
    <dsp:sp modelId="{09FD0E57-F9DE-44E0-9D87-50B272E8C587}">
      <dsp:nvSpPr>
        <dsp:cNvPr id="0" name=""/>
        <dsp:cNvSpPr/>
      </dsp:nvSpPr>
      <dsp:spPr>
        <a:xfrm>
          <a:off x="2128351" y="1068807"/>
          <a:ext cx="1778291" cy="1778291"/>
        </a:xfrm>
        <a:prstGeom prst="ellips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Adware</a:t>
          </a:r>
        </a:p>
      </dsp:txBody>
      <dsp:txXfrm>
        <a:off x="2388776" y="1329232"/>
        <a:ext cx="1257441" cy="1257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74647"/>
            <a:ext cx="2971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74647"/>
            <a:ext cx="87503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6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1600206"/>
            <a:ext cx="586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BBC7-0469-4408-AC12-132E6D95874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D81C-EDD1-437C-AD86-7EC03858F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pn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jpeg" /><Relationship Id="rId4" Type="http://schemas.openxmlformats.org/officeDocument/2006/relationships/image" Target="../media/image32.pn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joyshinha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5.emf" /><Relationship Id="rId4" Type="http://schemas.openxmlformats.org/officeDocument/2006/relationships/package" Target="../embeddings/Microsoft_Office_Excel_Worksheet1.xlsx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pppppppppppp\Downloads\Merlin-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949"/>
            <a:ext cx="9906000" cy="66610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76500" y="3105835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4613959"/>
              </p:ext>
            </p:extLst>
          </p:nvPr>
        </p:nvGraphicFramePr>
        <p:xfrm>
          <a:off x="0" y="16489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8825" y="269820"/>
            <a:ext cx="632585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400135" y="1109267"/>
            <a:ext cx="4233635" cy="734517"/>
          </a:xfrm>
          <a:prstGeom prst="lef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নিজে নিজে পুনরুৎপাদিত বা কপি হতে পারে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67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624DC2-8C5E-4103-8898-35A8EEC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1624DC2-8C5E-4103-8898-35A8EEC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E1624DC2-8C5E-4103-8898-35A8EEC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33455-AF85-4F0B-BDDD-2A9D5746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5CF33455-AF85-4F0B-BDDD-2A9D5746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5CF33455-AF85-4F0B-BDDD-2A9D5746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7B7DD-6384-429F-8692-2091337AB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84F7B7DD-6384-429F-8692-2091337AB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84F7B7DD-6384-429F-8692-2091337AB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D04E8-617C-4734-9635-16C8EE43E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B9D04E8-617C-4734-9635-16C8EE43E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B9D04E8-617C-4734-9635-16C8EE43E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58540-B2FD-4EC6-A767-0958D786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1658540-B2FD-4EC6-A767-0958D786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81658540-B2FD-4EC6-A767-0958D786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33841-046C-49DC-A44E-113F022FC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ED533841-046C-49DC-A44E-113F022FC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ED533841-046C-49DC-A44E-113F022FC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34ADB-7C74-4961-9BBF-20C39A954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7434ADB-7C74-4961-9BBF-20C39A954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7434ADB-7C74-4961-9BBF-20C39A954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4D90A8-A7CD-47CF-BDAA-C724DDBA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344D90A8-A7CD-47CF-BDAA-C724DDBA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44D90A8-A7CD-47CF-BDAA-C724DDBA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9830C-3A8F-4A4C-9FC9-49C442038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2E79830C-3A8F-4A4C-9FC9-49C442038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2E79830C-3A8F-4A4C-9FC9-49C442038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A83798-1125-4AF0-BAEC-133E0F76C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DFA83798-1125-4AF0-BAEC-133E0F76C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DFA83798-1125-4AF0-BAEC-133E0F76C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30E0D3-9B7D-4ADF-8CF9-77001DCA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530E0D3-9B7D-4ADF-8CF9-77001DCA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530E0D3-9B7D-4ADF-8CF9-77001DCA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4772E-65FF-485A-9EF2-F3E6F965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4772E-65FF-485A-9EF2-F3E6F965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FF34772E-65FF-485A-9EF2-F3E6F965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89DD4-E000-42B6-8BA1-5315BEEAB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88089DD4-E000-42B6-8BA1-5315BEEAB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88089DD4-E000-42B6-8BA1-5315BEEAB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6A7DD-8347-4071-9125-D5D2435F0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C186A7DD-8347-4071-9125-D5D2435F0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C186A7DD-8347-4071-9125-D5D2435F0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FD0E57-F9DE-44E0-9D87-50B272E8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09FD0E57-F9DE-44E0-9D87-50B272E8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09FD0E57-F9DE-44E0-9D87-50B272E8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925692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2057400"/>
            <a:ext cx="227337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1.ভাইরাস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133600" y="2961526"/>
            <a:ext cx="286649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2.এন্টিভাইরাস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133600" y="3886200"/>
            <a:ext cx="4733988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কত প্রকার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1E10C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0289" y="533400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C:\Users\B.C.C-1\Desktop\wrrww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518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.C.C-1\Desktop\wrrww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52" y="48518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586" y="4487192"/>
            <a:ext cx="8409482" cy="1299019"/>
          </a:xfrm>
          <a:prstGeom prst="rect">
            <a:avLst/>
          </a:prstGeom>
          <a:noFill/>
          <a:ln>
            <a:solidFill>
              <a:srgbClr val="F0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ক্ষতিকর কম্পিউটার ভাইরাসঃ </a:t>
            </a:r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এলক ক্লোজার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আবিস্কারঃ  ১৯৮২ সালে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587" y="1574172"/>
            <a:ext cx="8379501" cy="1217527"/>
          </a:xfrm>
          <a:prstGeom prst="rect">
            <a:avLst/>
          </a:prstGeom>
          <a:noFill/>
          <a:ln>
            <a:solidFill>
              <a:srgbClr val="1BE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১৯৪৯ সালে নিজে নিজে কপি করতে সক্ষম এমন 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 কম্পিউটার বিজ্ঞানী </a:t>
            </a:r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ভন নিউম্যান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88" y="2923081"/>
            <a:ext cx="8394492" cy="14400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ধরনের 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প্রথম কম্পিউটার ভাইরাস নামকরণ করেন আমেরিকার কম্পিউটার বিজ্ঞানী </a:t>
            </a:r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ফ্রেডরিক বি কোহেন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8764" y="254831"/>
            <a:ext cx="6175948" cy="943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ইতিহাস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115" y="404737"/>
            <a:ext cx="6895476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কয়েকটি ক্ষতিকারক ভাইরাস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64" y="2278328"/>
            <a:ext cx="9142177" cy="2123658"/>
          </a:xfrm>
          <a:prstGeom prst="rect">
            <a:avLst/>
          </a:prstGeom>
          <a:noFill/>
          <a:ln w="28575">
            <a:solidFill>
              <a:srgbClr val="F014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ব্রেইন, ভিয়েনা, জেরুজালেম, পিংপং, মাইকেল এঞ্জেলো, ডার্ক এভেঙ্কার, চেরেনোবিল, নিমডা ইত্যাদি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1"/>
            <a:ext cx="9905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457200"/>
            <a:ext cx="4156907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2" descr="D:\New folder (2)\drrrrrrrrrr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175681" cy="11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New folder (2)\hffghfh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024619" cy="19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905000"/>
            <a:ext cx="16049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90600" y="3886200"/>
            <a:ext cx="13244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212" y="6015335"/>
            <a:ext cx="14237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2400" dirty="0"/>
          </a:p>
        </p:txBody>
      </p:sp>
      <p:pic>
        <p:nvPicPr>
          <p:cNvPr id="9" name="Picture 5" descr="D:\New folder (2)\kgjgjjghj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4200" y="1620607"/>
            <a:ext cx="525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যেকোনভাবে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ভাইরাসযুক্ত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যন্ত্রটির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চালালেও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তাৎক্ষণিকভাবে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প্রোগ্রম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ফাইলকে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ফাইলগুলিকে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build="allAtOnce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2784" y="965174"/>
            <a:ext cx="3147934" cy="707886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869427" y="2698223"/>
            <a:ext cx="8109679" cy="989358"/>
          </a:xfrm>
          <a:prstGeom prst="rect">
            <a:avLst/>
          </a:prstGeom>
          <a:noFill/>
          <a:ln>
            <a:solidFill>
              <a:srgbClr val="1BE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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ছড়ানোর উপায়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</a:p>
        </p:txBody>
      </p:sp>
    </p:spTree>
    <p:extLst>
      <p:ext uri="{BB962C8B-B14F-4D97-AF65-F5344CB8AC3E}">
        <p14:creationId xmlns:p14="http://schemas.microsoft.com/office/powerpoint/2010/main" val="17754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900000" y="4591926"/>
            <a:ext cx="2801541" cy="1632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Data, Picture, Video, Song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4293164" y="4562331"/>
            <a:ext cx="1985234" cy="16617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Erase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1" y="1464156"/>
            <a:ext cx="2240362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507" y="3598282"/>
            <a:ext cx="253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 Disk Drive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53" y="1464157"/>
            <a:ext cx="1808178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1177" y="3566707"/>
            <a:ext cx="159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 Drive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14010" y="222923"/>
            <a:ext cx="6865495" cy="901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যে সকল ক্ষতি করে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14721" r="13991" b="11389"/>
          <a:stretch/>
        </p:blipFill>
        <p:spPr>
          <a:xfrm>
            <a:off x="2926889" y="1470188"/>
            <a:ext cx="1722958" cy="2000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662" y="3566707"/>
            <a:ext cx="224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 Card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38" y="1464157"/>
            <a:ext cx="2384736" cy="20002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7387" y="3566707"/>
            <a:ext cx="216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Dialogue Box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0" y="4501983"/>
            <a:ext cx="2600325" cy="17983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6491" y="6275339"/>
            <a:ext cx="22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Hanged Screen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2484" y="6275339"/>
            <a:ext cx="1910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Erased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2795750" y="1465832"/>
            <a:ext cx="1985234" cy="16617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Crash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499447" y="1447767"/>
            <a:ext cx="1985234" cy="16617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Crash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4963424" y="1490037"/>
            <a:ext cx="1985234" cy="16617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Crash</a:t>
            </a:r>
          </a:p>
        </p:txBody>
      </p:sp>
    </p:spTree>
    <p:extLst>
      <p:ext uri="{BB962C8B-B14F-4D97-AF65-F5344CB8AC3E}">
        <p14:creationId xmlns:p14="http://schemas.microsoft.com/office/powerpoint/2010/main" val="8721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" grpId="0"/>
      <p:bldP spid="7" grpId="0"/>
      <p:bldP spid="10" grpId="0"/>
      <p:bldP spid="12" grpId="0"/>
      <p:bldP spid="16" grpId="0"/>
      <p:bldP spid="19" grpId="0"/>
      <p:bldP spid="22" grpId="0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918" y="389745"/>
            <a:ext cx="605352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থেকে মুক্তির উপায়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48" y="1881289"/>
            <a:ext cx="9171482" cy="3046988"/>
          </a:xfrm>
          <a:prstGeom prst="rect">
            <a:avLst/>
          </a:prstGeom>
          <a:noFill/>
          <a:ln w="28575">
            <a:solidFill>
              <a:srgbClr val="F014C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ভালোমানের একটি এন্টিভাইরাস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করতে হবে।</a:t>
            </a:r>
          </a:p>
          <a:p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Update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হালনাগাদ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</a:p>
          <a:p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Hard Disk Drive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Scan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</a:p>
          <a:p>
            <a:pPr marL="465138" indent="-465138" algn="just"/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পেনড্রাইভ, মেমোরি ইত্যাদি ব্যবহারের পূর্বে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Scan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</a:p>
          <a:p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Bluetooth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না করা ভালো।</a:t>
            </a:r>
          </a:p>
        </p:txBody>
      </p:sp>
    </p:spTree>
    <p:extLst>
      <p:ext uri="{BB962C8B-B14F-4D97-AF65-F5344CB8AC3E}">
        <p14:creationId xmlns:p14="http://schemas.microsoft.com/office/powerpoint/2010/main" val="29285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898" y="344770"/>
            <a:ext cx="620592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1E10CE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কয়েকটি জনপ্রিয় এন্টিভাইরাসের নাম</a:t>
            </a:r>
            <a:endParaRPr lang="en-US" sz="4000" b="1" dirty="0">
              <a:solidFill>
                <a:srgbClr val="1E10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77" y="1737522"/>
            <a:ext cx="2140798" cy="2982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9" y="1720150"/>
            <a:ext cx="2033311" cy="294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r="22546"/>
          <a:stretch/>
        </p:blipFill>
        <p:spPr>
          <a:xfrm>
            <a:off x="7566367" y="2093521"/>
            <a:ext cx="2027338" cy="2358215"/>
          </a:xfrm>
          <a:prstGeom prst="rect">
            <a:avLst/>
          </a:prstGeom>
        </p:spPr>
      </p:pic>
      <p:pic>
        <p:nvPicPr>
          <p:cNvPr id="7" name="Picture 6" descr="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831" y="1988862"/>
            <a:ext cx="1720312" cy="25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3218" y="576564"/>
            <a:ext cx="419724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656" y="2683249"/>
            <a:ext cx="8814216" cy="1723868"/>
          </a:xfrm>
          <a:prstGeom prst="rect">
            <a:avLst/>
          </a:prstGeom>
          <a:noFill/>
          <a:ln>
            <a:solidFill>
              <a:srgbClr val="1E1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9588" indent="-509588">
              <a:buFont typeface="Wingdings"/>
              <a:buChar char="ð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651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48752" y="2200791"/>
            <a:ext cx="6203475" cy="36317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6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6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4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sz="2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32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E-mail-joyshinha@gmail.com</a:t>
            </a:r>
            <a:endParaRPr lang="en-US" sz="2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32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2974" y="512787"/>
            <a:ext cx="411785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7200" b="1" u="sng" spc="50" dirty="0">
                <a:ln w="11430"/>
                <a:solidFill>
                  <a:schemeClr val="accent1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7200" b="1" u="sng" spc="50" dirty="0">
              <a:ln w="11430"/>
              <a:solidFill>
                <a:schemeClr val="accent1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3695" y="193920"/>
            <a:ext cx="1582305" cy="1801813"/>
          </a:xfrm>
          <a:prstGeom prst="rect">
            <a:avLst/>
          </a:prstGeom>
          <a:noFill/>
        </p:spPr>
      </p:pic>
      <p:pic>
        <p:nvPicPr>
          <p:cNvPr id="6" name="Picture 5" descr="Flower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160" y="832827"/>
            <a:ext cx="214882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14" y="-47090"/>
            <a:ext cx="9976814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7950" y="304800"/>
            <a:ext cx="786025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950" y="1524000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9703" y="2209800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11887" y="1985665"/>
            <a:ext cx="191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(খ)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3587" y="2976265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48931" y="2743200"/>
            <a:ext cx="3175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950" y="3816824"/>
            <a:ext cx="344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(2) Update </a:t>
            </a:r>
            <a:r>
              <a:rPr lang="en-US" sz="2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4495800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Software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ফেলা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8087" y="4476298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(খ) Software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ইন্টল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33400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Software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হালনাগদ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6200" y="5345668"/>
            <a:ext cx="387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	(ঘ) Software remove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32985">
            <a:off x="4528075" y="2667000"/>
            <a:ext cx="3549125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32985">
            <a:off x="941289" y="5096302"/>
            <a:ext cx="3549125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1"/>
            <a:ext cx="9982200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New folder (2)\dssfgsdfs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77" y="95265"/>
            <a:ext cx="2969685" cy="22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999" y="2895600"/>
            <a:ext cx="2886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6596" y="4259386"/>
            <a:ext cx="6794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1E10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925692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685800"/>
            <a:ext cx="5525438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K:\Flower\tretweter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124200"/>
            <a:ext cx="3351595" cy="30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91284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9" y="994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1848" y="994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4617" y="994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399" y="1146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4248" y="1146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7017" y="1146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799" y="1298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6648" y="1298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9417" y="1298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9" y="1451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9048" y="1451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71817" y="1451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599" y="1603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21448" y="1603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24217" y="1603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2999" y="1756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73848" y="1756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6617" y="1756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399" y="1908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6248" y="1908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29017" y="1908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47799" y="2060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78648" y="2060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81417" y="2060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00199" y="2213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31048" y="2213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33817" y="2213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2599" y="2365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83448" y="2365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86217" y="2365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04999" y="2518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35848" y="2518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38617" y="2518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57399" y="2670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88248" y="2670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91017" y="2670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09799" y="2822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40648" y="2822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43417" y="2822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62199" y="2975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93048" y="2975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95817" y="2975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14599" y="3127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045448" y="3127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48217" y="3127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66999" y="3280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197848" y="3280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800617" y="3280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9399" y="3432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50248" y="3432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953017" y="3432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971799" y="3584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02648" y="3584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05417" y="3584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24199" y="3737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55048" y="3737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257817" y="3737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276599" y="3889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07448" y="3889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10217" y="3889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428999" y="4042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959848" y="4042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62617" y="4042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81399" y="4194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12248" y="4194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715017" y="4194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733799" y="4346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264648" y="4346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67417" y="43469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886199" y="4499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417048" y="4499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019817" y="44993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038599" y="4651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69448" y="4651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172217" y="46517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190999" y="4804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721848" y="4804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24617" y="48041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343399" y="4956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74248" y="4956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77017" y="4956544"/>
            <a:ext cx="172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2399" y="76200"/>
            <a:ext cx="8755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 rot="2719830">
            <a:off x="-2397414" y="3181234"/>
            <a:ext cx="86863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3য়</a:t>
            </a:r>
            <a:endParaRPr lang="en-US" sz="24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 মিনিট </a:t>
            </a:r>
          </a:p>
          <a:p>
            <a:endParaRPr lang="en-US" sz="2000" dirty="0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73742"/>
              </p:ext>
            </p:extLst>
          </p:nvPr>
        </p:nvGraphicFramePr>
        <p:xfrm>
          <a:off x="3957638" y="3233738"/>
          <a:ext cx="1332039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1228649" imgH="390449" progId="Excel.Sheet.12">
                  <p:embed/>
                </p:oleObj>
              </mc:Choice>
              <mc:Fallback>
                <p:oleObj name="Worksheet" r:id="rId4" imgW="1228649" imgH="390449" progId="Excel.Sheet.12">
                  <p:embed/>
                  <p:pic>
                    <p:nvPicPr>
                      <p:cNvPr id="86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233738"/>
                        <a:ext cx="1332039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91284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162580"/>
            <a:ext cx="564609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চেষ্ঠা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D:\New folder (2)\indexবাবা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6" y="688755"/>
            <a:ext cx="3240924" cy="28926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New folder (2)\ও্ররর্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0" y="3630304"/>
            <a:ext cx="3068110" cy="2465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New folder (2)\ওর্রওর্র্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9143"/>
            <a:ext cx="4137485" cy="2778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istrator.PATHOLOGY-XP\Desktop\জটচজটজট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6" y="3810000"/>
            <a:ext cx="3381054" cy="23792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0" y="6134639"/>
            <a:ext cx="37338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91284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4535" y="162580"/>
            <a:ext cx="194858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Recycled\D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5" y="685800"/>
            <a:ext cx="2979982" cy="2209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New folder (2)\বাব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69" y="3313634"/>
            <a:ext cx="3374832" cy="2173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New folder (2)\রিওেরওরেওরওরওরও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05" y="678123"/>
            <a:ext cx="4291786" cy="2446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New folder (2)\্রর্রর্রর্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" y="3276600"/>
            <a:ext cx="3924223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7145" y="5720687"/>
            <a:ext cx="256112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নিচ্ছে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0" y="-15512"/>
            <a:ext cx="9912850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New folder (2)\erttttttttttttttt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317"/>
            <a:ext cx="7551602" cy="6074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5278" y="5895575"/>
            <a:ext cx="5835147" cy="7232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 rot="2958877">
            <a:off x="3656931" y="2001362"/>
            <a:ext cx="2202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 rot="20139381">
            <a:off x="4067967" y="38238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20345500">
            <a:off x="3304870" y="4900886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bn-BD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1287137">
            <a:off x="6038802" y="378189"/>
            <a:ext cx="2561758" cy="275395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91284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8254" y="457200"/>
            <a:ext cx="364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2" descr="C:\Recycled\D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8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Recycled\D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06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2895" y="1576242"/>
            <a:ext cx="744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কি তা বলতে পারবে।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কত প্রকার ও কী কী তা বলতে পারবে।</a:t>
            </a:r>
          </a:p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65138" indent="-465138" algn="just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থেকে মুক্তির উপায় ও এন্টিভাইরাসের কাজ বিশ্লেষণ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791" y="2531967"/>
            <a:ext cx="5966086" cy="1446550"/>
          </a:xfrm>
          <a:prstGeom prst="rect">
            <a:avLst/>
          </a:prstGeom>
          <a:noFill/>
          <a:ln w="28575">
            <a:solidFill>
              <a:srgbClr val="F014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একটি ক্ষতিকর প্রোগ্রাম বা ম্যালওয়্যার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48" y="569626"/>
            <a:ext cx="4167265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কি?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14854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49" y="254830"/>
            <a:ext cx="828956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ধরন অনুযায়ী কম্পিউটার ভাইরাস দুই প্রকার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622" y="1853771"/>
            <a:ext cx="8781738" cy="1754326"/>
          </a:xfrm>
          <a:prstGeom prst="rect">
            <a:avLst/>
          </a:prstGeom>
          <a:noFill/>
          <a:ln w="28575">
            <a:solidFill>
              <a:srgbClr val="F014C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Program এর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 এবং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 হয়ে কোন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আক্রমন করা যায় তা খুঁজে বের করে ও আক্রমন করে। সেই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কাজে ব্যঘাত ঘটায়।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636" y="4572000"/>
            <a:ext cx="8844197" cy="1754326"/>
          </a:xfrm>
          <a:prstGeom prst="rect">
            <a:avLst/>
          </a:prstGeom>
          <a:noFill/>
          <a:ln w="28575">
            <a:solidFill>
              <a:srgbClr val="F014C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চালু হওয়ার পর মেমোরিতে জমা থাকে এবং যে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Program-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চালু হয় সেই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আক্রমন করে।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467" y="1064302"/>
            <a:ext cx="530651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2926" y="3762527"/>
            <a:ext cx="377752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146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1321</TotalTime>
  <Words>895</Words>
  <Application>Microsoft Office PowerPoint</Application>
  <PresentationFormat>A4 Paper (210x297 mm)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ppppppppppppp</cp:lastModifiedBy>
  <cp:revision>448</cp:revision>
  <dcterms:created xsi:type="dcterms:W3CDTF">2014-12-25T17:52:46Z</dcterms:created>
  <dcterms:modified xsi:type="dcterms:W3CDTF">2020-05-09T01:38:27Z</dcterms:modified>
</cp:coreProperties>
</file>