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648" r:id="rId5"/>
    <p:sldMasterId id="2147483649" r:id="rId6"/>
    <p:sldMasterId id="2147483650" r:id="rId7"/>
  </p:sldMasterIdLst>
  <p:sldIdLst>
    <p:sldId id="257" r:id="rId8"/>
    <p:sldId id="269" r:id="rId9"/>
    <p:sldId id="268" r:id="rId10"/>
    <p:sldId id="267" r:id="rId11"/>
    <p:sldId id="265" r:id="rId12"/>
    <p:sldId id="264" r:id="rId13"/>
    <p:sldId id="262" r:id="rId14"/>
    <p:sldId id="261" r:id="rId15"/>
    <p:sldId id="259" r:id="rId16"/>
    <p:sldId id="258" r:id="rId17"/>
    <p:sldId id="280" r:id="rId18"/>
    <p:sldId id="279" r:id="rId19"/>
    <p:sldId id="278" r:id="rId20"/>
    <p:sldId id="277" r:id="rId21"/>
    <p:sldId id="276" r:id="rId22"/>
    <p:sldId id="275" r:id="rId23"/>
    <p:sldId id="274" r:id="rId24"/>
    <p:sldId id="273" r:id="rId25"/>
    <p:sldId id="272" r:id="rId26"/>
    <p:sldId id="271" r:id="rId27"/>
    <p:sldId id="270" r:id="rId28"/>
    <p:sldId id="284" r:id="rId29"/>
    <p:sldId id="283" r:id="rId30"/>
    <p:sldId id="285" r:id="rId31"/>
    <p:sldId id="282" r:id="rId32"/>
    <p:sldId id="281" r:id="rId33"/>
  </p:sldIdLst>
  <p:sldSz cx="9144000" cy="6858000"/>
  <p:notesSz cx="6858000" cy="9144000"/>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showNarration="1">
    <p:penClr>
      <a:srgbClr val="0000FF"/>
    </p:penClr>
  </p:showPr>
  <p:extLst>
    <p:ext uri="smNativeData">
      <pr:smAppRevision xmlns:pr="smNativeData" dt="1588839778" val="767"/>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slideViewPr>
    <p:cSldViewPr snapToObjects="1">
      <p:cViewPr varScale="1">
        <p:scale>
          <a:sx n="30" d="100"/>
          <a:sy n="30" d="100"/>
        </p:scale>
        <p:origin x="271" y="966"/>
      </p:cViewPr>
    </p:cSldViewPr>
  </p:slideViewPr>
  <p:outlineViewPr>
    <p:cViewPr>
      <p:scale>
        <a:sx n="303" d="100"/>
        <a:sy n="303" d="100"/>
      </p:scale>
      <p:origin x="0" y="0"/>
    </p:cViewPr>
  </p:outlineViewPr>
  <p:sorterViewPr>
    <p:cViewPr>
      <p:scale>
        <a:sx n="6" d="100"/>
        <a:sy n="6" d="100"/>
      </p:scale>
      <p:origin x="0" y="0"/>
    </p:cViewPr>
  </p:sorterViewPr>
  <p:notesViewPr>
    <p:cSldViewPr snapToObjects="1">
      <p:cViewPr>
        <p:scale>
          <a:sx n="30" d="100"/>
          <a:sy n="30" d="100"/>
        </p:scale>
        <p:origin x="271" y="966"/>
      </p:cViewPr>
    </p:cSldViewPr>
  </p:notesViewPr>
  <p:gridSpacing cx="71755" cy="71755"/>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r="http://schemas.openxmlformats.org/officeDocument/2006/relationships" xmlns:a="http://schemas.openxmlformats.org/drawingml/2006/main" type="title" preserve="1">
  <p:cSld name="Title slide">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Hg0AAAg0AACkFQAAEAAAAA=="/>
              </a:ext>
            </a:extLst>
          </p:cNvSpPr>
          <p:nvPr>
            <p:ph type="ctrTitle"/>
          </p:nvPr>
        </p:nvSpPr>
        <p:spPr>
          <a:xfrm>
            <a:off x="685800" y="213233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Subtitle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CAAA4BcAANAvAAC4IgAAEAAAAA=="/>
              </a:ext>
            </a:extLst>
          </p:cNvSpPr>
          <p:nvPr>
            <p:ph type="subTitle" idx="1"/>
          </p:nvPr>
        </p:nvSpPr>
        <p:spPr>
          <a:xfrm>
            <a:off x="1371600" y="3881120"/>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a:defRPr/>
            </a:pPr>
          </a:p>
        </p:txBody>
      </p:sp>
      <p:sp>
        <p:nvSpPr>
          <p:cNvPr id="4"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A1665956-184C-33AF-02DE-EEFA1790F4BB}" type="slidenum">
              <a:t/>
            </a:fld>
          </a:p>
        </p:txBody>
      </p:sp>
      <p:sp>
        <p:nvSpPr>
          <p:cNvPr id="5"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6"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0.xml><?xml version="1.0" encoding="utf-8"?>
<p:sldLayout xmlns:p="http://schemas.openxmlformats.org/presentationml/2006/main" xmlns:r="http://schemas.openxmlformats.org/officeDocument/2006/relationships" xmlns:a="http://schemas.openxmlformats.org/drawingml/2006/main" type="twoObjAndObj" preserve="1">
  <p:cSld name="Title and two columns, left column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0iMS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OCmsO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BwaX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2"/>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FEd0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CsJQAAEAAAAA=="/>
              </a:ext>
            </a:extLst>
          </p:cNvSpPr>
          <p:nvPr>
            <p:ph type="obj" sz="half" idx="3"/>
          </p:nvPr>
        </p:nvSpPr>
        <p:spPr>
          <a:xfrm>
            <a:off x="4722495"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0iMT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C1B1F074-3A2C-E406-6209-CC53BE479499}" type="slidenum">
              <a:t/>
            </a:fld>
          </a:p>
        </p:txBody>
      </p:sp>
      <p:sp>
        <p:nvSpPr>
          <p:cNvPr id="7"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FBQUE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FBQUE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1.xml><?xml version="1.0" encoding="utf-8"?>
<p:sldLayout xmlns:p="http://schemas.openxmlformats.org/presentationml/2006/main" xmlns:r="http://schemas.openxmlformats.org/officeDocument/2006/relationships" xmlns:a="http://schemas.openxmlformats.org/drawingml/2006/main" type="twoTxTwoObj" preserve="1">
  <p:cSld name="Title and two rows, bottom row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JlZj4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DNFgAAEAAAAA=="/>
              </a:ext>
            </a:extLst>
          </p:cNvSpPr>
          <p:nvPr>
            <p:ph type="obj" sz="half" idx="1"/>
          </p:nvPr>
        </p:nvSpPr>
        <p:spPr>
          <a:xfrm>
            <a:off x="457200" y="1590675"/>
            <a:ext cx="8229600"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RBEy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2"/>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ONG72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3"/>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MLSWE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E1404237-790C-15B4-42F8-8FE10CB6B4DA}" type="slidenum">
              <a:t/>
            </a:fld>
          </a:p>
        </p:txBody>
      </p:sp>
      <p:sp>
        <p:nvSpPr>
          <p:cNvPr id="7"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sCb8g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BwCkY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2.xml><?xml version="1.0" encoding="utf-8"?>
<p:sldLayout xmlns:p="http://schemas.openxmlformats.org/presentationml/2006/main" xmlns:r="http://schemas.openxmlformats.org/officeDocument/2006/relationships" xmlns:a="http://schemas.openxmlformats.org/drawingml/2006/main" type="twoObjOverTx" preserve="1">
  <p:cSld name="Title and two rows, top row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ZDjf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mc2S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HA1AACsJQAAEAAAAA=="/>
              </a:ext>
            </a:extLst>
          </p:cNvSpPr>
          <p:nvPr>
            <p:ph type="obj" sz="half" idx="3"/>
          </p:nvPr>
        </p:nvSpPr>
        <p:spPr>
          <a:xfrm>
            <a:off x="457200" y="4007485"/>
            <a:ext cx="8229600"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FF40ABC5-8B12-155D-5CF8-7D08E5B6AA28}" type="slidenum">
              <a:t/>
            </a:fld>
          </a:p>
        </p:txBody>
      </p:sp>
      <p:sp>
        <p:nvSpPr>
          <p:cNvPr id="7"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3.xml><?xml version="1.0" encoding="utf-8"?>
<p:sldLayout xmlns:p="http://schemas.openxmlformats.org/presentationml/2006/main" xmlns:r="http://schemas.openxmlformats.org/officeDocument/2006/relationships" xmlns:a="http://schemas.openxmlformats.org/drawingml/2006/main" type="title" preserve="1">
  <p:cSld name="Title slide">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Hg0AAAg0AACkFQAAEAAAAA=="/>
              </a:ext>
            </a:extLst>
          </p:cNvSpPr>
          <p:nvPr>
            <p:ph type="ctrTitle"/>
          </p:nvPr>
        </p:nvSpPr>
        <p:spPr>
          <a:xfrm>
            <a:off x="685800" y="213233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Subtitle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CAAA4BcAANAvAAC4IgAAEAAAAA=="/>
              </a:ext>
            </a:extLst>
          </p:cNvSpPr>
          <p:nvPr>
            <p:ph type="subTitle" idx="1"/>
          </p:nvPr>
        </p:nvSpPr>
        <p:spPr>
          <a:xfrm>
            <a:off x="1371600" y="3881120"/>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a:defRPr/>
            </a:pPr>
          </a:p>
        </p:txBody>
      </p:sp>
      <p:sp>
        <p:nvSpPr>
          <p:cNvPr id="4"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D05CAB53-1D3D-095D-73E4-EB08E5AA85BE}" type="slidenum">
              <a:t/>
            </a:fld>
          </a:p>
        </p:txBody>
      </p:sp>
      <p:sp>
        <p:nvSpPr>
          <p:cNvPr id="5"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6"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4.xml><?xml version="1.0" encoding="utf-8"?>
<p:sldLayout xmlns:p="http://schemas.openxmlformats.org/presentationml/2006/main" xmlns:r="http://schemas.openxmlformats.org/officeDocument/2006/relationships" xmlns:a="http://schemas.openxmlformats.org/drawingml/2006/main" type="obj" preserve="1">
  <p:cSld name="Title and conten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CsJQAAEAAAAA=="/>
              </a:ext>
            </a:extLst>
          </p:cNvSpPr>
          <p:nvPr>
            <p:ph type="obj" idx="1"/>
          </p:nvPr>
        </p:nvSpPr>
        <p:spPr>
          <a:xfrm>
            <a:off x="457200" y="1590675"/>
            <a:ext cx="8229600"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defRPr/>
            </a:pPr>
          </a:p>
        </p:txBody>
      </p:sp>
      <p:sp>
        <p:nvSpPr>
          <p:cNvPr id="4"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F60B3EBD-F31B-5EC8-55B3-059D70FDA350}" type="slidenum">
              <a:t/>
            </a:fld>
          </a:p>
        </p:txBody>
      </p:sp>
      <p:sp>
        <p:nvSpPr>
          <p:cNvPr id="5"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6"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5.xml><?xml version="1.0" encoding="utf-8"?>
<p:sldLayout xmlns:p="http://schemas.openxmlformats.org/presentationml/2006/main" xmlns:r="http://schemas.openxmlformats.org/officeDocument/2006/relationships" xmlns:a="http://schemas.openxmlformats.org/drawingml/2006/main" type="twoObj" preserve="1">
  <p:cSld name="Title and two column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CsJQAAEAAAAA=="/>
              </a:ext>
            </a:extLst>
          </p:cNvSpPr>
          <p:nvPr>
            <p:ph type="obj" sz="half" idx="1"/>
          </p:nvPr>
        </p:nvSpPr>
        <p:spPr>
          <a:xfrm>
            <a:off x="457200"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CsJQAAEAAAAA=="/>
              </a:ext>
            </a:extLst>
          </p:cNvSpPr>
          <p:nvPr>
            <p:ph type="obj" sz="half" idx="2"/>
          </p:nvPr>
        </p:nvSpPr>
        <p:spPr>
          <a:xfrm>
            <a:off x="4722495"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8B03F83D-7366-560E-28BB-855BB6F5DED0}" type="slidenum">
              <a:t/>
            </a:fld>
          </a:p>
        </p:txBody>
      </p:sp>
      <p:sp>
        <p:nvSpPr>
          <p:cNvPr id="6"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7"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6.xml><?xml version="1.0" encoding="utf-8"?>
<p:sldLayout xmlns:p="http://schemas.openxmlformats.org/presentationml/2006/main" xmlns:r="http://schemas.openxmlformats.org/officeDocument/2006/relationships" xmlns:a="http://schemas.openxmlformats.org/drawingml/2006/main" type="titleOnly" preserve="1">
  <p:cSld name="Title only">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HROQf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F9E22714-5A14-B7D1-5A5A-AC846914ACF9}" type="slidenum">
              <a:t/>
            </a:fld>
          </a:p>
        </p:txBody>
      </p:sp>
      <p:sp>
        <p:nvSpPr>
          <p:cNvPr id="4"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HBURv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5"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KmFa/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7.xml><?xml version="1.0" encoding="utf-8"?>
<p:sldLayout xmlns:p="http://schemas.openxmlformats.org/presentationml/2006/main" xmlns:r="http://schemas.openxmlformats.org/officeDocument/2006/relationships" xmlns:a="http://schemas.openxmlformats.org/drawingml/2006/main" type="blank" preserve="1">
  <p:cSld name="Empty slide">
    <p:spTree>
      <p:nvGrpSpPr>
        <p:cNvPr id="1" name=""/>
        <p:cNvGrpSpPr/>
        <p:nvPr/>
      </p:nvGrpSpPr>
      <p:grpSpPr>
        <a:xfrm>
          <a:off x="0" y="0"/>
          <a:ext cx="0" cy="0"/>
          <a:chOff x="0" y="0"/>
          <a:chExt cx="0" cy="0"/>
        </a:xfrm>
      </p:grpSpPr>
      <p:sp>
        <p:nvSpPr>
          <p:cNvPr id="2"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FJHQ/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919CBAFE-B07C-C94C-3224-4619F46AC413}" type="slidenum">
              <a:t/>
            </a:fld>
          </a:p>
        </p:txBody>
      </p:sp>
      <p:sp>
        <p:nvSpPr>
          <p:cNvPr id="3"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DNDZ/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4"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JV+bv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8.xml><?xml version="1.0" encoding="utf-8"?>
<p:sldLayout xmlns:p="http://schemas.openxmlformats.org/presentationml/2006/main" xmlns:r="http://schemas.openxmlformats.org/officeDocument/2006/relationships" xmlns:a="http://schemas.openxmlformats.org/drawingml/2006/main" type="objOnly" preserve="1">
  <p:cSld name="Content only">
    <p:spTree>
      <p:nvGrpSpPr>
        <p:cNvPr id="1" name=""/>
        <p:cNvGrpSpPr/>
        <p:nvPr/>
      </p:nvGrpSpPr>
      <p:grpSpPr>
        <a:xfrm>
          <a:off x="0" y="0"/>
          <a:ext cx="0" cy="0"/>
          <a:chOff x="0" y="0"/>
          <a:chExt cx="0" cy="0"/>
        </a:xfrm>
      </p:grpSpPr>
      <p:sp>
        <p:nvSpPr>
          <p:cNvPr id="2"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sJQAAEAAAAA=="/>
              </a:ext>
            </a:extLst>
          </p:cNvSpPr>
          <p:nvPr>
            <p:ph type="obj"/>
          </p:nvPr>
        </p:nvSpPr>
        <p:spPr>
          <a:xfrm>
            <a:off x="457200" y="274320"/>
            <a:ext cx="8229600" cy="58496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defRPr/>
            </a:pPr>
          </a:p>
        </p:txBody>
      </p:sp>
      <p:sp>
        <p:nvSpPr>
          <p:cNvPr id="3"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DM5Uf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A9988038-7644-CD76-0A20-8023CE6EFCD5}" type="slidenum">
              <a:t/>
            </a:fld>
          </a:p>
        </p:txBody>
      </p:sp>
      <p:sp>
        <p:nvSpPr>
          <p:cNvPr id="4"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HhhT/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5"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DA3Sf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19.xml><?xml version="1.0" encoding="utf-8"?>
<p:sldLayout xmlns:p="http://schemas.openxmlformats.org/presentationml/2006/main" xmlns:r="http://schemas.openxmlformats.org/officeDocument/2006/relationships" xmlns:a="http://schemas.openxmlformats.org/drawingml/2006/main" type="objOverTx" preserve="1">
  <p:cSld name="Title and two row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EA2N/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D5Maf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DNFgAAEAAAAA=="/>
              </a:ext>
            </a:extLst>
          </p:cNvSpPr>
          <p:nvPr>
            <p:ph type="obj" sz="half" idx="1"/>
          </p:nvPr>
        </p:nvSpPr>
        <p:spPr>
          <a:xfrm>
            <a:off x="457200" y="1590675"/>
            <a:ext cx="8229600"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J5fVv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HA1AACsJQAAEAAAAA=="/>
              </a:ext>
            </a:extLst>
          </p:cNvSpPr>
          <p:nvPr>
            <p:ph type="obj" sz="half" idx="2"/>
          </p:nvPr>
        </p:nvSpPr>
        <p:spPr>
          <a:xfrm>
            <a:off x="457200" y="4007485"/>
            <a:ext cx="8229600"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E1B51B65-2B0C-E0ED-420D-DDB85543B488}" type="slidenum">
              <a:t/>
            </a:fld>
          </a:p>
        </p:txBody>
      </p:sp>
      <p:sp>
        <p:nvSpPr>
          <p:cNvPr id="6"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Kt9bv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7"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C0nK/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xml><?xml version="1.0" encoding="utf-8"?>
<p:sldLayout xmlns:p="http://schemas.openxmlformats.org/presentationml/2006/main" xmlns:r="http://schemas.openxmlformats.org/officeDocument/2006/relationships" xmlns:a="http://schemas.openxmlformats.org/drawingml/2006/main" type="obj" preserve="1">
  <p:cSld name="Title and conten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CsJQAAEAAAAA=="/>
              </a:ext>
            </a:extLst>
          </p:cNvSpPr>
          <p:nvPr>
            <p:ph type="obj" idx="1"/>
          </p:nvPr>
        </p:nvSpPr>
        <p:spPr>
          <a:xfrm>
            <a:off x="457200" y="1590675"/>
            <a:ext cx="8229600"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defRPr/>
            </a:pPr>
          </a:p>
        </p:txBody>
      </p:sp>
      <p:sp>
        <p:nvSpPr>
          <p:cNvPr id="4"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EB88ED6B-2506-DD1B-4830-D34EA37EBE86}" type="slidenum">
              <a:t/>
            </a:fld>
          </a:p>
        </p:txBody>
      </p:sp>
      <p:sp>
        <p:nvSpPr>
          <p:cNvPr id="5"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6"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0.xml><?xml version="1.0" encoding="utf-8"?>
<p:sldLayout xmlns:p="http://schemas.openxmlformats.org/presentationml/2006/main" xmlns:r="http://schemas.openxmlformats.org/officeDocument/2006/relationships" xmlns:a="http://schemas.openxmlformats.org/drawingml/2006/main" type="fourObj" preserve="1">
  <p:cSld name="Title and four content area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DU7U/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RVTv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DQ0Nv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4"/>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LWfkv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3"/>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FI/MP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4"/>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7"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MeViv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95D14561-2F78-84B3-3669-D9E60B27C08C}" type="slidenum">
              <a:t/>
            </a:fld>
          </a:p>
        </p:txBody>
      </p:sp>
      <p:sp>
        <p:nvSpPr>
          <p:cNvPr id="8"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DMqK/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9"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Muef/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1.xml><?xml version="1.0" encoding="utf-8"?>
<p:sldLayout xmlns:p="http://schemas.openxmlformats.org/presentationml/2006/main" xmlns:r="http://schemas.openxmlformats.org/officeDocument/2006/relationships" xmlns:a="http://schemas.openxmlformats.org/drawingml/2006/main" type="objAndTwoObj" preserve="1">
  <p:cSld name="Title and two columns, right column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KaUiv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CsJQAAEAAAAA=="/>
              </a:ext>
            </a:extLst>
          </p:cNvSpPr>
          <p:nvPr>
            <p:ph type="obj" sz="half" idx="1"/>
          </p:nvPr>
        </p:nvSpPr>
        <p:spPr>
          <a:xfrm>
            <a:off x="457200"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PXh4v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Gpca/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3"/>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HpQRP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89E47E54-1A64-B188-2A5C-ECDD3012DCB9}" type="slidenum">
              <a:t/>
            </a:fld>
          </a:p>
        </p:txBody>
      </p:sp>
      <p:sp>
        <p:nvSpPr>
          <p:cNvPr id="7"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Ovu4/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EZDTP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2.xml><?xml version="1.0" encoding="utf-8"?>
<p:sldLayout xmlns:p="http://schemas.openxmlformats.org/presentationml/2006/main" xmlns:r="http://schemas.openxmlformats.org/officeDocument/2006/relationships" xmlns:a="http://schemas.openxmlformats.org/drawingml/2006/main" type="twoObjAndObj" preserve="1">
  <p:cSld name="Title and two columns, left column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M/X2f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OO+q/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2"/>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EQuMf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CsJQAAEAAAAA=="/>
              </a:ext>
            </a:extLst>
          </p:cNvSpPr>
          <p:nvPr>
            <p:ph type="obj" sz="half" idx="3"/>
          </p:nvPr>
        </p:nvSpPr>
        <p:spPr>
          <a:xfrm>
            <a:off x="4722495"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Nm3q/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EC878F74-3A01-D279-4F3F-CC2CC171B999}" type="slidenum">
              <a:t/>
            </a:fld>
          </a:p>
        </p:txBody>
      </p:sp>
      <p:sp>
        <p:nvSpPr>
          <p:cNvPr id="7"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O3z8f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D88Rf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3.xml><?xml version="1.0" encoding="utf-8"?>
<p:sldLayout xmlns:p="http://schemas.openxmlformats.org/presentationml/2006/main" xmlns:r="http://schemas.openxmlformats.org/officeDocument/2006/relationships" xmlns:a="http://schemas.openxmlformats.org/drawingml/2006/main" type="twoTxTwoObj" preserve="1">
  <p:cSld name="Title and two rows, bottom row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DNFgAAEAAAAA=="/>
              </a:ext>
            </a:extLst>
          </p:cNvSpPr>
          <p:nvPr>
            <p:ph type="obj" sz="half" idx="1"/>
          </p:nvPr>
        </p:nvSpPr>
        <p:spPr>
          <a:xfrm>
            <a:off x="457200" y="1590675"/>
            <a:ext cx="8229600"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2"/>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3"/>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F21B8E5E-101F-4E78-51A3-E62DC0EDA7B3}" type="slidenum">
              <a:t/>
            </a:fld>
          </a:p>
        </p:txBody>
      </p:sp>
      <p:sp>
        <p:nvSpPr>
          <p:cNvPr id="7"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4.xml><?xml version="1.0" encoding="utf-8"?>
<p:sldLayout xmlns:p="http://schemas.openxmlformats.org/presentationml/2006/main" xmlns:r="http://schemas.openxmlformats.org/officeDocument/2006/relationships" xmlns:a="http://schemas.openxmlformats.org/drawingml/2006/main" type="twoObjOverTx" preserve="1">
  <p:cSld name="Title and two rows, top row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HA1AACsJQAAEAAAAA=="/>
              </a:ext>
            </a:extLst>
          </p:cNvSpPr>
          <p:nvPr>
            <p:ph type="obj" sz="half" idx="3"/>
          </p:nvPr>
        </p:nvSpPr>
        <p:spPr>
          <a:xfrm>
            <a:off x="457200" y="4007485"/>
            <a:ext cx="8229600"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E4BD3BF1-BF09-E8CD-4705-4998754BB11C}" type="slidenum">
              <a:t/>
            </a:fld>
          </a:p>
        </p:txBody>
      </p:sp>
      <p:sp>
        <p:nvSpPr>
          <p:cNvPr id="7"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5.xml><?xml version="1.0" encoding="utf-8"?>
<p:sldLayout xmlns:p="http://schemas.openxmlformats.org/presentationml/2006/main" xmlns:r="http://schemas.openxmlformats.org/officeDocument/2006/relationships" xmlns:a="http://schemas.openxmlformats.org/drawingml/2006/main" type="title" preserve="1">
  <p:cSld name="Title slide">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Hg0AAAg0AACkFQAAEAAAAA=="/>
              </a:ext>
            </a:extLst>
          </p:cNvSpPr>
          <p:nvPr>
            <p:ph type="ctrTitle"/>
          </p:nvPr>
        </p:nvSpPr>
        <p:spPr>
          <a:xfrm>
            <a:off x="685800" y="213233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Subtitle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CAAA4BcAANAvAAC4IgAAEAAAAA=="/>
              </a:ext>
            </a:extLst>
          </p:cNvSpPr>
          <p:nvPr>
            <p:ph type="subTitle" idx="1"/>
          </p:nvPr>
        </p:nvSpPr>
        <p:spPr>
          <a:xfrm>
            <a:off x="1371600" y="3881120"/>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a:defRPr/>
            </a:pPr>
          </a:p>
        </p:txBody>
      </p:sp>
      <p:sp>
        <p:nvSpPr>
          <p:cNvPr id="4"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DA30009F-D137-65F6-7988-27A34EC68F72}" type="slidenum">
              <a:t/>
            </a:fld>
          </a:p>
        </p:txBody>
      </p:sp>
      <p:sp>
        <p:nvSpPr>
          <p:cNvPr id="5"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6"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6.xml><?xml version="1.0" encoding="utf-8"?>
<p:sldLayout xmlns:p="http://schemas.openxmlformats.org/presentationml/2006/main" xmlns:r="http://schemas.openxmlformats.org/officeDocument/2006/relationships" xmlns:a="http://schemas.openxmlformats.org/drawingml/2006/main" type="obj" preserve="1">
  <p:cSld name="Title and conten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CsJQAAEAAAAA=="/>
              </a:ext>
            </a:extLst>
          </p:cNvSpPr>
          <p:nvPr>
            <p:ph type="obj" idx="1"/>
          </p:nvPr>
        </p:nvSpPr>
        <p:spPr>
          <a:xfrm>
            <a:off x="457200" y="1590675"/>
            <a:ext cx="8229600"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defRPr/>
            </a:pPr>
          </a:p>
        </p:txBody>
      </p:sp>
      <p:sp>
        <p:nvSpPr>
          <p:cNvPr id="4"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8413054E-0069-46F3-27AB-F6A64BE5D1A3}" type="slidenum">
              <a:t/>
            </a:fld>
          </a:p>
        </p:txBody>
      </p:sp>
      <p:sp>
        <p:nvSpPr>
          <p:cNvPr id="5"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6"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7.xml><?xml version="1.0" encoding="utf-8"?>
<p:sldLayout xmlns:p="http://schemas.openxmlformats.org/presentationml/2006/main" xmlns:r="http://schemas.openxmlformats.org/officeDocument/2006/relationships" xmlns:a="http://schemas.openxmlformats.org/drawingml/2006/main" type="twoObj" preserve="1">
  <p:cSld name="Title and two column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kIBw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oHCww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CsJQAAEAAAAA=="/>
              </a:ext>
            </a:extLst>
          </p:cNvSpPr>
          <p:nvPr>
            <p:ph type="obj" sz="half" idx="1"/>
          </p:nvPr>
        </p:nvSpPr>
        <p:spPr>
          <a:xfrm>
            <a:off x="457200"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kOCwk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CsJQAAEAAAAA=="/>
              </a:ext>
            </a:extLst>
          </p:cNvSpPr>
          <p:nvPr>
            <p:ph type="obj" sz="half" idx="2"/>
          </p:nvPr>
        </p:nvSpPr>
        <p:spPr>
          <a:xfrm>
            <a:off x="4722495"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YOBg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9853EAD4-9A75-061C-3BEB-6C49A4A5CD39}" type="slidenum">
              <a:t/>
            </a:fld>
          </a:p>
        </p:txBody>
      </p:sp>
      <p:sp>
        <p:nvSpPr>
          <p:cNvPr id="6"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4LDws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7"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sPCw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8.xml><?xml version="1.0" encoding="utf-8"?>
<p:sldLayout xmlns:p="http://schemas.openxmlformats.org/presentationml/2006/main" xmlns:r="http://schemas.openxmlformats.org/officeDocument/2006/relationships" xmlns:a="http://schemas.openxmlformats.org/drawingml/2006/main" type="titleOnly" preserve="1">
  <p:cSld name="Title only">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oFBQ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4FBQ4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CA0C26F2-BC27-59D0-69B4-4A8568FA9F1F}" type="slidenum">
              <a:t/>
            </a:fld>
          </a:p>
        </p:txBody>
      </p:sp>
      <p:sp>
        <p:nvSpPr>
          <p:cNvPr id="4"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cGBgc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5"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29.xml><?xml version="1.0" encoding="utf-8"?>
<p:sldLayout xmlns:p="http://schemas.openxmlformats.org/presentationml/2006/main" xmlns:r="http://schemas.openxmlformats.org/officeDocument/2006/relationships" xmlns:a="http://schemas.openxmlformats.org/drawingml/2006/main" type="blank" preserve="1">
  <p:cSld name="Empty slide">
    <p:spTree>
      <p:nvGrpSpPr>
        <p:cNvPr id="1" name=""/>
        <p:cNvGrpSpPr/>
        <p:nvPr/>
      </p:nvGrpSpPr>
      <p:grpSpPr>
        <a:xfrm>
          <a:off x="0" y="0"/>
          <a:ext cx="0" cy="0"/>
          <a:chOff x="0" y="0"/>
          <a:chExt cx="0" cy="0"/>
        </a:xfrm>
      </p:grpSpPr>
      <p:sp>
        <p:nvSpPr>
          <p:cNvPr id="2"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0MD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D27497C6-883F-2161-71CC-7E34D982872B}" type="slidenum">
              <a:t/>
            </a:fld>
          </a:p>
        </p:txBody>
      </p:sp>
      <p:sp>
        <p:nvSpPr>
          <p:cNvPr id="3"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AYEAg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4"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EQEB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3.xml><?xml version="1.0" encoding="utf-8"?>
<p:sldLayout xmlns:p="http://schemas.openxmlformats.org/presentationml/2006/main" xmlns:r="http://schemas.openxmlformats.org/officeDocument/2006/relationships" xmlns:a="http://schemas.openxmlformats.org/drawingml/2006/main" type="twoObj" preserve="1">
  <p:cSld name="Title and two column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CsJQAAEAAAAA=="/>
              </a:ext>
            </a:extLst>
          </p:cNvSpPr>
          <p:nvPr>
            <p:ph type="obj" sz="half" idx="1"/>
          </p:nvPr>
        </p:nvSpPr>
        <p:spPr>
          <a:xfrm>
            <a:off x="457200"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CsJQAAEAAAAA=="/>
              </a:ext>
            </a:extLst>
          </p:cNvSpPr>
          <p:nvPr>
            <p:ph type="obj" sz="half" idx="2"/>
          </p:nvPr>
        </p:nvSpPr>
        <p:spPr>
          <a:xfrm>
            <a:off x="4722495"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C2413549-072F-14C3-61F9-F1967BB797A4}" type="slidenum">
              <a:t/>
            </a:fld>
          </a:p>
        </p:txBody>
      </p:sp>
      <p:sp>
        <p:nvSpPr>
          <p:cNvPr id="6"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7"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30.xml><?xml version="1.0" encoding="utf-8"?>
<p:sldLayout xmlns:p="http://schemas.openxmlformats.org/presentationml/2006/main" xmlns:r="http://schemas.openxmlformats.org/officeDocument/2006/relationships" xmlns:a="http://schemas.openxmlformats.org/drawingml/2006/main" type="objOnly" preserve="1">
  <p:cSld name="Content only">
    <p:spTree>
      <p:nvGrpSpPr>
        <p:cNvPr id="1" name=""/>
        <p:cNvGrpSpPr/>
        <p:nvPr/>
      </p:nvGrpSpPr>
      <p:grpSpPr>
        <a:xfrm>
          <a:off x="0" y="0"/>
          <a:ext cx="0" cy="0"/>
          <a:chOff x="0" y="0"/>
          <a:chExt cx="0" cy="0"/>
        </a:xfrm>
      </p:grpSpPr>
      <p:sp>
        <p:nvSpPr>
          <p:cNvPr id="2"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4JDAw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sJQAAEAAAAA=="/>
              </a:ext>
            </a:extLst>
          </p:cNvSpPr>
          <p:nvPr>
            <p:ph type="obj"/>
          </p:nvPr>
        </p:nvSpPr>
        <p:spPr>
          <a:xfrm>
            <a:off x="457200" y="274320"/>
            <a:ext cx="8229600" cy="58496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defRPr/>
            </a:pPr>
          </a:p>
        </p:txBody>
      </p:sp>
      <p:sp>
        <p:nvSpPr>
          <p:cNvPr id="3"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UUFB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B6CCA90E-405B-995F-1574-B60AE73AE3E3}" type="slidenum">
              <a:t/>
            </a:fld>
          </a:p>
        </p:txBody>
      </p:sp>
      <p:sp>
        <p:nvSpPr>
          <p:cNvPr id="4"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5"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0NDRQ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31.xml><?xml version="1.0" encoding="utf-8"?>
<p:sldLayout xmlns:p="http://schemas.openxmlformats.org/presentationml/2006/main" xmlns:r="http://schemas.openxmlformats.org/officeDocument/2006/relationships" xmlns:a="http://schemas.openxmlformats.org/drawingml/2006/main" type="objOverTx" preserve="1">
  <p:cSld name="Title and two row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0ODww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DNFgAAEAAAAA=="/>
              </a:ext>
            </a:extLst>
          </p:cNvSpPr>
          <p:nvPr>
            <p:ph type="obj" sz="half" idx="1"/>
          </p:nvPr>
        </p:nvSpPr>
        <p:spPr>
          <a:xfrm>
            <a:off x="457200" y="1590675"/>
            <a:ext cx="8229600"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8PDx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HA1AACsJQAAEAAAAA=="/>
              </a:ext>
            </a:extLst>
          </p:cNvSpPr>
          <p:nvPr>
            <p:ph type="obj" sz="half" idx="2"/>
          </p:nvPr>
        </p:nvSpPr>
        <p:spPr>
          <a:xfrm>
            <a:off x="457200" y="4007485"/>
            <a:ext cx="8229600"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cHEwc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961329EC-A27B-46DF-35AB-548A67E5C301}" type="slidenum">
              <a:t/>
            </a:fld>
          </a:p>
        </p:txBody>
      </p:sp>
      <p:sp>
        <p:nvSpPr>
          <p:cNvPr id="6"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APEA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7"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0SCw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32.xml><?xml version="1.0" encoding="utf-8"?>
<p:sldLayout xmlns:p="http://schemas.openxmlformats.org/presentationml/2006/main" xmlns:r="http://schemas.openxmlformats.org/officeDocument/2006/relationships" xmlns:a="http://schemas.openxmlformats.org/drawingml/2006/main" type="fourObj" preserve="1">
  <p:cSld name="Title and four content area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cGBh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YWFh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oKCg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4"/>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sVGBg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3"/>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4"/>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7"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ogIC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C18E3BED-A32C-DBCD-6236-559875789400}" type="slidenum">
              <a:t/>
            </a:fld>
          </a:p>
        </p:txBody>
      </p:sp>
      <p:sp>
        <p:nvSpPr>
          <p:cNvPr id="8"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wRERE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9"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4TCAg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33.xml><?xml version="1.0" encoding="utf-8"?>
<p:sldLayout xmlns:p="http://schemas.openxmlformats.org/presentationml/2006/main" xmlns:r="http://schemas.openxmlformats.org/officeDocument/2006/relationships" xmlns:a="http://schemas.openxmlformats.org/drawingml/2006/main" type="objAndTwoObj" preserve="1">
  <p:cSld name="Title and two columns, right column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CsJQAAEAAAAA=="/>
              </a:ext>
            </a:extLst>
          </p:cNvSpPr>
          <p:nvPr>
            <p:ph type="obj" sz="half" idx="1"/>
          </p:nvPr>
        </p:nvSpPr>
        <p:spPr>
          <a:xfrm>
            <a:off x="457200"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cXFxc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ISEhU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3"/>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UdFR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F2437E94-DA1F-1688-51FB-2CDD30B5A779}" type="slidenum">
              <a:t/>
            </a:fld>
          </a:p>
        </p:txBody>
      </p:sp>
      <p:sp>
        <p:nvSpPr>
          <p:cNvPr id="7"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sTFxE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MVChs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34.xml><?xml version="1.0" encoding="utf-8"?>
<p:sldLayout xmlns:p="http://schemas.openxmlformats.org/presentationml/2006/main" xmlns:r="http://schemas.openxmlformats.org/officeDocument/2006/relationships" xmlns:a="http://schemas.openxmlformats.org/drawingml/2006/main" type="twoObjAndObj" preserve="1">
  <p:cSld name="Title and two columns, left column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QUKR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QUFB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UhFxU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2"/>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IxIhk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CsJQAAEAAAAA=="/>
              </a:ext>
            </a:extLst>
          </p:cNvSpPr>
          <p:nvPr>
            <p:ph type="obj" sz="half" idx="3"/>
          </p:nvPr>
        </p:nvSpPr>
        <p:spPr>
          <a:xfrm>
            <a:off x="4722495"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Kwg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D85E7A07-4935-0B8C-7BE6-BFD934A88DEA}" type="slidenum">
              <a:t/>
            </a:fld>
          </a:p>
        </p:txBody>
      </p:sp>
      <p:sp>
        <p:nvSpPr>
          <p:cNvPr id="7"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cXFwk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M3NU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35.xml><?xml version="1.0" encoding="utf-8"?>
<p:sldLayout xmlns:p="http://schemas.openxmlformats.org/presentationml/2006/main" xmlns:r="http://schemas.openxmlformats.org/officeDocument/2006/relationships" xmlns:a="http://schemas.openxmlformats.org/drawingml/2006/main" type="twoTxTwoObj" preserve="1">
  <p:cSld name="Title and two rows, bottom row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2RiQ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bf15w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DNFgAAEAAAAA=="/>
              </a:ext>
            </a:extLst>
          </p:cNvSpPr>
          <p:nvPr>
            <p:ph type="obj" sz="half" idx="1"/>
          </p:nvPr>
        </p:nvSpPr>
        <p:spPr>
          <a:xfrm>
            <a:off x="457200" y="1590675"/>
            <a:ext cx="8229600"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zVjNw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2"/>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1NTU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3"/>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1NTU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FC310C67-2911-64FA-5F89-DFAF42C7A98A}" type="slidenum">
              <a:t/>
            </a:fld>
          </a:p>
        </p:txBody>
      </p:sp>
      <p:sp>
        <p:nvSpPr>
          <p:cNvPr id="7"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Izc1Yw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1NTU0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36.xml><?xml version="1.0" encoding="utf-8"?>
<p:sldLayout xmlns:p="http://schemas.openxmlformats.org/presentationml/2006/main" xmlns:r="http://schemas.openxmlformats.org/officeDocument/2006/relationships" xmlns:a="http://schemas.openxmlformats.org/drawingml/2006/main" type="twoObjOverTx" preserve="1">
  <p:cSld name="Title and two rows, top row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1NTU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M3NU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WZhw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Izd2I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HA1AACsJQAAEAAAAA=="/>
              </a:ext>
            </a:extLst>
          </p:cNvSpPr>
          <p:nvPr>
            <p:ph type="obj" sz="half" idx="3"/>
          </p:nvPr>
        </p:nvSpPr>
        <p:spPr>
          <a:xfrm>
            <a:off x="457200" y="4007485"/>
            <a:ext cx="8229600"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zVjNw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A707066A-244A-52F0-04BF-D2A548F1F287}" type="slidenum">
              <a:t/>
            </a:fld>
          </a:p>
        </p:txBody>
      </p:sp>
      <p:sp>
        <p:nvSpPr>
          <p:cNvPr id="7"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IwHw7Y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OI2dM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4.xml><?xml version="1.0" encoding="utf-8"?>
<p:sldLayout xmlns:p="http://schemas.openxmlformats.org/presentationml/2006/main" xmlns:r="http://schemas.openxmlformats.org/officeDocument/2006/relationships" xmlns:a="http://schemas.openxmlformats.org/drawingml/2006/main" type="titleOnly" preserve="1">
  <p:cSld name="Title only">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B9002034-7A54-55D6-1AB8-8C836EF6ECD9}" type="slidenum">
              <a:t/>
            </a:fld>
          </a:p>
        </p:txBody>
      </p:sp>
      <p:sp>
        <p:nvSpPr>
          <p:cNvPr id="4"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5"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5.xml><?xml version="1.0" encoding="utf-8"?>
<p:sldLayout xmlns:p="http://schemas.openxmlformats.org/presentationml/2006/main" xmlns:r="http://schemas.openxmlformats.org/officeDocument/2006/relationships" xmlns:a="http://schemas.openxmlformats.org/drawingml/2006/main" type="blank" preserve="1">
  <p:cSld name="Empty slide">
    <p:spTree>
      <p:nvGrpSpPr>
        <p:cNvPr id="1" name=""/>
        <p:cNvGrpSpPr/>
        <p:nvPr/>
      </p:nvGrpSpPr>
      <p:grpSpPr>
        <a:xfrm>
          <a:off x="0" y="0"/>
          <a:ext cx="0" cy="0"/>
          <a:chOff x="0" y="0"/>
          <a:chExt cx="0" cy="0"/>
        </a:xfrm>
      </p:grpSpPr>
      <p:sp>
        <p:nvSpPr>
          <p:cNvPr id="2"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FBQU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98AA5ED4-9A75-FFA8-3B12-6CFD105CCD39}" type="slidenum">
              <a:t/>
            </a:fld>
          </a:p>
        </p:txBody>
      </p:sp>
      <p:sp>
        <p:nvSpPr>
          <p:cNvPr id="3"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1BTUQ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4"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hhcnM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6.xml><?xml version="1.0" encoding="utf-8"?>
<p:sldLayout xmlns:p="http://schemas.openxmlformats.org/presentationml/2006/main" xmlns:r="http://schemas.openxmlformats.org/officeDocument/2006/relationships" xmlns:a="http://schemas.openxmlformats.org/drawingml/2006/main" type="objOnly" preserve="1">
  <p:cSld name="Content only">
    <p:spTree>
      <p:nvGrpSpPr>
        <p:cNvPr id="1" name=""/>
        <p:cNvGrpSpPr/>
        <p:nvPr/>
      </p:nvGrpSpPr>
      <p:grpSpPr>
        <a:xfrm>
          <a:off x="0" y="0"/>
          <a:ext cx="0" cy="0"/>
          <a:chOff x="0" y="0"/>
          <a:chExt cx="0" cy="0"/>
        </a:xfrm>
      </p:grpSpPr>
      <p:sp>
        <p:nvSpPr>
          <p:cNvPr id="2"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FBd0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sJQAAEAAAAA=="/>
              </a:ext>
            </a:extLst>
          </p:cNvSpPr>
          <p:nvPr>
            <p:ph type="obj"/>
          </p:nvPr>
        </p:nvSpPr>
        <p:spPr>
          <a:xfrm>
            <a:off x="457200" y="274320"/>
            <a:ext cx="8229600" cy="58496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a:defRPr/>
            </a:pPr>
          </a:p>
        </p:txBody>
      </p:sp>
      <p:sp>
        <p:nvSpPr>
          <p:cNvPr id="3"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5lIi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BE1B2316-5853-4ED5-1DA3-AE806DEDEBFB}" type="slidenum">
              <a:t/>
            </a:fld>
          </a:p>
        </p:txBody>
      </p:sp>
      <p:sp>
        <p:nvSpPr>
          <p:cNvPr id="4"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pzcGM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5"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ZhbWk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7.xml><?xml version="1.0" encoding="utf-8"?>
<p:sldLayout xmlns:p="http://schemas.openxmlformats.org/presentationml/2006/main" xmlns:r="http://schemas.openxmlformats.org/officeDocument/2006/relationships" xmlns:a="http://schemas.openxmlformats.org/drawingml/2006/main" type="objOverTx" preserve="1">
  <p:cSld name="Title and two row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pzcG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x5PS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DNFgAAEAAAAA=="/>
              </a:ext>
            </a:extLst>
          </p:cNvSpPr>
          <p:nvPr>
            <p:ph type="obj" sz="half" idx="1"/>
          </p:nvPr>
        </p:nvSpPr>
        <p:spPr>
          <a:xfrm>
            <a:off x="457200" y="1590675"/>
            <a:ext cx="8229600"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U9Ik4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HA1AACsJQAAEAAAAA=="/>
              </a:ext>
            </a:extLst>
          </p:cNvSpPr>
          <p:nvPr>
            <p:ph type="obj" sz="half" idx="2"/>
          </p:nvPr>
        </p:nvSpPr>
        <p:spPr>
          <a:xfrm>
            <a:off x="457200" y="4007485"/>
            <a:ext cx="8229600"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E6bG4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F35D638A-C41E-0895-50E5-32C02DABA667}" type="slidenum">
              <a:t/>
            </a:fld>
          </a:p>
        </p:txBody>
      </p:sp>
      <p:sp>
        <p:nvSpPr>
          <p:cNvPr id="6"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FyYWI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7"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0iMCI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8.xml><?xml version="1.0" encoding="utf-8"?>
<p:sldLayout xmlns:p="http://schemas.openxmlformats.org/presentationml/2006/main" xmlns:r="http://schemas.openxmlformats.org/officeDocument/2006/relationships" xmlns:a="http://schemas.openxmlformats.org/drawingml/2006/main" type="fourObj" preserve="1">
  <p:cSld name="Title and four content area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FDQWc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0ibWU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DNFgAAEAAAAA=="/>
              </a:ext>
            </a:extLst>
          </p:cNvSpPr>
          <p:nvPr>
            <p:ph type="obj" sz="quarter" idx="1"/>
          </p:nvPr>
        </p:nvSpPr>
        <p:spPr>
          <a:xfrm>
            <a:off x="457200"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FBQU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4"/>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pleH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pxgAADMbAACsJQAAEAAAAA=="/>
              </a:ext>
            </a:extLst>
          </p:cNvSpPr>
          <p:nvPr>
            <p:ph type="obj" sz="quarter" idx="3"/>
          </p:nvPr>
        </p:nvSpPr>
        <p:spPr>
          <a:xfrm>
            <a:off x="457200"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ptYX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4"/>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7"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hhbmc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BA8ED282-CC57-DB24-1936-3A719C78EF6F}" type="slidenum">
              <a:t/>
            </a:fld>
          </a:p>
        </p:txBody>
      </p:sp>
      <p:sp>
        <p:nvSpPr>
          <p:cNvPr id="8"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FBQUE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9"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FycD4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Layouts/slideLayout9.xml><?xml version="1.0" encoding="utf-8"?>
<p:sldLayout xmlns:p="http://schemas.openxmlformats.org/presentationml/2006/main" xmlns:r="http://schemas.openxmlformats.org/officeDocument/2006/relationships" xmlns:a="http://schemas.openxmlformats.org/drawingml/2006/main" type="objAndTwoObj" preserve="1">
  <p:cSld name="Title and two columns, right column spli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Object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EFBQUE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DMbAACsJQAAEAAAAA=="/>
              </a:ext>
            </a:extLst>
          </p:cNvSpPr>
          <p:nvPr>
            <p:ph type="obj" sz="half" idx="1"/>
          </p:nvPr>
        </p:nvSpPr>
        <p:spPr>
          <a:xfrm>
            <a:off x="457200"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4" name="Object3"/>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0iMT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yQkAAHA1AADNFgAAEAAAAA=="/>
              </a:ext>
            </a:extLst>
          </p:cNvSpPr>
          <p:nvPr>
            <p:ph type="obj" sz="quarter" idx="2"/>
          </p:nvPr>
        </p:nvSpPr>
        <p:spPr>
          <a:xfrm>
            <a:off x="4722495" y="1590675"/>
            <a:ext cx="3964305" cy="211582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5" name="Object2"/>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AiLz4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NHQAApxgAAHA1AACsJQAAEAAAAA=="/>
              </a:ext>
            </a:extLst>
          </p:cNvSpPr>
          <p:nvPr>
            <p:ph type="obj" sz="quarter" idx="3"/>
          </p:nvPr>
        </p:nvSpPr>
        <p:spPr>
          <a:xfrm>
            <a:off x="4722495" y="4007485"/>
            <a:ext cx="3964305" cy="211645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Basic Sans" pitchFamily="1" charset="0"/>
                <a:ea typeface="Basic Roman" pitchFamily="1" charset="0"/>
                <a:cs typeface="Basic Roman" pitchFamily="1" charset="0"/>
              </a:defRPr>
            </a:pPr>
          </a:p>
        </p:txBody>
      </p:sp>
      <p:sp>
        <p:nvSpPr>
          <p:cNvPr id="6"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IwIi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1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a:pPr>
            <a:fld id="{C8375CDD-9325-62AA-6B8F-65FF12C19D30}" type="slidenum">
              <a:t/>
            </a:fld>
          </a:p>
        </p:txBody>
      </p:sp>
      <p:sp>
        <p:nvSpPr>
          <p:cNvPr id="7"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U9IkI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8"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AiIHU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10"/>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_rels/slideMaster2.xml.rels><?xml version="1.0" encoding="UTF-8" standalone="yes" ?>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s>
</file>

<file path=ppt/slideMasters/_rels/slideMaster3.xml.rels><?xml version="1.0" encoding="UTF-8" standalone="yes" ?>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 Id="rId11" Type="http://schemas.openxmlformats.org/officeDocument/2006/relationships/slideLayout" Target="../slideLayouts/slideLayout35.xml"/><Relationship Id="rId12" Type="http://schemas.openxmlformats.org/officeDocument/2006/relationships/slideLayout" Target="../slideLayouts/slideLayout36.xml"/><Relationship Id="rId13" Type="http://schemas.openxmlformats.org/officeDocument/2006/relationships/theme" Target="../theme/theme3.xml"/></Relationships>
</file>

<file path=ppt/slideMasters/slideMaster1.xml><?xml version="1.0" encoding="utf-8"?>
<p:sldMaster xmlns:p="http://schemas.openxmlformats.org/presentationml/2006/main" xmlns:r="http://schemas.openxmlformats.org/officeDocument/2006/relationships" xmlns:a="http://schemas.openxmlformats.org/drawingml/2006/main">
  <p:cSld name="Default design">
    <p:bg>
      <p:bgPr>
        <a:solidFill>
          <a:schemeClr val="bg1"/>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Sans" pitchFamily="1" charset="0"/>
                <a:cs typeface="Basic Sans" pitchFamily="1" charset="0"/>
              </a:defRPr>
            </a:pPr>
          </a:p>
        </p:txBody>
      </p:sp>
      <p:sp>
        <p:nvSpPr>
          <p:cNvPr id="3"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Sans" pitchFamily="1" charset="0"/>
                <a:cs typeface="Basic Sans" pitchFamily="1" charset="0"/>
              </a:defRPr>
            </a:pPr>
          </a:p>
        </p:txBody>
      </p:sp>
      <p:sp>
        <p:nvSpPr>
          <p:cNvPr id="4"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Sans" pitchFamily="1" charset="0"/>
                <a:cs typeface="Basic Sans" pitchFamily="1" charset="0"/>
              </a:defRPr>
            </a:pPr>
            <a:fld id="{90441869-277D-11EE-33FC-D1BB56B2C584}" type="slidenum">
              <a:t/>
            </a:fld>
          </a:p>
        </p:txBody>
      </p:sp>
      <p:sp>
        <p:nvSpPr>
          <p:cNvPr id="5" name="TitlePlaceholderArea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idx="3"/>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lvl1pPr marL="0" marR="0" indent="0" algn="ctr" defTabSz="449580">
              <a:lnSpc>
                <a:spcPct val="100000"/>
              </a:lnSpc>
              <a:spcBef>
                <a:spcPts val="0"/>
              </a:spcBef>
              <a:spcAft>
                <a:spcPts val="0"/>
              </a:spcAft>
              <a:buNone/>
              <a:tabLst/>
              <a:defRPr sz="4400" b="0" i="0" u="none" strike="noStrike" kern="1" spc="0" baseline="0">
                <a:solidFill>
                  <a:schemeClr val="tx2"/>
                </a:solidFill>
                <a:effectLst/>
                <a:latin typeface="Basic Sans" pitchFamily="1" charset="0"/>
                <a:ea typeface="Basic Roman" pitchFamily="1" charset="0"/>
                <a:cs typeface="Basic Roman" pitchFamily="1" charset="0"/>
              </a:defRPr>
            </a:lvl1pPr>
            <a:lvl2pPr marL="381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ctr" defTabSz="449580">
              <a:lnSpc>
                <a:spcPct val="100000"/>
              </a:lnSpc>
              <a:spcBef>
                <a:spcPts val="0"/>
              </a:spcBef>
              <a:spcAft>
                <a:spcPts val="0"/>
              </a:spcAft>
              <a:buNone/>
              <a:tabLst/>
              <a:defRPr sz="4400" b="0" i="0" u="none" strike="noStrike" kern="1" spc="0" baseline="0">
                <a:solidFill>
                  <a:schemeClr val="tx2"/>
                </a:solidFill>
                <a:latin typeface="Basic Sans" pitchFamily="1" charset="0"/>
                <a:ea typeface="Basic Roman" pitchFamily="1" charset="0"/>
                <a:cs typeface="Basic Roman" pitchFamily="1" charset="0"/>
              </a:defRPr>
            </a:pPr>
            <a:r>
              <a:t>Click to edit Master title style</a:t>
            </a:r>
          </a:p>
        </p:txBody>
      </p:sp>
      <p:sp>
        <p:nvSpPr>
          <p:cNvPr id="6" name="TextPlacehold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CsJQAAEAAAAA=="/>
              </a:ext>
            </a:extLst>
          </p:cNvSpPr>
          <p:nvPr>
            <p:ph type="body" idx="4"/>
          </p:nvPr>
        </p:nvSpPr>
        <p:spPr>
          <a:xfrm>
            <a:off x="457200" y="1590675"/>
            <a:ext cx="8229600"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latin typeface="Basic Sans" pitchFamily="1" charset="0"/>
                <a:ea typeface="Basic Roman" pitchFamily="1" charset="0"/>
                <a:cs typeface="Basic Roman" pitchFamily="1" charset="0"/>
              </a:defRPr>
            </a:pPr>
            <a:r>
              <a:t>Click to edit Master text styles</a:t>
            </a:r>
          </a:p>
          <a:p>
            <a:pPr lvl="1"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latin typeface="Basic Sans" pitchFamily="1" charset="0"/>
                <a:ea typeface="Basic Roman" pitchFamily="1" charset="0"/>
                <a:cs typeface="Basic Roman" pitchFamily="1" charset="0"/>
              </a:defRPr>
            </a:pPr>
            <a:r>
              <a:t>Second level</a:t>
            </a:r>
          </a:p>
          <a:p>
            <a:pPr lvl="2"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latin typeface="Basic Sans" pitchFamily="1" charset="0"/>
                <a:ea typeface="Basic Roman" pitchFamily="1" charset="0"/>
                <a:cs typeface="Basic Roman" pitchFamily="1" charset="0"/>
              </a:defRPr>
            </a:pPr>
            <a:r>
              <a:t>Third level</a:t>
            </a:r>
          </a:p>
          <a:p>
            <a:pPr lvl="3"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latin typeface="Basic Sans" pitchFamily="1" charset="0"/>
                <a:ea typeface="Basic Roman" pitchFamily="1" charset="0"/>
                <a:cs typeface="Basic Roman" pitchFamily="1" charset="0"/>
              </a:defRPr>
            </a:pPr>
            <a:r>
              <a:t>Fourth level</a:t>
            </a:r>
          </a:p>
          <a:p>
            <a:pPr lvl="4"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latin typeface="Basic Sans" pitchFamily="1" charset="0"/>
                <a:ea typeface="Basic Roman" pitchFamily="1" charset="0"/>
                <a:cs typeface="Basic Roman" pitchFamily="1" charset="0"/>
              </a:defRPr>
            </a:pPr>
            <a:r>
              <a:t>Fifth level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sldNum="0" hdr="0" ftr="0" dt="0"/>
  <p:txStyles>
    <p:titleStyle>
      <a:lvl1pPr marL="0" marR="0" indent="0" algn="ctr" defTabSz="449580">
        <a:lnSpc>
          <a:spcPct val="100000"/>
        </a:lnSpc>
        <a:spcBef>
          <a:spcPts val="0"/>
        </a:spcBef>
        <a:spcAft>
          <a:spcPts val="0"/>
        </a:spcAft>
        <a:buNone/>
        <a:tabLst/>
        <a:defRPr sz="4400" b="0" i="0" u="none" strike="noStrike" kern="1" spc="0" baseline="0">
          <a:solidFill>
            <a:schemeClr val="tx2"/>
          </a:solidFill>
          <a:effectLst/>
          <a:latin typeface="Basic Sans" pitchFamily="1" charset="0"/>
          <a:ea typeface="Basic Roman" pitchFamily="1" charset="0"/>
          <a:cs typeface="Basic Roman" pitchFamily="1" charset="0"/>
        </a:defRPr>
      </a:lvl1pPr>
      <a:lvl2pPr marL="381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Roman" pitchFamily="1" charset="0"/>
          <a:cs typeface="Basic Roman" pitchFamily="1" charset="0"/>
        </a:defRPr>
      </a:lvl5pPr>
    </p:titleStyle>
    <p:bodyStyle>
      <a:lvl1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p:bodyStyle>
  </p:txStyles>
</p:sldMaster>
</file>

<file path=ppt/slideMasters/slideMaster2.xml><?xml version="1.0" encoding="utf-8"?>
<p:sldMaster xmlns:p="http://schemas.openxmlformats.org/presentationml/2006/main" xmlns:r="http://schemas.openxmlformats.org/officeDocument/2006/relationships" xmlns:a="http://schemas.openxmlformats.org/drawingml/2006/main">
  <p:cSld name="Default design">
    <p:bg>
      <p:bgPr>
        <a:solidFill>
          <a:schemeClr val="bg1"/>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Roman" pitchFamily="1" charset="0"/>
                <a:cs typeface="Basic Roman" pitchFamily="1" charset="0"/>
              </a:defRPr>
            </a:pPr>
          </a:p>
        </p:txBody>
      </p:sp>
      <p:sp>
        <p:nvSpPr>
          <p:cNvPr id="3"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Roman" pitchFamily="1" charset="0"/>
                <a:cs typeface="Basic Roman" pitchFamily="1" charset="0"/>
              </a:defRPr>
            </a:pPr>
          </a:p>
        </p:txBody>
      </p:sp>
      <p:sp>
        <p:nvSpPr>
          <p:cNvPr id="4"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Roman" pitchFamily="1" charset="0"/>
                <a:cs typeface="Basic Roman" pitchFamily="1" charset="0"/>
              </a:defRPr>
            </a:pPr>
            <a:fld id="{CBF5342D-6326-A0C2-684D-95977A039EC0}" type="slidenum">
              <a:t/>
            </a:fld>
          </a:p>
        </p:txBody>
      </p:sp>
      <p:sp>
        <p:nvSpPr>
          <p:cNvPr id="5" name="TitlePlaceholderArea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idx="3"/>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lvl1pPr marL="0" marR="0" indent="0" algn="ctr" defTabSz="449580">
              <a:lnSpc>
                <a:spcPct val="100000"/>
              </a:lnSpc>
              <a:spcBef>
                <a:spcPts val="0"/>
              </a:spcBef>
              <a:spcAft>
                <a:spcPts val="0"/>
              </a:spcAft>
              <a:buNone/>
              <a:tabLst/>
              <a:defRPr sz="4400" b="0" i="0" u="none" strike="noStrike" kern="1" spc="0" baseline="0">
                <a:solidFill>
                  <a:schemeClr val="tx2"/>
                </a:solidFill>
                <a:effectLst/>
                <a:latin typeface="Basic Sans" pitchFamily="1" charset="0"/>
                <a:ea typeface="Basic Sans" pitchFamily="1" charset="0"/>
                <a:cs typeface="Basic Sans" pitchFamily="1" charset="0"/>
              </a:defRPr>
            </a:lvl1pPr>
            <a:lvl2pPr marL="381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ctr" defTabSz="449580">
              <a:lnSpc>
                <a:spcPct val="100000"/>
              </a:lnSpc>
              <a:spcBef>
                <a:spcPts val="0"/>
              </a:spcBef>
              <a:spcAft>
                <a:spcPts val="0"/>
              </a:spcAft>
              <a:buNone/>
              <a:tabLst/>
              <a:defRPr sz="4400" b="0" i="0" u="none" strike="noStrike" kern="1" spc="0" baseline="0">
                <a:solidFill>
                  <a:schemeClr val="tx2"/>
                </a:solidFill>
                <a:latin typeface="Basic Sans" pitchFamily="1" charset="0"/>
                <a:ea typeface="Basic Sans" pitchFamily="1" charset="0"/>
                <a:cs typeface="Basic Sans" pitchFamily="1" charset="0"/>
              </a:defRPr>
            </a:pPr>
            <a:r>
              <a:t>Click to edit Master title style</a:t>
            </a:r>
          </a:p>
        </p:txBody>
      </p:sp>
      <p:sp>
        <p:nvSpPr>
          <p:cNvPr id="6" name="TextPlacehold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CsJQAAEAAAAA=="/>
              </a:ext>
            </a:extLst>
          </p:cNvSpPr>
          <p:nvPr>
            <p:ph type="body" idx="4"/>
          </p:nvPr>
        </p:nvSpPr>
        <p:spPr>
          <a:xfrm>
            <a:off x="457200" y="1590675"/>
            <a:ext cx="8229600"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latin typeface="Basic Sans" pitchFamily="1" charset="0"/>
                <a:ea typeface="Basic Sans" pitchFamily="1" charset="0"/>
                <a:cs typeface="Basic Sans" pitchFamily="1" charset="0"/>
              </a:defRPr>
            </a:pPr>
            <a:r>
              <a:t>Click to edit Master text styles</a:t>
            </a:r>
          </a:p>
          <a:p>
            <a:pPr lvl="1"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latin typeface="Basic Sans" pitchFamily="1" charset="0"/>
                <a:ea typeface="Basic Sans" pitchFamily="1" charset="0"/>
                <a:cs typeface="Basic Sans" pitchFamily="1" charset="0"/>
              </a:defRPr>
            </a:pPr>
            <a:r>
              <a:t>Second level</a:t>
            </a:r>
          </a:p>
          <a:p>
            <a:pPr lvl="2"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latin typeface="Basic Sans" pitchFamily="1" charset="0"/>
                <a:ea typeface="Basic Sans" pitchFamily="1" charset="0"/>
                <a:cs typeface="Basic Sans" pitchFamily="1" charset="0"/>
              </a:defRPr>
            </a:pPr>
            <a:r>
              <a:t>Third level</a:t>
            </a:r>
          </a:p>
          <a:p>
            <a:pPr lvl="3"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latin typeface="Basic Sans" pitchFamily="1" charset="0"/>
                <a:ea typeface="Basic Sans" pitchFamily="1" charset="0"/>
                <a:cs typeface="Basic Sans" pitchFamily="1" charset="0"/>
              </a:defRPr>
            </a:pPr>
            <a:r>
              <a:t>Fourth level</a:t>
            </a:r>
          </a:p>
          <a:p>
            <a:pPr lvl="4"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latin typeface="Basic Sans" pitchFamily="1" charset="0"/>
                <a:ea typeface="Basic Sans" pitchFamily="1" charset="0"/>
                <a:cs typeface="Basic Sans" pitchFamily="1" charset="0"/>
              </a:defRPr>
            </a:pPr>
            <a:r>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hf sldNum="0" hdr="0" ftr="0" dt="0"/>
  <p:txStyles>
    <p:titleStyle>
      <a:lvl1pPr marL="0" marR="0" indent="0" algn="ctr" defTabSz="449580">
        <a:lnSpc>
          <a:spcPct val="100000"/>
        </a:lnSpc>
        <a:spcBef>
          <a:spcPts val="0"/>
        </a:spcBef>
        <a:spcAft>
          <a:spcPts val="0"/>
        </a:spcAft>
        <a:buNone/>
        <a:tabLst/>
        <a:defRPr sz="4400" b="0" i="0" u="none" strike="noStrike" kern="1" spc="0" baseline="0">
          <a:solidFill>
            <a:schemeClr val="tx2"/>
          </a:solidFill>
          <a:effectLst/>
          <a:latin typeface="Basic Sans" pitchFamily="1" charset="0"/>
          <a:ea typeface="Basic Sans" pitchFamily="1" charset="0"/>
          <a:cs typeface="Basic Sans" pitchFamily="1" charset="0"/>
        </a:defRPr>
      </a:lvl1pPr>
      <a:lvl2pPr marL="381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5pPr>
    </p:titleStyle>
    <p:bodyStyle>
      <a:lvl1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5pPr>
    </p:bodyStyle>
  </p:txStyles>
</p:sldMaster>
</file>

<file path=ppt/slideMasters/slideMaster3.xml><?xml version="1.0" encoding="utf-8"?>
<p:sldMaster xmlns:p="http://schemas.openxmlformats.org/presentationml/2006/main" xmlns:r="http://schemas.openxmlformats.org/officeDocument/2006/relationships" xmlns:a="http://schemas.openxmlformats.org/drawingml/2006/main">
  <p:cSld name="Default design">
    <p:bg>
      <p:bgPr>
        <a:solidFill>
          <a:schemeClr val="bg1"/>
        </a:solidFill>
        <a:effectLst/>
      </p:bgPr>
    </p:bg>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Sans" pitchFamily="1" charset="0"/>
                <a:cs typeface="Basic Sans" pitchFamily="1" charset="0"/>
              </a:defRPr>
            </a:pPr>
          </a:p>
        </p:txBody>
      </p:sp>
      <p:sp>
        <p:nvSpPr>
          <p:cNvPr id="3" name="Foot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1"/>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Sans" pitchFamily="1" charset="0"/>
                <a:cs typeface="Basic Sans" pitchFamily="1" charset="0"/>
              </a:defRPr>
            </a:pPr>
          </a:p>
        </p:txBody>
      </p:sp>
      <p:sp>
        <p:nvSpPr>
          <p:cNvPr id="4" name="SlideNumb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rJgAAbiYAAHA1AABYKQAAEAAAAA=="/>
              </a:ext>
            </a:extLst>
          </p:cNvSpPr>
          <p:nvPr>
            <p:ph type="sldNum" sz="quarter" idx="2"/>
          </p:nvPr>
        </p:nvSpPr>
        <p:spPr>
          <a:xfrm>
            <a:off x="6245225" y="6247130"/>
            <a:ext cx="244157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r" defTabSz="449580">
              <a:lnSpc>
                <a:spcPct val="100000"/>
              </a:lnSpc>
              <a:spcBef>
                <a:spcPts val="0"/>
              </a:spcBef>
              <a:spcAft>
                <a:spcPts val="0"/>
              </a:spcAft>
              <a:buNone/>
              <a:tabLst/>
              <a:defRPr sz="1400" b="0" i="0" u="none" strike="noStrike" kern="1" spc="0" baseline="0">
                <a:solidFill>
                  <a:schemeClr val="tx1"/>
                </a:solidFill>
                <a:effectLst/>
                <a:latin typeface="Basic Sans" pitchFamily="1" charset="0"/>
                <a:ea typeface="Basic Sans" pitchFamily="1" charset="0"/>
                <a:cs typeface="Basic Sans" pitchFamily="1" charset="0"/>
              </a:defRPr>
            </a:pPr>
            <a:fld id="{A5C589F2-BC48-907F-067D-4A2AC733F01F}" type="slidenum">
              <a:t/>
            </a:fld>
          </a:p>
        </p:txBody>
      </p:sp>
      <p:sp>
        <p:nvSpPr>
          <p:cNvPr id="5" name="TitlePlaceholderArea1"/>
          <p:cNvSpPr>
            <a:spLocks noGrp="1" noChangeArrowheads="1"/>
            <a:extLst>
              <a:ext uri="smNativeData">
                <pr:smNativeData xmlns:pr="smNativeData" val="SMDATA_12_YsWzX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wCAAAEAAAAA=="/>
              </a:ext>
            </a:extLst>
          </p:cNvSpPr>
          <p:nvPr>
            <p:ph type="title" idx="3"/>
          </p:nvPr>
        </p:nvSpPr>
        <p:spPr>
          <a:xfrm>
            <a:off x="457200" y="274320"/>
            <a:ext cx="8229600" cy="11379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lvl1pPr marL="0" marR="0" indent="0" algn="ctr" defTabSz="449580">
              <a:lnSpc>
                <a:spcPct val="100000"/>
              </a:lnSpc>
              <a:spcBef>
                <a:spcPts val="0"/>
              </a:spcBef>
              <a:spcAft>
                <a:spcPts val="0"/>
              </a:spcAft>
              <a:buNone/>
              <a:tabLst/>
              <a:defRPr sz="4400" b="0" i="0" u="none" strike="noStrike" kern="1" spc="0" baseline="0">
                <a:solidFill>
                  <a:schemeClr val="tx2"/>
                </a:solidFill>
                <a:effectLst/>
                <a:latin typeface="Basic Sans" pitchFamily="1" charset="0"/>
                <a:ea typeface="Basic Sans" pitchFamily="1" charset="0"/>
                <a:cs typeface="Basic Sans" pitchFamily="1" charset="0"/>
              </a:defRPr>
            </a:lvl1pPr>
            <a:lvl2pPr marL="381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ctr" defTabSz="449580">
              <a:lnSpc>
                <a:spcPct val="100000"/>
              </a:lnSpc>
              <a:spcBef>
                <a:spcPts val="0"/>
              </a:spcBef>
              <a:spcAft>
                <a:spcPts val="0"/>
              </a:spcAft>
              <a:buNone/>
              <a:tabLst/>
              <a:defRPr sz="4400" b="0" i="0" u="none" strike="noStrike" kern="1" spc="0" baseline="0">
                <a:solidFill>
                  <a:schemeClr val="tx2"/>
                </a:solidFill>
                <a:latin typeface="Basic Sans" pitchFamily="1" charset="0"/>
                <a:ea typeface="Basic Sans" pitchFamily="1" charset="0"/>
                <a:cs typeface="Basic Sans" pitchFamily="1" charset="0"/>
              </a:defRPr>
            </a:pPr>
            <a:r>
              <a:t>Click to edit Master title style</a:t>
            </a:r>
          </a:p>
        </p:txBody>
      </p:sp>
      <p:sp>
        <p:nvSpPr>
          <p:cNvPr id="6" name="TextPlaceholderArea1"/>
          <p:cNvSpPr>
            <a:spLocks noGrp="1" noChangeArrowheads="1"/>
            <a:extLst>
              <a:ext uri="smNativeData">
                <pr:smNativeData xmlns:pr="smNativeData" val="SMDATA_12_YsWzX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kAAHA1AACsJQAAEAAAAA=="/>
              </a:ext>
            </a:extLst>
          </p:cNvSpPr>
          <p:nvPr>
            <p:ph type="body" idx="4"/>
          </p:nvPr>
        </p:nvSpPr>
        <p:spPr>
          <a:xfrm>
            <a:off x="457200" y="1590675"/>
            <a:ext cx="8229600"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latin typeface="Basic Sans" pitchFamily="1" charset="0"/>
                <a:ea typeface="Basic Sans" pitchFamily="1" charset="0"/>
                <a:cs typeface="Basic Sans" pitchFamily="1" charset="0"/>
              </a:defRPr>
            </a:pPr>
            <a:r>
              <a:t>Click to edit Master text styles</a:t>
            </a:r>
          </a:p>
          <a:p>
            <a:pPr lvl="1"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latin typeface="Basic Sans" pitchFamily="1" charset="0"/>
                <a:ea typeface="Basic Sans" pitchFamily="1" charset="0"/>
                <a:cs typeface="Basic Sans" pitchFamily="1" charset="0"/>
              </a:defRPr>
            </a:pPr>
            <a:r>
              <a:t>Second level</a:t>
            </a:r>
          </a:p>
          <a:p>
            <a:pPr lvl="2"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latin typeface="Basic Sans" pitchFamily="1" charset="0"/>
                <a:ea typeface="Basic Sans" pitchFamily="1" charset="0"/>
                <a:cs typeface="Basic Sans" pitchFamily="1" charset="0"/>
              </a:defRPr>
            </a:pPr>
            <a:r>
              <a:t>Third level</a:t>
            </a:r>
          </a:p>
          <a:p>
            <a:pPr lvl="3"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latin typeface="Basic Sans" pitchFamily="1" charset="0"/>
                <a:ea typeface="Basic Sans" pitchFamily="1" charset="0"/>
                <a:cs typeface="Basic Sans" pitchFamily="1" charset="0"/>
              </a:defRPr>
            </a:pPr>
            <a:r>
              <a:t>Fourth level</a:t>
            </a:r>
          </a:p>
          <a:p>
            <a:pPr lvl="4"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latin typeface="Basic Sans" pitchFamily="1" charset="0"/>
                <a:ea typeface="Basic Sans" pitchFamily="1" charset="0"/>
                <a:cs typeface="Basic Sans" pitchFamily="1" charset="0"/>
              </a:defRPr>
            </a:pPr>
            <a:r>
              <a:t>Fifth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sldNum="0" hdr="0" ftr="0" dt="0"/>
  <p:txStyles>
    <p:titleStyle>
      <a:lvl1pPr marL="0" marR="0" indent="0" algn="ctr" defTabSz="449580">
        <a:lnSpc>
          <a:spcPct val="100000"/>
        </a:lnSpc>
        <a:spcBef>
          <a:spcPts val="0"/>
        </a:spcBef>
        <a:spcAft>
          <a:spcPts val="0"/>
        </a:spcAft>
        <a:buNone/>
        <a:tabLst/>
        <a:defRPr sz="4400" b="0" i="0" u="none" strike="noStrike" kern="1" spc="0" baseline="0">
          <a:solidFill>
            <a:schemeClr val="tx2"/>
          </a:solidFill>
          <a:effectLst/>
          <a:latin typeface="Basic Sans" pitchFamily="1" charset="0"/>
          <a:ea typeface="Basic Sans" pitchFamily="1" charset="0"/>
          <a:cs typeface="Basic Sans" pitchFamily="1" charset="0"/>
        </a:defRPr>
      </a:lvl1pPr>
      <a:lvl2pPr marL="381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l" defTabSz="449580">
        <a:lnSpc>
          <a:spcPct val="100000"/>
        </a:lnSpc>
        <a:spcBef>
          <a:spcPts val="0"/>
        </a:spcBef>
        <a:spcAft>
          <a:spcPts val="0"/>
        </a:spcAft>
        <a:buNone/>
        <a:tabLst/>
        <a:defRPr sz="1800" b="0" i="0" u="none" strike="noStrike" kern="1" spc="0" baseline="0">
          <a:solidFill>
            <a:schemeClr val="tx1"/>
          </a:solidFill>
          <a:effectLst/>
          <a:latin typeface="Basic Sans" pitchFamily="1" charset="0"/>
          <a:ea typeface="Basic Sans" pitchFamily="1" charset="0"/>
          <a:cs typeface="Basic Sans" pitchFamily="1" charset="0"/>
        </a:defRPr>
      </a:lvl5pPr>
    </p:titleStyle>
    <p:bodyStyle>
      <a:lvl1pPr marL="285750" marR="0" indent="-285750" algn="l" defTabSz="449580">
        <a:lnSpc>
          <a:spcPct val="100000"/>
        </a:lnSpc>
        <a:spcBef>
          <a:spcPts val="0"/>
        </a:spcBef>
        <a:spcAft>
          <a:spcPts val="0"/>
        </a:spcAft>
        <a:buClrTx/>
        <a:buSzTx/>
        <a:buFontTx/>
        <a:buChar char="•"/>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619125"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952500" marR="0" indent="-285750" algn="l" defTabSz="449580">
        <a:lnSpc>
          <a:spcPct val="100000"/>
        </a:lnSpc>
        <a:spcBef>
          <a:spcPts val="0"/>
        </a:spcBef>
        <a:spcAft>
          <a:spcPts val="0"/>
        </a:spcAft>
        <a:buClrTx/>
        <a:buSzTx/>
        <a:buFontTx/>
        <a:buChar char="•"/>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333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714500" marR="0" indent="-28575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Basic Sans" pitchFamily="1" charset="0"/>
          <a:ea typeface="Basic Sans" pitchFamily="1" charset="0"/>
          <a:cs typeface="Basic Sans" pitchFamily="1" charset="0"/>
        </a:defRPr>
      </a:lvl5pPr>
    </p:body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27.xml"/><Relationship Id="rId2" Type="http://schemas.openxmlformats.org/officeDocument/2006/relationships/hyperlink" Target="mailto:ummemansura0011@gmail.com" TargetMode="External"/><Relationship Id="rId3" Type="http://schemas.openxmlformats.org/officeDocument/2006/relationships/image" Target="../media/image2.jpeg"/></Relationships>
</file>

<file path=ppt/slides/_rels/slide20.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23.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24.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jpeg"/></Relationships>
</file>

<file path=ppt/slides/_rels/slide25.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eg"/></Relationships>
</file>

<file path=ppt/slides/_rels/slide26.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jpeg"/></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5.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7.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CwAAHg0AAHctAACkFQAAEAAAAA=="/>
              </a:ext>
            </a:extLst>
          </p:cNvSpPr>
          <p:nvPr>
            <p:ph type="ctrTitle"/>
          </p:nvPr>
        </p:nvSpPr>
        <p:spPr>
          <a:xfrm>
            <a:off x="1793875" y="2132330"/>
            <a:ext cx="559689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wCAAA4BcAANAvAAC4IgAAEAAAAA=="/>
              </a:ext>
            </a:extLst>
          </p:cNvSpPr>
          <p:nvPr>
            <p:ph type="subTitle" idx="1"/>
          </p:nvPr>
        </p:nvSpPr>
        <p:spPr>
          <a:xfrm>
            <a:off x="1371600" y="3881120"/>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ctr"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Roman" pitchFamily="1" charset="0"/>
                <a:cs typeface="Basic Roman" pitchFamily="1" charset="0"/>
              </a:defRPr>
            </a:pPr>
          </a:p>
        </p:txBody>
      </p:sp>
      <p:pic>
        <p:nvPicPr>
          <p:cNvPr id="4" name="Picture1"/>
          <p:cNvPicPr>
            <a:picLocks noChangeAspect="1"/>
            <a:extLst>
              <a:ext uri="smNativeData">
                <pr:smNativeData xmlns:pr="smNativeData" val="SMDATA_14_YsWzX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6ZWZm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4P///4EHAACgOAAASScAABAAAAA="/>
              </a:ext>
            </a:extLst>
          </p:cNvPicPr>
          <p:nvPr/>
        </p:nvPicPr>
        <p:blipFill>
          <a:blip xmlns:r="http://schemas.openxmlformats.org/officeDocument/2006/relationships" r:embed="rId2"/>
          <a:stretch>
            <a:fillRect/>
          </a:stretch>
        </p:blipFill>
        <p:spPr>
          <a:xfrm>
            <a:off x="-20320" y="1219835"/>
            <a:ext cx="9225280" cy="5166360"/>
          </a:xfrm>
          <a:prstGeom prst="rect">
            <a:avLst/>
          </a:prstGeom>
          <a:noFill/>
          <a:ln w="12700" cap="flat" cmpd="sng" algn="ctr">
            <a:noFill/>
            <a:prstDash val="solid"/>
            <a:headEnd type="none" w="med" len="med"/>
            <a:tailEnd type="none" w="med" len="med"/>
          </a:ln>
          <a:effectLst/>
        </p:spPr>
      </p:pic>
    </p:spTree>
  </p:cSld>
  <p:clrMapOvr>
    <a:masterClrMapping/>
  </p:clrMapOvr>
  <p:timing>
    <p:tnLst>
      <p:par>
        <p:cTn id="1" dur="indefinite" restart="never" nodeType="tmRoot"/>
      </p:par>
    </p:tnLst>
  </p:timing>
</p:sld>
</file>

<file path=ppt/slides/slide10.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CwAAUwEAAHctAACBBwAAEAAAAA=="/>
              </a:ext>
            </a:extLst>
          </p:cNvSpPr>
          <p:nvPr>
            <p:ph type="ctrTitle"/>
          </p:nvPr>
        </p:nvSpPr>
        <p:spPr>
          <a:xfrm>
            <a:off x="1793875" y="215265"/>
            <a:ext cx="5596890" cy="1004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তাওরাত</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3AAAA1AgAAAc4AACJJwAAEAAAAA=="/>
              </a:ext>
            </a:extLst>
          </p:cNvSpPr>
          <p:nvPr>
            <p:ph type="subTitle" idx="1"/>
          </p:nvPr>
        </p:nvSpPr>
        <p:spPr>
          <a:xfrm>
            <a:off x="34925" y="1435100"/>
            <a:ext cx="9072880" cy="499173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l" defTabSz="449580">
              <a:lnSpc>
                <a:spcPct val="100000"/>
              </a:lnSpc>
              <a:spcBef>
                <a:spcPts val="0"/>
              </a:spcBef>
              <a:spcAft>
                <a:spcPts val="0"/>
              </a:spcAft>
              <a:buNone/>
              <a:tabLst/>
              <a:defRPr sz="4800" b="1" i="0" u="sng" strike="noStrike" kern="1" spc="0" baseline="0">
                <a:solidFill>
                  <a:schemeClr val="tx1"/>
                </a:solidFill>
                <a:latin typeface="Noto Naskh Arabic UI" pitchFamily="1" charset="0"/>
                <a:ea typeface="Noto Naskh Arabic UI" pitchFamily="1" charset="0"/>
                <a:cs typeface="Noto Naskh Arabic UI" pitchFamily="1" charset="0"/>
              </a:defRPr>
            </a:pPr>
            <a:r>
              <a:t>التوراة : </a:t>
            </a:r>
            <a:r>
              <a:rPr b="0" u="none"/>
              <a:t>এটি হিব্রু ভাষার শব্দ। অর্থ-আলোকধারা। এর  অনুসরণের ফলে মানুষ হেদায়েত তথা সুপথ পেত। হযরত মুসা আ . এর উপর এ কিতাব নাজিল হয়েছে। কিতাবটি কাঠ বা পাথরের উপর লিখিত ছিল । এর বিধান বেশ কঠিন ছিল।</a:t>
            </a:r>
            <a:endParaRPr b="0" u="none"/>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1.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CwAANQIAAHctAADUCAAAEAAAAA=="/>
              </a:ext>
            </a:extLst>
          </p:cNvSpPr>
          <p:nvPr>
            <p:ph type="ctrTitle"/>
          </p:nvPr>
        </p:nvSpPr>
        <p:spPr>
          <a:xfrm>
            <a:off x="1793875" y="358775"/>
            <a:ext cx="5596890" cy="1076325"/>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ইন্জীল </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rBgAACw8AAC8sAACpHwAAEAAAAA=="/>
              </a:ext>
            </a:extLst>
          </p:cNvSpPr>
          <p:nvPr>
            <p:ph type="subTitle" idx="1"/>
          </p:nvPr>
        </p:nvSpPr>
        <p:spPr>
          <a:xfrm rot="21545095">
            <a:off x="1043305" y="2445385"/>
            <a:ext cx="6139180" cy="270129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l" defTabSz="449580">
              <a:lnSpc>
                <a:spcPct val="100000"/>
              </a:lnSpc>
              <a:spcBef>
                <a:spcPts val="0"/>
              </a:spcBef>
              <a:spcAft>
                <a:spcPts val="0"/>
              </a:spcAft>
              <a:buNone/>
              <a:tabLst/>
              <a:defRPr sz="4800" b="1" i="0" u="sng" strike="noStrike" kern="1" spc="0" baseline="0">
                <a:solidFill>
                  <a:schemeClr val="tx1"/>
                </a:solidFill>
                <a:latin typeface="Noto Naskh Arabic UI" pitchFamily="1" charset="0"/>
                <a:ea typeface="Noto Naskh Arabic UI" pitchFamily="1" charset="0"/>
                <a:cs typeface="Noto Naskh Arabic UI" pitchFamily="1" charset="0"/>
              </a:defRPr>
            </a:pPr>
            <a:r>
              <a:t>الانجيل: </a:t>
            </a:r>
            <a:r>
              <a:rPr sz="3000" b="0" u="none"/>
              <a:t>এটি হিব্রু ভাষার শব্দ।এ কিতাব হযরত ঈসা আ .  এর উপর নাজিল হয়েছে। এর বিধান বেশ সহজ ছিল।</a:t>
            </a:r>
            <a:endParaRPr sz="3000" b="0" u="none"/>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2.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WSJhY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rCwAA/////1kuAAC9BQAAEAAAAA=="/>
              </a:ext>
            </a:extLst>
          </p:cNvSpPr>
          <p:nvPr>
            <p:ph type="ctrTitle"/>
          </p:nvPr>
        </p:nvSpPr>
        <p:spPr>
          <a:xfrm>
            <a:off x="1937385" y="-635"/>
            <a:ext cx="5596890" cy="93345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pPr>
            <a:r>
              <a:t>আয়াত নং ৪</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0AgAAgAcAAPg0AAC4IgAAEAAAAA=="/>
              </a:ext>
            </a:extLst>
          </p:cNvSpPr>
          <p:nvPr>
            <p:ph type="subTitle" idx="1"/>
          </p:nvPr>
        </p:nvSpPr>
        <p:spPr>
          <a:xfrm>
            <a:off x="358140" y="1219200"/>
            <a:ext cx="8252460" cy="442468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r"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من قبل هدى للناس وأنزل الفرقان  أن الذين كفروا بآيات الله لهم عذاب شديد  والله عزيز ذو انتقام </a:t>
            </a:r>
          </a:p>
          <a:p>
            <a:pPr marL="0" marR="0" indent="0" algn="l"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এ কিতাবের পূর্বে মানুষের পথ প্রদর্শনের জন্য, আর তিনি সত্য মিথ্যার মধ্যে পার্থক্যকারী নাজিল করেছেন। নিঃসন্দেহে যারা আল্লাহর আয়াত সমূহকে অস্বীকার করে তাদের জন্য রয়েছে কঠিন শাস্তি। আল্লাহ পরাক্রমশীল, প্রতিশোধ গ্রহণকারী।</a:t>
            </a:r>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3.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WSJhY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CwAA4gAAAHctAACfBgAAEAAAAA=="/>
              </a:ext>
            </a:extLst>
          </p:cNvSpPr>
          <p:nvPr>
            <p:ph type="ctrTitle"/>
          </p:nvPr>
        </p:nvSpPr>
        <p:spPr>
          <a:xfrm>
            <a:off x="1793875" y="143510"/>
            <a:ext cx="5596890" cy="932815"/>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pPr>
            <a:r>
              <a:t>আয়াত নং ৫</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MY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UAgAA1AgAALw2AABJJwAAEAAAAA=="/>
              </a:ext>
            </a:extLst>
          </p:cNvSpPr>
          <p:nvPr>
            <p:ph type="subTitle" idx="1"/>
          </p:nvPr>
        </p:nvSpPr>
        <p:spPr>
          <a:xfrm>
            <a:off x="337820" y="1435100"/>
            <a:ext cx="8559800" cy="495109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r" defTabSz="449580">
              <a:lnSpc>
                <a:spcPct val="100000"/>
              </a:lnSpc>
              <a:spcBef>
                <a:spcPts val="0"/>
              </a:spcBef>
              <a:spcAft>
                <a:spcPts val="0"/>
              </a:spcAft>
              <a:buNone/>
              <a:tabLst/>
              <a:defRPr sz="4800" b="1" i="0" u="none" strike="noStrike" kern="1" spc="0" baseline="0">
                <a:solidFill>
                  <a:schemeClr val="tx1"/>
                </a:solidFill>
                <a:latin typeface="Noto Naskh Arabic UI" pitchFamily="1" charset="0"/>
                <a:ea typeface="Noto Naskh Arabic UI" pitchFamily="1" charset="0"/>
                <a:cs typeface="Noto Naskh Arabic UI" pitchFamily="1" charset="0"/>
              </a:defRPr>
            </a:pPr>
            <a:r>
              <a:t>ان الله لا يخفى عليه شيء في الأرض </a:t>
            </a:r>
          </a:p>
          <a:p>
            <a:pPr marL="0" marR="0" indent="0" algn="r" defTabSz="449580">
              <a:lnSpc>
                <a:spcPct val="100000"/>
              </a:lnSpc>
              <a:spcBef>
                <a:spcPts val="0"/>
              </a:spcBef>
              <a:spcAft>
                <a:spcPts val="0"/>
              </a:spcAft>
              <a:buNone/>
              <a:tabLst/>
              <a:defRPr sz="4800" b="1" i="0" u="none" strike="noStrike" kern="1" spc="0" baseline="0">
                <a:solidFill>
                  <a:schemeClr val="tx1"/>
                </a:solidFill>
                <a:latin typeface="Noto Naskh Arabic UI" pitchFamily="1" charset="0"/>
                <a:ea typeface="Noto Naskh Arabic UI" pitchFamily="1" charset="0"/>
                <a:cs typeface="Noto Naskh Arabic UI" pitchFamily="1" charset="0"/>
              </a:defRPr>
            </a:pPr>
            <a:r>
              <a:t>ولا في السماء </a:t>
            </a:r>
          </a:p>
          <a:p>
            <a:pPr marL="0" marR="0" indent="0" algn="l" defTabSz="449580">
              <a:lnSpc>
                <a:spcPct val="100000"/>
              </a:lnSpc>
              <a:spcBef>
                <a:spcPts val="0"/>
              </a:spcBef>
              <a:spcAft>
                <a:spcPts val="0"/>
              </a:spcAft>
              <a:buNone/>
              <a:tabLst/>
              <a:defRPr sz="4800" b="0" i="0" u="none" strike="noStrike" kern="1" spc="0" baseline="0">
                <a:solidFill>
                  <a:schemeClr val="tx1"/>
                </a:solidFill>
                <a:latin typeface="Noto Naskh Arabic UI" pitchFamily="1" charset="0"/>
                <a:ea typeface="Noto Naskh Arabic UI" pitchFamily="1" charset="0"/>
                <a:cs typeface="Noto Naskh Arabic UI" pitchFamily="1" charset="0"/>
              </a:defRPr>
            </a:pPr>
            <a:r>
              <a:t>নিশ্চয়ই আসমান ও যমিনের বিন্দুমাত্র জিনিস আল্লাহ্‌র কাছে গোপন নয়।</a:t>
            </a:r>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M1H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4.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oCgAAUwEAAFYtAACgBgAAEAAAAA=="/>
              </a:ext>
            </a:extLst>
          </p:cNvSpPr>
          <p:nvPr>
            <p:ph type="ctrTitle"/>
          </p:nvPr>
        </p:nvSpPr>
        <p:spPr>
          <a:xfrm>
            <a:off x="1772920" y="215265"/>
            <a:ext cx="5596890" cy="861695"/>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pPr>
            <a:r>
              <a:t>আয়াত নং ৬</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YggAAEA4AAC4IgAAEAAAAA=="/>
              </a:ext>
            </a:extLst>
          </p:cNvSpPr>
          <p:nvPr>
            <p:ph type="subTitle" idx="1"/>
          </p:nvPr>
        </p:nvSpPr>
        <p:spPr>
          <a:xfrm>
            <a:off x="457200" y="1362710"/>
            <a:ext cx="8686800" cy="428117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r" defTabSz="449580">
              <a:lnSpc>
                <a:spcPct val="100000"/>
              </a:lnSpc>
              <a:spcBef>
                <a:spcPts val="0"/>
              </a:spcBef>
              <a:spcAft>
                <a:spcPts val="0"/>
              </a:spcAft>
              <a:buNone/>
              <a:tabLst/>
              <a:defRPr sz="3200" b="1" i="0" u="none" strike="noStrike" kern="1" spc="0" baseline="0">
                <a:solidFill>
                  <a:schemeClr val="tx1"/>
                </a:solidFill>
                <a:latin typeface="Noto Naskh Arabic UI" pitchFamily="1" charset="0"/>
                <a:ea typeface="Noto Naskh Arabic UI" pitchFamily="1" charset="0"/>
                <a:cs typeface="Noto Naskh Arabic UI" pitchFamily="1" charset="0"/>
              </a:defRPr>
            </a:pPr>
            <a:r>
              <a:t>هو الذي يصوركم في الأرحام كيف يشاء  لا اله الا هو العزيز الحكيم </a:t>
            </a:r>
          </a:p>
          <a:p>
            <a:pPr marL="0" marR="0" indent="0" algn="l" defTabSz="449580">
              <a:lnSpc>
                <a:spcPct val="100000"/>
              </a:lnSpc>
              <a:spcBef>
                <a:spcPts val="0"/>
              </a:spcBef>
              <a:spcAft>
                <a:spcPts val="0"/>
              </a:spcAft>
              <a:buNone/>
              <a:tabLst/>
              <a:defRPr sz="3200" b="1" i="0" u="none" strike="noStrike" kern="1" spc="0" baseline="0">
                <a:solidFill>
                  <a:schemeClr val="tx1"/>
                </a:solidFill>
                <a:latin typeface="Noto Naskh Arabic UI" pitchFamily="1" charset="0"/>
                <a:ea typeface="Noto Naskh Arabic UI" pitchFamily="1" charset="0"/>
                <a:cs typeface="Noto Naskh Arabic UI" pitchFamily="1" charset="0"/>
              </a:defRPr>
            </a:pPr>
            <a:r>
              <a:t>তিনিই সেই সত্তা যিনি তোমাদেরকে মাতৃগর্ভে যেমন ইচ্ছা করেন তেমন আকৃতি প্রদান করেন। তিনি ছাড়া কোন ইলাহ নেই, তিনি পরাক্রমশালী প্রজ্ঞাময়।</a:t>
            </a:r>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QKCgU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5.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I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oCgAA4gAAAFYtAAD5AwAAEAAAAA=="/>
              </a:ext>
            </a:extLst>
          </p:cNvSpPr>
          <p:nvPr>
            <p:ph type="ctrTitle"/>
          </p:nvPr>
        </p:nvSpPr>
        <p:spPr>
          <a:xfrm>
            <a:off x="1772920" y="143510"/>
            <a:ext cx="5596890" cy="502285"/>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pPr>
            <a:r>
              <a:t>আয়াত নং ৭</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TAQAA+QMAAC03AABYKQAAEAAAAA=="/>
              </a:ext>
            </a:extLst>
          </p:cNvSpPr>
          <p:nvPr>
            <p:ph type="subTitle" idx="1"/>
          </p:nvPr>
        </p:nvSpPr>
        <p:spPr>
          <a:xfrm>
            <a:off x="215265" y="645795"/>
            <a:ext cx="8754110" cy="607504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r" defTabSz="449580">
              <a:lnSpc>
                <a:spcPct val="100000"/>
              </a:lnSpc>
              <a:spcBef>
                <a:spcPts val="0"/>
              </a:spcBef>
              <a:spcAft>
                <a:spcPts val="0"/>
              </a:spcAft>
              <a:buNone/>
              <a:tabLst/>
              <a:defRPr sz="3600" b="1" i="0" u="none" strike="noStrike" kern="1" spc="0" baseline="0">
                <a:solidFill>
                  <a:schemeClr val="tx1"/>
                </a:solidFill>
                <a:latin typeface="Noto Naskh Arabic UI" pitchFamily="1" charset="0"/>
                <a:ea typeface="Noto Naskh Arabic UI" pitchFamily="1" charset="0"/>
                <a:cs typeface="Noto Naskh Arabic UI" pitchFamily="1" charset="0"/>
              </a:defRPr>
            </a:pPr>
            <a:r>
              <a:t>هو الذي أنزل عليك الكتاب منه آيات محكمات هن أم الكتاب وآخر متشابهات فأما الذين فى قلوبهم زيغ فيتبعون ما تشابه منه ابتغاء الفتنة وابتغاء تأويله  وما يعلم تأويله إلا الله  والرسخون فى العلم يقولون أمنا به كل من عند ربنا وما يذكر إلا اولوا الألباب</a:t>
            </a:r>
          </a:p>
          <a:p>
            <a:pPr marL="0" marR="0" indent="0" algn="l" defTabSz="449580">
              <a:lnSpc>
                <a:spcPct val="100000"/>
              </a:lnSpc>
              <a:spcBef>
                <a:spcPts val="0"/>
              </a:spcBef>
              <a:spcAft>
                <a:spcPts val="0"/>
              </a:spcAft>
              <a:buNone/>
              <a:tabLst/>
              <a:defRPr sz="3600" b="1" i="0" u="none" strike="noStrike" kern="1" spc="0" baseline="0">
                <a:solidFill>
                  <a:schemeClr val="tx1"/>
                </a:solidFill>
                <a:latin typeface="Noto Naskh Arabic UI" pitchFamily="1" charset="0"/>
                <a:ea typeface="Noto Naskh Arabic UI" pitchFamily="1" charset="0"/>
                <a:cs typeface="Noto Naskh Arabic UI" pitchFamily="1" charset="0"/>
              </a:defRPr>
            </a:pPr>
            <a:r>
              <a:rPr sz="2400"/>
              <a:t>তিনিই সেই সত্তা যিনি আপনার প্রতি কিতাব নাযিল করেছেন, তন্মধ্যে কিছু আয়াত সুস্পষ্ট, যা কিতাবের মূল। আর অপরটি হলো অস্পষ্ট। আর যাদের অন্তরে বক্রতা রয়েছে, তারা বিশৃঙ্খলা সৃষ্টি ও অপব্যাখ্যার উদ্দেশ্যে অস্পষ্ট আয়াতের অনুসরণ করে। অথচ উহার ব্যাখ্যা আল্লাহ ছাড়া কেউ জানে না। আর পরিপক্ব জ্ঞানের অধিকারীগণ বলেন, আমরা তাতে বিশ্বাস স্থাপন করেছি। এসব আমাদের প্রতিপালকের পক্ষ থেকে এসেছে। আর বোধশক্তিসম্পন্ন ব্যতীত কেউ শিক্ষা গ্রহন করে না ।</a:t>
            </a:r>
            <a:endParaRPr sz="2400"/>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wLCQc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kLCQs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6.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4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FCQAA4QAAALMrAACBBwAAEAAAAA=="/>
              </a:ext>
            </a:extLst>
          </p:cNvSpPr>
          <p:nvPr>
            <p:ph type="ctrTitle"/>
          </p:nvPr>
        </p:nvSpPr>
        <p:spPr>
          <a:xfrm>
            <a:off x="1506855" y="142875"/>
            <a:ext cx="5596890" cy="107696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pPr>
            <a:r>
              <a:t>আয়াত নং ৮</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IX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BgAAogoAAB4uAADwKAAAEAAAAA=="/>
              </a:ext>
            </a:extLst>
          </p:cNvSpPr>
          <p:nvPr>
            <p:ph type="subTitle" idx="1"/>
          </p:nvPr>
        </p:nvSpPr>
        <p:spPr>
          <a:xfrm rot="21528328">
            <a:off x="1096010" y="1728470"/>
            <a:ext cx="6400800" cy="492633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r" defTabSz="449580">
              <a:lnSpc>
                <a:spcPct val="100000"/>
              </a:lnSpc>
              <a:spcBef>
                <a:spcPts val="0"/>
              </a:spcBef>
              <a:spcAft>
                <a:spcPts val="0"/>
              </a:spcAft>
              <a:buNone/>
              <a:tabLst/>
              <a:defRPr sz="3600" b="1" i="0" u="none" strike="noStrike" kern="1" spc="0" baseline="0">
                <a:solidFill>
                  <a:schemeClr val="tx1"/>
                </a:solidFill>
                <a:latin typeface="Noto Naskh Arabic UI" pitchFamily="1" charset="0"/>
                <a:ea typeface="Noto Naskh Arabic UI" pitchFamily="1" charset="0"/>
                <a:cs typeface="Noto Naskh Arabic UI" pitchFamily="1" charset="0"/>
              </a:defRPr>
            </a:pPr>
            <a:r>
              <a:t>ربنا لا تزغ قلوبنا بعد إذ هديتنا وهب لنا من لدنك رحمة انك انت الوهاب </a:t>
            </a:r>
          </a:p>
          <a:p>
            <a:pPr marL="0" marR="0" indent="0" algn="l" defTabSz="449580">
              <a:lnSpc>
                <a:spcPct val="100000"/>
              </a:lnSpc>
              <a:spcBef>
                <a:spcPts val="0"/>
              </a:spcBef>
              <a:spcAft>
                <a:spcPts val="0"/>
              </a:spcAft>
              <a:buNone/>
              <a:tabLst/>
              <a:defRPr sz="2800" b="0" i="0" u="none" strike="noStrike" kern="1" spc="0" baseline="0">
                <a:solidFill>
                  <a:schemeClr val="tx1"/>
                </a:solidFill>
                <a:latin typeface="Noto Naskh Arabic UI" pitchFamily="1" charset="0"/>
                <a:ea typeface="Noto Naskh Arabic UI" pitchFamily="1" charset="0"/>
                <a:cs typeface="Noto Naskh Arabic UI" pitchFamily="1" charset="0"/>
              </a:defRPr>
            </a:pPr>
            <a:r>
              <a:t>হে আমাদের পালনকর্তা! সৎ পথ প্রদর্শনের পর আপনি আমাদের অন্তর সমূহকে বক্র করবেন না। আর আপনার পক্ষ হতে আমাদিগকে অনুগ্রহ প্রদান করুন। নিশ্চয়ই আপনি সর্বাধিক দানকারী।</a:t>
            </a:r>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7.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nCgAAAAAAAJUsAACGCAAAEAAAAA=="/>
              </a:ext>
            </a:extLst>
          </p:cNvSpPr>
          <p:nvPr>
            <p:ph type="ctrTitle"/>
          </p:nvPr>
        </p:nvSpPr>
        <p:spPr>
          <a:xfrm>
            <a:off x="1650365" y="0"/>
            <a:ext cx="559689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pPr>
            <a:r>
              <a:t>আয়াত নং ৯</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kJCQk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BAAAAnQoAAEs2AACjKAAAEAAAAA=="/>
              </a:ext>
            </a:extLst>
          </p:cNvSpPr>
          <p:nvPr>
            <p:ph type="subTitle" idx="1"/>
          </p:nvPr>
        </p:nvSpPr>
        <p:spPr>
          <a:xfrm rot="21572881">
            <a:off x="635" y="1725295"/>
            <a:ext cx="8825230" cy="48806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r"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ربنا انك جامع الناس ليوم لا ريب فيه أن الله لا يخلف الميعاد </a:t>
            </a:r>
          </a:p>
          <a:p>
            <a:pPr marL="0" marR="0" indent="0" algn="l"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হে আমাদের পালনকর্তা!  নিশ্চয়ই আপনি সকল মানুষকে একদিন একত্রিত করবেন, যে দিনের প্রতি কোন সন্দেহ নেই। নিশ্চয়ই আল্লাহ তাঁর ওয়াদার ব্যতিক্রম করেন না।</a:t>
            </a:r>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wKDQo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YMBgs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8.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LRi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CwAAUwEAAHctAACfBgAAEAAAAA=="/>
              </a:ext>
            </a:extLst>
          </p:cNvSpPr>
          <p:nvPr>
            <p:ph type="ctrTitle"/>
          </p:nvPr>
        </p:nvSpPr>
        <p:spPr>
          <a:xfrm>
            <a:off x="1793875" y="215265"/>
            <a:ext cx="5596890" cy="86106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latin typeface="Noto Naskh Arabic UI" pitchFamily="1" charset="0"/>
                <a:ea typeface="Noto Naskh Arabic UI" pitchFamily="1" charset="0"/>
                <a:cs typeface="Noto Naskh Arabic UI" pitchFamily="1" charset="0"/>
              </a:defRPr>
            </a:pPr>
            <a:r>
              <a:t>تحقيقات الألفاظ </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UCAAASgkAALQvAACmKAAAEAAAAA=="/>
              </a:ext>
            </a:extLst>
          </p:cNvSpPr>
          <p:nvPr>
            <p:ph type="subTitle" idx="1"/>
          </p:nvPr>
        </p:nvSpPr>
        <p:spPr>
          <a:xfrm rot="81913">
            <a:off x="1353820" y="1510030"/>
            <a:ext cx="6400800" cy="509778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l" defTabSz="449580">
              <a:lnSpc>
                <a:spcPct val="100000"/>
              </a:lnSpc>
              <a:spcBef>
                <a:spcPts val="0"/>
              </a:spcBef>
              <a:spcAft>
                <a:spcPts val="0"/>
              </a:spcAft>
              <a:buNone/>
              <a:tabLst/>
              <a:defRPr sz="3200" b="1" i="0" u="none" strike="noStrike" kern="1" spc="0" baseline="0">
                <a:solidFill>
                  <a:schemeClr val="tx1"/>
                </a:solidFill>
                <a:latin typeface="Noto Naskh Arabic UI" pitchFamily="1" charset="0"/>
                <a:ea typeface="Noto Naskh Arabic UI" pitchFamily="1" charset="0"/>
                <a:cs typeface="Noto Naskh Arabic UI" pitchFamily="1" charset="0"/>
              </a:defRPr>
            </a:pPr>
            <a:r>
              <a:t>الفرقان : </a:t>
            </a:r>
            <a:r>
              <a:rPr b="0"/>
              <a:t>শব্দটি  باب نصر এর মাসদার। এ শব্দটি  اسم فاعل অর্থে ব্যবহৃত। অর্থ পৃথককারী ।</a:t>
            </a:r>
            <a:endParaRPr b="0"/>
          </a:p>
          <a:p>
            <a:pPr marL="0" marR="0" indent="0" algn="l"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p>
          <a:p>
            <a:pPr marL="0" marR="0" indent="0" algn="l"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ابتغاء  : শব্দটি باب افتعال থেকে মাসদার। অর্থ অনুসন্ধান করা ।</a:t>
            </a:r>
          </a:p>
          <a:p>
            <a:pPr marL="0" marR="0" indent="0" algn="l"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p>
          <a:p>
            <a:pPr marL="0" marR="0" indent="0" algn="l"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ميعاد : একবচন, বহুবচনে  مواعيد. . বাবে ضرب. অর্থ - ওয়াদা ।</a:t>
            </a:r>
          </a:p>
          <a:p>
            <a:pPr marL="0" marR="0" indent="0" algn="l" defTabSz="449580">
              <a:lnSpc>
                <a:spcPct val="100000"/>
              </a:lnSpc>
              <a:spcBef>
                <a:spcPts val="0"/>
              </a:spcBef>
              <a:spcAft>
                <a:spcPts val="0"/>
              </a:spcAft>
              <a:buNone/>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sLCwk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19.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FH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CwAAUwEAAHctAABMBQAAEAAAAA=="/>
              </a:ext>
            </a:extLst>
          </p:cNvSpPr>
          <p:nvPr>
            <p:ph type="ctrTitle"/>
          </p:nvPr>
        </p:nvSpPr>
        <p:spPr>
          <a:xfrm>
            <a:off x="1793875" y="215265"/>
            <a:ext cx="5596890" cy="645795"/>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latin typeface="Noto Naskh Arabic UI" pitchFamily="1" charset="0"/>
                <a:ea typeface="Noto Naskh Arabic UI" pitchFamily="1" charset="0"/>
                <a:cs typeface="Noto Naskh Arabic UI" pitchFamily="1" charset="0"/>
              </a:defRPr>
            </a:pPr>
            <a:r>
              <a:t>هن أم الكتاب </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sLDw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IAAAAEAcAAHc3AADWIQAAEAAAAA=="/>
              </a:ext>
            </a:extLst>
          </p:cNvSpPr>
          <p:nvPr>
            <p:ph type="subTitle" idx="1"/>
          </p:nvPr>
        </p:nvSpPr>
        <p:spPr>
          <a:xfrm>
            <a:off x="127000" y="1148080"/>
            <a:ext cx="8889365" cy="435229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l" defTabSz="449580">
              <a:lnSpc>
                <a:spcPct val="100000"/>
              </a:lnSpc>
              <a:spcBef>
                <a:spcPts val="0"/>
              </a:spcBef>
              <a:spcAft>
                <a:spcPts val="0"/>
              </a:spcAft>
              <a:buNone/>
              <a:tabLst/>
              <a:defRPr sz="3200" b="1" i="0" u="none" strike="noStrike" kern="1" spc="0" baseline="0">
                <a:solidFill>
                  <a:schemeClr val="tx1"/>
                </a:solidFill>
                <a:latin typeface="Basic Sans" pitchFamily="1" charset="0"/>
                <a:ea typeface="Basic Sans" pitchFamily="1" charset="0"/>
                <a:cs typeface="Basic Sans" pitchFamily="1" charset="0"/>
              </a:defRPr>
            </a:pPr>
            <a:r>
              <a:t> এর দ্বারা আয়াতে মুহকামাতকে বোঝানো হয়েছে। </a:t>
            </a:r>
          </a:p>
          <a:p>
            <a:pPr marL="0" marR="0" indent="0" algn="l" defTabSz="449580">
              <a:lnSpc>
                <a:spcPct val="100000"/>
              </a:lnSpc>
              <a:spcBef>
                <a:spcPts val="0"/>
              </a:spcBef>
              <a:spcAft>
                <a:spcPts val="0"/>
              </a:spcAft>
              <a:buNone/>
              <a:tabLst/>
              <a:defRPr sz="3200" b="1" i="0" u="none" strike="noStrike" kern="1" spc="0" baseline="0">
                <a:solidFill>
                  <a:schemeClr val="tx1"/>
                </a:solidFill>
                <a:latin typeface="Basic Sans" pitchFamily="1" charset="0"/>
                <a:ea typeface="Basic Sans" pitchFamily="1" charset="0"/>
                <a:cs typeface="Basic Sans" pitchFamily="1" charset="0"/>
              </a:defRPr>
            </a:pPr>
          </a:p>
          <a:p>
            <a:pPr marL="0" marR="0" indent="0" algn="l" defTabSz="449580">
              <a:lnSpc>
                <a:spcPct val="100000"/>
              </a:lnSpc>
              <a:spcBef>
                <a:spcPts val="0"/>
              </a:spcBef>
              <a:spcAft>
                <a:spcPts val="0"/>
              </a:spcAft>
              <a:buNone/>
              <a:tabLst/>
              <a:defRPr sz="3200" b="1" i="0" u="none" strike="noStrike" kern="1" spc="0" baseline="0">
                <a:solidFill>
                  <a:schemeClr val="tx1"/>
                </a:solidFill>
                <a:latin typeface="Basic Sans" pitchFamily="1" charset="0"/>
                <a:ea typeface="Basic Sans" pitchFamily="1" charset="0"/>
                <a:cs typeface="Basic Sans" pitchFamily="1" charset="0"/>
              </a:defRPr>
            </a:pPr>
            <a:r>
              <a:rPr>
                <a:latin typeface="Noto Naskh Arabic UI" pitchFamily="1" charset="0"/>
                <a:ea typeface="Noto Naskh Arabic UI" pitchFamily="1" charset="0"/>
                <a:cs typeface="Noto Naskh Arabic UI" pitchFamily="1" charset="0"/>
              </a:rPr>
              <a:t>أم الكتاب অর্থ কিতাবের মূল ।</a:t>
            </a:r>
            <a:r>
              <a:t> </a:t>
            </a:r>
            <a:r>
              <a:rPr>
                <a:latin typeface="Noto Naskh Arabic UI" pitchFamily="1" charset="0"/>
                <a:ea typeface="Noto Naskh Arabic UI" pitchFamily="1" charset="0"/>
                <a:cs typeface="Noto Naskh Arabic UI" pitchFamily="1" charset="0"/>
              </a:rPr>
              <a:t>محكمات</a:t>
            </a:r>
            <a:r>
              <a:t> আয়াতের অর্থ স্পষ্ট। এ আয়াতেই হলো কিতাবের মূল। </a:t>
            </a:r>
            <a:r>
              <a:rPr>
                <a:latin typeface="Noto Naskh Arabic UI" pitchFamily="1" charset="0"/>
                <a:ea typeface="Noto Naskh Arabic UI" pitchFamily="1" charset="0"/>
                <a:cs typeface="Noto Naskh Arabic UI" pitchFamily="1" charset="0"/>
              </a:rPr>
              <a:t>محكام শব্দটি الإحكام মাসদার থেকে باب أفعال এর মাসদার।</a:t>
            </a:r>
            <a:endParaRPr>
              <a:latin typeface="Noto Naskh Arabic UI" pitchFamily="1" charset="0"/>
              <a:ea typeface="Noto Naskh Arabic UI" pitchFamily="1" charset="0"/>
              <a:cs typeface="Noto Naskh Arabic UI" pitchFamily="1" charset="0"/>
            </a:endParaRPr>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0FBg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sLCws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2.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Object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yQkAADMbAACsJQAAEAAAAA=="/>
              </a:ext>
            </a:extLst>
          </p:cNvSpPr>
          <p:nvPr>
            <p:ph type="obj" sz="half" idx="1"/>
          </p:nvPr>
        </p:nvSpPr>
        <p:spPr>
          <a:xfrm>
            <a:off x="457200"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3000" b="1" i="0" u="sng" strike="noStrike" kern="1" spc="0" baseline="0">
                <a:solidFill>
                  <a:schemeClr val="tx1"/>
                </a:solidFill>
                <a:effectLst/>
                <a:latin typeface="Basic Sans" pitchFamily="1" charset="0"/>
                <a:ea typeface="Basic Sans" pitchFamily="1" charset="0"/>
                <a:cs typeface="Basic Sans" pitchFamily="1" charset="0"/>
              </a:defRPr>
            </a:pPr>
            <a:r>
              <a:t>শিক্ষক পরিচিতি </a:t>
            </a:r>
          </a:p>
          <a:p>
            <a:pPr marL="0" marR="0" indent="0" algn="l" defTabSz="449580">
              <a:lnSpc>
                <a:spcPct val="100000"/>
              </a:lnSpc>
              <a:spcBef>
                <a:spcPts val="0"/>
              </a:spcBef>
              <a:spcAft>
                <a:spcPts val="0"/>
              </a:spcAft>
              <a:buNone/>
              <a:tabLst/>
              <a:defRPr sz="3000" b="1" i="0" u="none" strike="noStrike" kern="1" spc="0" baseline="0">
                <a:solidFill>
                  <a:schemeClr val="tx1"/>
                </a:solidFill>
                <a:effectLst/>
                <a:latin typeface="Basic Sans" pitchFamily="1" charset="0"/>
                <a:ea typeface="Basic Sans" pitchFamily="1" charset="0"/>
                <a:cs typeface="Basic Sans" pitchFamily="1" charset="0"/>
              </a:defRPr>
            </a:pPr>
            <a:r>
              <a:t>মাশকুরা খাতুন </a:t>
            </a:r>
          </a:p>
          <a:p>
            <a:pPr marL="0" marR="0" indent="0" algn="l" defTabSz="449580">
              <a:lnSpc>
                <a:spcPct val="100000"/>
              </a:lnSpc>
              <a:spcBef>
                <a:spcPts val="0"/>
              </a:spcBef>
              <a:spcAft>
                <a:spcPts val="0"/>
              </a:spcAft>
              <a:buNone/>
              <a:tabLst/>
              <a:defRPr sz="3000" b="1" i="0" u="none" strike="noStrike" kern="1" spc="0" baseline="0">
                <a:solidFill>
                  <a:schemeClr val="tx1"/>
                </a:solidFill>
                <a:effectLst/>
                <a:latin typeface="Basic Sans" pitchFamily="1" charset="0"/>
                <a:ea typeface="Basic Sans" pitchFamily="1" charset="0"/>
                <a:cs typeface="Basic Sans" pitchFamily="1" charset="0"/>
              </a:defRPr>
            </a:pPr>
            <a:r>
              <a:t>সহকারী মৌলভী,</a:t>
            </a:r>
          </a:p>
          <a:p>
            <a:pPr marL="0" marR="0" indent="0" algn="l" defTabSz="449580">
              <a:lnSpc>
                <a:spcPct val="100000"/>
              </a:lnSpc>
              <a:spcBef>
                <a:spcPts val="0"/>
              </a:spcBef>
              <a:spcAft>
                <a:spcPts val="0"/>
              </a:spcAft>
              <a:buNone/>
              <a:tabLst/>
              <a:defRPr sz="3000" b="1" i="0" u="none" strike="noStrike" kern="1" spc="0" baseline="0">
                <a:solidFill>
                  <a:schemeClr val="tx1"/>
                </a:solidFill>
                <a:effectLst/>
                <a:latin typeface="Basic Sans" pitchFamily="1" charset="0"/>
                <a:ea typeface="Basic Sans" pitchFamily="1" charset="0"/>
                <a:cs typeface="Basic Sans" pitchFamily="1" charset="0"/>
              </a:defRPr>
            </a:pPr>
            <a:r>
              <a:t>কাতলাসেন কাদেরিয়া কামিল মাদ্রাসা, ময়মনসিংহ ।</a:t>
            </a:r>
          </a:p>
          <a:p>
            <a:pPr marL="0" marR="0" indent="0" algn="l" defTabSz="449580">
              <a:lnSpc>
                <a:spcPct val="100000"/>
              </a:lnSpc>
              <a:spcBef>
                <a:spcPts val="0"/>
              </a:spcBef>
              <a:spcAft>
                <a:spcPts val="0"/>
              </a:spcAft>
              <a:buNone/>
              <a:tabLst/>
              <a:defRPr sz="3000" b="1" i="0" u="none" strike="noStrike" kern="1" spc="0" baseline="0">
                <a:solidFill>
                  <a:schemeClr val="tx1"/>
                </a:solidFill>
                <a:effectLst/>
                <a:latin typeface="Basic Sans" pitchFamily="1" charset="0"/>
                <a:ea typeface="Basic Sans" pitchFamily="1" charset="0"/>
                <a:cs typeface="Basic Sans" pitchFamily="1" charset="0"/>
              </a:defRPr>
            </a:pPr>
            <a:r>
              <a:rPr u="sng">
                <a:solidFill>
                  <a:schemeClr val="hlink"/>
                </a:solidFill>
                <a:hlinkClick r:id="rId2"/>
              </a:rPr>
              <a:t>ummemansura0011@gmail.com</a:t>
            </a:r>
            <a:r>
              <a:t> </a:t>
            </a:r>
          </a:p>
        </p:txBody>
      </p:sp>
      <p:sp>
        <p:nvSpPr>
          <p:cNvPr id="3" name="Object2"/>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NHQAAyQkAAHA1AACsJQAAEAAAAA=="/>
              </a:ext>
            </a:extLst>
          </p:cNvSpPr>
          <p:nvPr>
            <p:ph type="obj" sz="half" idx="2"/>
          </p:nvPr>
        </p:nvSpPr>
        <p:spPr>
          <a:xfrm>
            <a:off x="4722495" y="1590675"/>
            <a:ext cx="3964305" cy="453326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3000" b="1" i="0" u="sng" strike="noStrike" kern="1" spc="0" baseline="0">
                <a:solidFill>
                  <a:schemeClr val="tx1"/>
                </a:solidFill>
                <a:effectLst/>
                <a:latin typeface="Basic Sans" pitchFamily="1" charset="0"/>
                <a:ea typeface="Basic Sans" pitchFamily="1" charset="0"/>
                <a:cs typeface="Basic Sans" pitchFamily="1" charset="0"/>
              </a:defRPr>
            </a:pPr>
            <a:r>
              <a:t>পাঠ পরিচিতি </a:t>
            </a:r>
          </a:p>
          <a:p>
            <a:pPr marL="0" marR="0" indent="0" algn="ctr" defTabSz="449580">
              <a:lnSpc>
                <a:spcPct val="100000"/>
              </a:lnSpc>
              <a:spcBef>
                <a:spcPts val="0"/>
              </a:spcBef>
              <a:spcAft>
                <a:spcPts val="0"/>
              </a:spcAft>
              <a:buNone/>
              <a:tabLst/>
              <a:defRPr sz="3000" b="1" i="0" u="none" strike="noStrike" kern="1" spc="0" baseline="0">
                <a:solidFill>
                  <a:schemeClr val="tx1"/>
                </a:solidFill>
                <a:effectLst/>
                <a:latin typeface="Basic Sans" pitchFamily="1" charset="0"/>
                <a:ea typeface="Basic Sans" pitchFamily="1" charset="0"/>
                <a:cs typeface="Basic Sans" pitchFamily="1" charset="0"/>
              </a:defRPr>
            </a:pPr>
            <a:r>
              <a:t>দশম শ্রেণি </a:t>
            </a:r>
          </a:p>
          <a:p>
            <a:pPr marL="0" marR="0" indent="0" algn="ctr" defTabSz="449580">
              <a:lnSpc>
                <a:spcPct val="100000"/>
              </a:lnSpc>
              <a:spcBef>
                <a:spcPts val="0"/>
              </a:spcBef>
              <a:spcAft>
                <a:spcPts val="0"/>
              </a:spcAft>
              <a:buNone/>
              <a:tabLst/>
              <a:defRPr sz="3000" b="1" i="0" u="none" strike="noStrike" kern="1" spc="0" baseline="0">
                <a:solidFill>
                  <a:schemeClr val="tx1"/>
                </a:solidFill>
                <a:effectLst/>
                <a:latin typeface="Basic Sans" pitchFamily="1" charset="0"/>
                <a:ea typeface="Basic Sans" pitchFamily="1" charset="0"/>
                <a:cs typeface="Basic Sans" pitchFamily="1" charset="0"/>
              </a:defRPr>
            </a:pPr>
            <a:r>
              <a:t>কুরআন মাজিদ</a:t>
            </a:r>
          </a:p>
          <a:p>
            <a:pPr marL="0" marR="0" indent="0" algn="ctr" defTabSz="449580">
              <a:lnSpc>
                <a:spcPct val="100000"/>
              </a:lnSpc>
              <a:spcBef>
                <a:spcPts val="0"/>
              </a:spcBef>
              <a:spcAft>
                <a:spcPts val="0"/>
              </a:spcAft>
              <a:buNone/>
              <a:tabLst/>
              <a:defRPr sz="3000" b="1" i="0" u="none" strike="noStrike" kern="1" spc="0" baseline="0">
                <a:solidFill>
                  <a:schemeClr val="tx1"/>
                </a:solidFill>
                <a:effectLst/>
                <a:latin typeface="Basic Sans" pitchFamily="1" charset="0"/>
                <a:ea typeface="Basic Sans" pitchFamily="1" charset="0"/>
                <a:cs typeface="Basic Sans" pitchFamily="1" charset="0"/>
              </a:defRPr>
            </a:pPr>
            <a:r>
              <a:t>১ম অধ্যায়</a:t>
            </a:r>
          </a:p>
          <a:p>
            <a:pPr marL="0" marR="0" indent="0" algn="ctr" defTabSz="449580">
              <a:lnSpc>
                <a:spcPct val="100000"/>
              </a:lnSpc>
              <a:spcBef>
                <a:spcPts val="0"/>
              </a:spcBef>
              <a:spcAft>
                <a:spcPts val="0"/>
              </a:spcAft>
              <a:buNone/>
              <a:tabLst/>
              <a:defRPr sz="3000" b="1" i="0" u="none" strike="noStrike" kern="1" spc="0" baseline="0">
                <a:solidFill>
                  <a:schemeClr val="tx1"/>
                </a:solidFill>
                <a:effectLst/>
                <a:latin typeface="Basic Sans" pitchFamily="1" charset="0"/>
                <a:ea typeface="Basic Sans" pitchFamily="1" charset="0"/>
                <a:cs typeface="Basic Sans" pitchFamily="1" charset="0"/>
              </a:defRPr>
            </a:pPr>
            <a:r>
              <a:t>সুরা আলে ইমরান </a:t>
            </a:r>
          </a:p>
        </p:txBody>
      </p:sp>
      <p:pic>
        <p:nvPicPr>
          <p:cNvPr id="4" name="Picture1"/>
          <p:cNvPicPr>
            <a:picLocks noChangeAspect="1"/>
            <a:extLst>
              <a:ext uri="smNativeData">
                <pr:smNativeData xmlns:pr="smNativeData" val="SMDATA_14_YsWzX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6ZWZmDAAAABAAAACiihBvV93LPxQHigPFgdq/HgAAAGgAAAAAAAAAAAAAAAAAAAAAAAAAAAAAABAnAAAQJwAAAAAAAAAAAAAAAAAAAAAAAAAAAAAAAAAAAAAAAAAAAAAUAAAAAAAAAMDA/wAAAAAAZAAAADIAAAAAAAAAZAAAAAAAAAB/f38ACgAAAB8AAABUAAAAu+DjBf///wEAAAAAAAAAAAAAAAAAAAAAAAAAAAAAAAAAAAAAAAAAAAAAAAJ/f38AgICAA8zMzADAwP8Af39/AAAAAAAAAAAAAAAAAP///wAAAAAAIQAAABgAAAAUAAAAEyUAALgYAAA7LwAASCYAABAAAAA="/>
              </a:ext>
            </a:extLst>
          </p:cNvPicPr>
          <p:nvPr/>
        </p:nvPicPr>
        <p:blipFill>
          <a:blip xmlns:r="http://schemas.openxmlformats.org/officeDocument/2006/relationships" r:embed="rId3"/>
          <a:stretch>
            <a:fillRect/>
          </a:stretch>
        </p:blipFill>
        <p:spPr>
          <a:xfrm>
            <a:off x="6026785" y="4018280"/>
            <a:ext cx="1651000" cy="2204720"/>
          </a:xfrm>
          <a:prstGeom prst="rect">
            <a:avLst/>
          </a:prstGeom>
          <a:noFill/>
          <a:ln w="12700" cap="flat" cmpd="sng" algn="ctr">
            <a:noFill/>
            <a:prstDash val="solid"/>
            <a:headEnd type="none" w="med" len="med"/>
            <a:tailEnd type="none" w="med" len="med"/>
          </a:ln>
          <a:effectLst/>
        </p:spPr>
      </p:pic>
    </p:spTree>
  </p:cSld>
  <p:clrMapOvr>
    <a:masterClrMapping/>
  </p:clrMapOvr>
  <p:timing>
    <p:tnLst>
      <p:par>
        <p:cTn id="1" dur="indefinite" restart="never" nodeType="tmRoot"/>
      </p:par>
    </p:tnLst>
  </p:timing>
</p:sld>
</file>

<file path=ppt/slides/slide20.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CwAA4gAAAHctAAAQBwAAEAAAAA=="/>
              </a:ext>
            </a:extLst>
          </p:cNvSpPr>
          <p:nvPr>
            <p:ph type="ctrTitle"/>
          </p:nvPr>
        </p:nvSpPr>
        <p:spPr>
          <a:xfrm>
            <a:off x="1793875" y="143510"/>
            <a:ext cx="5596890" cy="1004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latin typeface="Noto Naskh Arabic UI" pitchFamily="1" charset="0"/>
                <a:ea typeface="Noto Naskh Arabic UI" pitchFamily="1" charset="0"/>
                <a:cs typeface="Noto Naskh Arabic UI" pitchFamily="1" charset="0"/>
              </a:defRPr>
            </a:pPr>
            <a:r>
              <a:t>وما يعلم تأويله إلا الله </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MRDQw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fAAAAvQkAAKE3AABHJwAAEAAAAA=="/>
              </a:ext>
            </a:extLst>
          </p:cNvSpPr>
          <p:nvPr>
            <p:ph type="subTitle" idx="1"/>
          </p:nvPr>
        </p:nvSpPr>
        <p:spPr>
          <a:xfrm rot="40988">
            <a:off x="141605" y="1583055"/>
            <a:ext cx="8901430" cy="480187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l" defTabSz="449580">
              <a:lnSpc>
                <a:spcPct val="100000"/>
              </a:lnSpc>
              <a:spcBef>
                <a:spcPts val="0"/>
              </a:spcBef>
              <a:spcAft>
                <a:spcPts val="0"/>
              </a:spcAft>
              <a:buNone/>
              <a:tabLst/>
              <a:defRPr sz="3200" b="1" i="0" u="none" strike="noStrike" kern="1" spc="0" baseline="0">
                <a:solidFill>
                  <a:schemeClr val="tx1"/>
                </a:solidFill>
                <a:latin typeface="Basic Sans" pitchFamily="1" charset="0"/>
                <a:ea typeface="Basic Sans" pitchFamily="1" charset="0"/>
                <a:cs typeface="Basic Sans" pitchFamily="1" charset="0"/>
              </a:defRPr>
            </a:pPr>
            <a:r>
              <a:t>অত্র আয়াতাংশের অর্থ হচ্ছে - এর ব্যাখ্যা আল্লাহ ছাড়া কেউ জানে না। </a:t>
            </a:r>
          </a:p>
          <a:p>
            <a:pPr marL="0" marR="0" indent="0" algn="l" defTabSz="449580">
              <a:lnSpc>
                <a:spcPct val="100000"/>
              </a:lnSpc>
              <a:spcBef>
                <a:spcPts val="0"/>
              </a:spcBef>
              <a:spcAft>
                <a:spcPts val="0"/>
              </a:spcAft>
              <a:buNone/>
              <a:tabLst/>
              <a:defRPr sz="3200" b="1" i="0" u="none" strike="noStrike" kern="1" spc="0" baseline="0">
                <a:solidFill>
                  <a:schemeClr val="tx1"/>
                </a:solidFill>
                <a:latin typeface="Basic Sans" pitchFamily="1" charset="0"/>
                <a:ea typeface="Basic Sans" pitchFamily="1" charset="0"/>
                <a:cs typeface="Basic Sans" pitchFamily="1" charset="0"/>
              </a:defRPr>
            </a:pPr>
          </a:p>
          <a:p>
            <a:pPr marL="0" marR="0" indent="0" algn="l" defTabSz="449580">
              <a:lnSpc>
                <a:spcPct val="100000"/>
              </a:lnSpc>
              <a:spcBef>
                <a:spcPts val="0"/>
              </a:spcBef>
              <a:spcAft>
                <a:spcPts val="0"/>
              </a:spcAft>
              <a:buNone/>
              <a:tabLst/>
              <a:defRPr sz="3200" b="1" i="0" u="none" strike="noStrike" kern="1" spc="0" baseline="0">
                <a:solidFill>
                  <a:schemeClr val="tx1"/>
                </a:solidFill>
                <a:latin typeface="Basic Sans" pitchFamily="1" charset="0"/>
                <a:ea typeface="Basic Sans" pitchFamily="1" charset="0"/>
                <a:cs typeface="Basic Sans" pitchFamily="1" charset="0"/>
              </a:defRPr>
            </a:pPr>
            <a:r>
              <a:t>আল কুরআনের মুতাশাবিহাত আয়াতের পরিমাণ মুহকামাত আয়াতের তুলনায় অনেক কম। এ মুতাশাবিহাত তথা অস্পষ্ট আয়াতের প্রকৃত অর্থ আল্লাহ ভালো জানেন। এর অর্থ নিয়ে শুধু বক্রতা সম্পন্ন লোকেরাই ঘাঁটাঘাঁটি করে। এজন্য আল্লাহ সতর্ক করে এ কথাটি বলেছেন।</a:t>
            </a:r>
          </a:p>
          <a:p>
            <a:pPr marL="0" marR="0" indent="0" algn="l" defTabSz="449580">
              <a:lnSpc>
                <a:spcPct val="100000"/>
              </a:lnSpc>
              <a:spcBef>
                <a:spcPts val="0"/>
              </a:spcBef>
              <a:spcAft>
                <a:spcPts val="0"/>
              </a:spcAft>
              <a:buNone/>
              <a:tabLst/>
              <a:defRPr sz="3200" b="1" i="0" u="none" strike="noStrike" kern="1" spc="0" baseline="0">
                <a:solidFill>
                  <a:schemeClr val="tx1"/>
                </a:solidFill>
                <a:latin typeface="Basic Sans" pitchFamily="1" charset="0"/>
                <a:ea typeface="Basic Sans" pitchFamily="1" charset="0"/>
                <a:cs typeface="Basic Sans" pitchFamily="1" charset="0"/>
              </a:defRPr>
            </a:pPr>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oHBwc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4O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21.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MY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CwAA4gAAAHctAABMBQAAEAAAAA=="/>
              </a:ext>
            </a:extLst>
          </p:cNvSpPr>
          <p:nvPr>
            <p:ph type="ctrTitle"/>
          </p:nvPr>
        </p:nvSpPr>
        <p:spPr>
          <a:xfrm>
            <a:off x="1793875" y="143510"/>
            <a:ext cx="5596890" cy="71755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latin typeface="Noto Naskh Arabic UI" pitchFamily="1" charset="0"/>
                <a:ea typeface="Noto Naskh Arabic UI" pitchFamily="1" charset="0"/>
                <a:cs typeface="Noto Naskh Arabic UI" pitchFamily="1" charset="0"/>
              </a:defRPr>
            </a:pPr>
            <a:r>
              <a:t>والراسخون في العلم </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gAwAA0AYAAJ80AAC6JwAAEAAAAA=="/>
              </a:ext>
            </a:extLst>
          </p:cNvSpPr>
          <p:nvPr>
            <p:ph type="subTitle" idx="1"/>
          </p:nvPr>
        </p:nvSpPr>
        <p:spPr>
          <a:xfrm>
            <a:off x="589280" y="1107440"/>
            <a:ext cx="7964805" cy="53505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l" defTabSz="449580">
              <a:lnSpc>
                <a:spcPct val="100000"/>
              </a:lnSpc>
              <a:spcBef>
                <a:spcPts val="0"/>
              </a:spcBef>
              <a:spcAft>
                <a:spcPts val="0"/>
              </a:spcAft>
              <a:buNone/>
              <a:tabLst/>
              <a:defRPr sz="3200" b="1" i="0" u="none" strike="noStrike" kern="1" spc="0" baseline="0">
                <a:solidFill>
                  <a:schemeClr val="tx1"/>
                </a:solidFill>
                <a:latin typeface="Basic Sans" pitchFamily="1" charset="0"/>
                <a:ea typeface="Basic Sans" pitchFamily="1" charset="0"/>
                <a:cs typeface="Basic Sans" pitchFamily="1" charset="0"/>
              </a:defRPr>
            </a:pPr>
            <a:r>
              <a:t>এর অর্থ হচ্ছে- যারা জ্ঞানে সুগভীর।</a:t>
            </a:r>
          </a:p>
          <a:p>
            <a:pPr marL="0" marR="0" indent="0" algn="l" defTabSz="449580">
              <a:lnSpc>
                <a:spcPct val="100000"/>
              </a:lnSpc>
              <a:spcBef>
                <a:spcPts val="0"/>
              </a:spcBef>
              <a:spcAft>
                <a:spcPts val="0"/>
              </a:spcAft>
              <a:buNone/>
              <a:tabLst/>
              <a:defRPr sz="3200" b="1" i="0" u="none" strike="noStrike" kern="1" spc="0" baseline="0">
                <a:solidFill>
                  <a:schemeClr val="tx1"/>
                </a:solidFill>
                <a:latin typeface="Basic Sans" pitchFamily="1" charset="0"/>
                <a:ea typeface="Basic Sans" pitchFamily="1" charset="0"/>
                <a:cs typeface="Basic Sans" pitchFamily="1" charset="0"/>
              </a:defRPr>
            </a:pPr>
          </a:p>
          <a:p>
            <a:pPr marL="0" marR="0" indent="0" algn="l" defTabSz="449580">
              <a:lnSpc>
                <a:spcPct val="100000"/>
              </a:lnSpc>
              <a:spcBef>
                <a:spcPts val="0"/>
              </a:spcBef>
              <a:spcAft>
                <a:spcPts val="0"/>
              </a:spcAft>
              <a:buNone/>
              <a:tabLst/>
              <a:defRPr sz="3200" b="1" i="0" u="none" strike="noStrike" kern="1" spc="0" baseline="0">
                <a:solidFill>
                  <a:schemeClr val="tx1"/>
                </a:solidFill>
                <a:latin typeface="Basic Sans" pitchFamily="1" charset="0"/>
                <a:ea typeface="Basic Sans" pitchFamily="1" charset="0"/>
                <a:cs typeface="Basic Sans" pitchFamily="1" charset="0"/>
              </a:defRPr>
            </a:pPr>
            <a:r>
              <a:t>জ্ঞানে গভীরতার অধিকারী কারা? এ সম্পর্কে আলেমগণের উক্তি রয়েছে। অধিকতর গ্রহণীয় হলো তাঁরা হলেন আহলে সুন্নত ওয়াল জামায়াত। তারা সুস্পষ্ট ও অস্পষ্ট উভয় আয়াতকেই সত্য মনে করে। কারণ তাদের বিশ্বাস উভয় প্রকার আয়াত আল্লাহর পক্ষ থেকে আগত।</a:t>
            </a:r>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YGEA0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IAAw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slides/slide22.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sLCAs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5AwAA4gAAAIc0AACBBwAAEAAAAA=="/>
              </a:ext>
            </a:extLst>
          </p:cNvSpPr>
          <p:nvPr>
            <p:ph type="ctrTitle"/>
          </p:nvPr>
        </p:nvSpPr>
        <p:spPr>
          <a:xfrm>
            <a:off x="645795" y="143510"/>
            <a:ext cx="7893050" cy="1076325"/>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একক কাজ</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sLCwo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kx0AANo1AAAwKgAAEAAAAA=="/>
              </a:ext>
            </a:extLst>
          </p:cNvSpPr>
          <p:nvPr>
            <p:ph type="subTitle" idx="1"/>
          </p:nvPr>
        </p:nvSpPr>
        <p:spPr>
          <a:xfrm>
            <a:off x="457200" y="4807585"/>
            <a:ext cx="8296910" cy="205041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ctr"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r>
              <a:t>সুরা আল ইমরান সম্পর্কে কিছু লিখ।</a:t>
            </a:r>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B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wNCxI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pic>
        <p:nvPicPr>
          <p:cNvPr id="6" name="Picture1"/>
          <p:cNvPicPr>
            <a:picLocks noChangeAspect="1"/>
            <a:extLst>
              <a:ext uri="smNativeData">
                <pr:smNativeData xmlns:pr="smNativeData" val="SMDATA_14_YsWzX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IAsAAIEHAABZLgAAthwAABAAAAA="/>
              </a:ext>
            </a:extLst>
          </p:cNvPicPr>
          <p:nvPr/>
        </p:nvPicPr>
        <p:blipFill>
          <a:blip xmlns:r="http://schemas.openxmlformats.org/officeDocument/2006/relationships" r:embed="rId2"/>
          <a:stretch>
            <a:fillRect/>
          </a:stretch>
        </p:blipFill>
        <p:spPr>
          <a:xfrm>
            <a:off x="1808480" y="1219835"/>
            <a:ext cx="5725795" cy="3447415"/>
          </a:xfrm>
          <a:prstGeom prst="rect">
            <a:avLst/>
          </a:prstGeom>
          <a:noFill/>
          <a:ln w="12700" cap="flat" cmpd="sng" algn="ctr">
            <a:noFill/>
            <a:prstDash val="solid"/>
            <a:headEnd type="none" w="med" len="med"/>
            <a:tailEnd type="none" w="med" len="med"/>
          </a:ln>
          <a:effectLst/>
        </p:spPr>
      </p:pic>
    </p:spTree>
  </p:cSld>
  <p:clrMapOvr>
    <a:masterClrMapping/>
  </p:clrMapOvr>
  <p:timing>
    <p:tnLst>
      <p:par>
        <p:cTn id="1" dur="indefinite" restart="never" nodeType="tmRoot"/>
      </p:par>
    </p:tnLst>
  </p:timing>
</p:sld>
</file>

<file path=ppt/slides/slide23.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mCgAAVgEAAFQtAADiBAAAEAAAAA=="/>
              </a:ext>
            </a:extLst>
          </p:cNvSpPr>
          <p:nvPr>
            <p:ph type="ctrTitle"/>
          </p:nvPr>
        </p:nvSpPr>
        <p:spPr>
          <a:xfrm rot="21566390">
            <a:off x="1771650" y="217170"/>
            <a:ext cx="5596890" cy="57658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pPr>
            <a:r>
              <a:t>দলীয় কাজ</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0MDAw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DAQAAuR0AAEA4AACcKAAAEAAAAA=="/>
              </a:ext>
            </a:extLst>
          </p:cNvSpPr>
          <p:nvPr>
            <p:ph type="subTitle" idx="1"/>
          </p:nvPr>
        </p:nvSpPr>
        <p:spPr>
          <a:xfrm>
            <a:off x="245745" y="4831715"/>
            <a:ext cx="8898255" cy="176974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ctr" defTabSz="449580">
              <a:lnSpc>
                <a:spcPct val="100000"/>
              </a:lnSpc>
              <a:spcBef>
                <a:spcPts val="0"/>
              </a:spcBef>
              <a:spcAft>
                <a:spcPts val="0"/>
              </a:spcAft>
              <a:buNone/>
              <a:tabLst/>
              <a:defRPr sz="3200" b="1" i="0" u="none" strike="noStrike" kern="1" spc="0" baseline="0">
                <a:solidFill>
                  <a:schemeClr val="tx1"/>
                </a:solidFill>
                <a:latin typeface="Basic Sans" pitchFamily="1" charset="0"/>
                <a:ea typeface="Basic Sans" pitchFamily="1" charset="0"/>
                <a:cs typeface="Basic Sans" pitchFamily="1" charset="0"/>
              </a:defRPr>
            </a:pPr>
            <a:r>
              <a:t> সুরা আল ইমরানের অনুবাদ একে অপরের সাথে পর্যালোচনা কর।</a:t>
            </a:r>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ENEQo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BATEBY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pic>
        <p:nvPicPr>
          <p:cNvPr id="6" name="Picture1"/>
          <p:cNvPicPr>
            <a:picLocks noChangeAspect="1"/>
            <a:extLst>
              <a:ext uri="smNativeData">
                <pr:smNativeData xmlns:pr="smNativeData" val="SMDATA_14_YsWzX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VQgAAA0FAADqLwAA/xsAABAAAAA="/>
              </a:ext>
            </a:extLst>
          </p:cNvPicPr>
          <p:nvPr/>
        </p:nvPicPr>
        <p:blipFill>
          <a:blip xmlns:r="http://schemas.openxmlformats.org/officeDocument/2006/relationships" r:embed="rId2"/>
          <a:stretch>
            <a:fillRect/>
          </a:stretch>
        </p:blipFill>
        <p:spPr>
          <a:xfrm>
            <a:off x="1354455" y="821055"/>
            <a:ext cx="6434455" cy="3729990"/>
          </a:xfrm>
          <a:prstGeom prst="rect">
            <a:avLst/>
          </a:prstGeom>
          <a:noFill/>
          <a:ln w="12700" cap="flat" cmpd="sng" algn="ctr">
            <a:noFill/>
            <a:prstDash val="solid"/>
            <a:headEnd type="none" w="med" len="med"/>
            <a:tailEnd type="none" w="med" len="med"/>
          </a:ln>
          <a:effectLst/>
        </p:spPr>
      </p:pic>
    </p:spTree>
  </p:cSld>
  <p:clrMapOvr>
    <a:masterClrMapping/>
  </p:clrMapOvr>
  <p:timing>
    <p:tnLst>
      <p:par>
        <p:cTn id="1" dur="indefinite" restart="never" nodeType="tmRoot"/>
      </p:par>
    </p:tnLst>
  </p:timing>
</p:sld>
</file>

<file path=ppt/slides/slide24.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CwAAHg0AAHctAACkFQAAEAAAAA=="/>
              </a:ext>
            </a:extLst>
          </p:cNvSpPr>
          <p:nvPr>
            <p:ph type="ctrTitle"/>
          </p:nvPr>
        </p:nvSpPr>
        <p:spPr>
          <a:xfrm>
            <a:off x="1793875" y="2132330"/>
            <a:ext cx="559689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8UDxI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PAgAAgB4AABY0AABYKQAAEAAAAA=="/>
              </a:ext>
            </a:extLst>
          </p:cNvSpPr>
          <p:nvPr>
            <p:ph type="subTitle" idx="1"/>
          </p:nvPr>
        </p:nvSpPr>
        <p:spPr>
          <a:xfrm>
            <a:off x="456565" y="4958080"/>
            <a:ext cx="8010525"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ctr" defTabSz="449580">
              <a:lnSpc>
                <a:spcPct val="100000"/>
              </a:lnSpc>
              <a:spcBef>
                <a:spcPts val="0"/>
              </a:spcBef>
              <a:spcAft>
                <a:spcPts val="0"/>
              </a:spcAft>
              <a:buAutoNum type="arabicPeriod"/>
              <a:tabLst/>
              <a:defRPr sz="3200" b="1" i="0" u="none" strike="noStrike" kern="1" spc="0" baseline="0">
                <a:solidFill>
                  <a:schemeClr val="tx1"/>
                </a:solidFill>
                <a:latin typeface="Noto Naskh Arabic UI" pitchFamily="1" charset="0"/>
                <a:ea typeface="Noto Naskh Arabic UI" pitchFamily="1" charset="0"/>
                <a:cs typeface="Noto Naskh Arabic UI" pitchFamily="1" charset="0"/>
              </a:defRPr>
            </a:pPr>
            <a:r>
              <a:t>أم الكتاب অর্থ কী?</a:t>
            </a:r>
          </a:p>
          <a:p>
            <a:pPr marL="0" marR="0" indent="0" algn="ctr" defTabSz="449580">
              <a:lnSpc>
                <a:spcPct val="100000"/>
              </a:lnSpc>
              <a:spcBef>
                <a:spcPts val="0"/>
              </a:spcBef>
              <a:spcAft>
                <a:spcPts val="0"/>
              </a:spcAft>
              <a:buAutoNum type="arabicPeriod"/>
              <a:tabLst/>
              <a:defRPr sz="3200" b="1" i="0" u="none" strike="noStrike" kern="1" spc="0" baseline="0">
                <a:solidFill>
                  <a:schemeClr val="tx1"/>
                </a:solidFill>
                <a:latin typeface="Noto Naskh Arabic UI" pitchFamily="1" charset="0"/>
                <a:ea typeface="Noto Naskh Arabic UI" pitchFamily="1" charset="0"/>
                <a:cs typeface="Noto Naskh Arabic UI" pitchFamily="1" charset="0"/>
              </a:defRPr>
            </a:pPr>
            <a:r>
              <a:t>زيغ অর্থ কী?</a:t>
            </a:r>
          </a:p>
          <a:p>
            <a:pPr marL="0" marR="0" indent="0" algn="ctr" defTabSz="449580">
              <a:lnSpc>
                <a:spcPct val="100000"/>
              </a:lnSpc>
              <a:spcBef>
                <a:spcPts val="0"/>
              </a:spcBef>
              <a:spcAft>
                <a:spcPts val="0"/>
              </a:spcAft>
              <a:buAutoNum type="arabicPeriod"/>
              <a:tabLst/>
              <a:defRPr sz="3200" b="1" i="0" u="none" strike="noStrike" kern="1" spc="0" baseline="0">
                <a:solidFill>
                  <a:schemeClr val="tx1"/>
                </a:solidFill>
                <a:latin typeface="Noto Naskh Arabic UI" pitchFamily="1" charset="0"/>
                <a:ea typeface="Noto Naskh Arabic UI" pitchFamily="1" charset="0"/>
                <a:cs typeface="Noto Naskh Arabic UI" pitchFamily="1" charset="0"/>
              </a:defRPr>
            </a:pPr>
            <a:r>
              <a:t>ميعاد এর বহুবচন কী?</a:t>
            </a:r>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8KChg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8LCQc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pic>
        <p:nvPicPr>
          <p:cNvPr id="6" name="Picture1"/>
          <p:cNvPicPr>
            <a:picLocks noChangeAspect="1"/>
            <a:extLst>
              <a:ext uri="smNativeData">
                <pr:smNativeData xmlns:pr="smNativeData" val="SMDATA_14_YsWzX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6ZWZm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XAwAAAAAAADrKQAAjx0AABAAAAA="/>
              </a:ext>
            </a:extLst>
          </p:cNvPicPr>
          <p:nvPr/>
        </p:nvPicPr>
        <p:blipFill>
          <a:blip xmlns:r="http://schemas.openxmlformats.org/officeDocument/2006/relationships" r:embed="rId2"/>
          <a:stretch>
            <a:fillRect/>
          </a:stretch>
        </p:blipFill>
        <p:spPr>
          <a:xfrm>
            <a:off x="2009140" y="0"/>
            <a:ext cx="4805045" cy="4805045"/>
          </a:xfrm>
          <a:prstGeom prst="rect">
            <a:avLst/>
          </a:prstGeom>
          <a:noFill/>
          <a:ln w="12700" cap="flat" cmpd="sng" algn="ctr">
            <a:noFill/>
            <a:prstDash val="solid"/>
            <a:headEnd type="none" w="med" len="med"/>
            <a:tailEnd type="none" w="med" len="med"/>
          </a:ln>
          <a:effectLst/>
        </p:spPr>
      </p:pic>
    </p:spTree>
  </p:cSld>
  <p:clrMapOvr>
    <a:masterClrMapping/>
  </p:clrMapOvr>
  <p:timing>
    <p:tnLst>
      <p:par>
        <p:cTn id="1" dur="indefinite" restart="never" nodeType="tmRoot"/>
      </p:par>
    </p:tnLst>
  </p:timing>
</p:sld>
</file>

<file path=ppt/slides/slide25.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8KBg0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CwAAxAEAAHctAAC9BQAAEAAAAA=="/>
              </a:ext>
            </a:extLst>
          </p:cNvSpPr>
          <p:nvPr>
            <p:ph type="ctrTitle"/>
          </p:nvPr>
        </p:nvSpPr>
        <p:spPr>
          <a:xfrm>
            <a:off x="1793875" y="287020"/>
            <a:ext cx="5596890" cy="645795"/>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pPr>
            <a:r>
              <a:t>বাড়ির কাজ </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0NDRM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TAQAAQBwAAGk1AAAwKgAAEAAAAA=="/>
              </a:ext>
            </a:extLst>
          </p:cNvSpPr>
          <p:nvPr>
            <p:ph type="subTitle" idx="1"/>
          </p:nvPr>
        </p:nvSpPr>
        <p:spPr>
          <a:xfrm>
            <a:off x="255905" y="4592320"/>
            <a:ext cx="8426450" cy="226568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ctr" defTabSz="449580">
              <a:lnSpc>
                <a:spcPct val="100000"/>
              </a:lnSpc>
              <a:spcBef>
                <a:spcPts val="0"/>
              </a:spcBef>
              <a:spcAft>
                <a:spcPts val="0"/>
              </a:spcAft>
              <a:buNone/>
              <a:tabLst/>
              <a:defRPr sz="3200" b="1" i="0" u="none" strike="noStrike" kern="1" spc="0" baseline="0">
                <a:solidFill>
                  <a:schemeClr val="tx1"/>
                </a:solidFill>
                <a:latin typeface="Basic Sans" pitchFamily="1" charset="0"/>
                <a:ea typeface="Basic Sans" pitchFamily="1" charset="0"/>
                <a:cs typeface="Basic Sans" pitchFamily="1" charset="0"/>
              </a:defRPr>
            </a:pPr>
            <a:r>
              <a:t>বোর্ড বই পৃষ্ঠা ২৭১ এর সৃজনশীল নং ১</a:t>
            </a:r>
          </a:p>
        </p:txBody>
      </p:sp>
      <p:pic>
        <p:nvPicPr>
          <p:cNvPr id="4" name="Picture1"/>
          <p:cNvPicPr>
            <a:picLocks noChangeAspect="1"/>
            <a:extLst>
              <a:ext uri="smNativeData">
                <pr:smNativeData xmlns:pr="smNativeData" val="SMDATA_14_YsWzX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8Nz5Z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xAcAAKcGAABWLgAAQBwAABAAAAA="/>
              </a:ext>
            </a:extLst>
          </p:cNvPicPr>
          <p:nvPr/>
        </p:nvPicPr>
        <p:blipFill>
          <a:blip xmlns:r="http://schemas.openxmlformats.org/officeDocument/2006/relationships" r:embed="rId2"/>
          <a:stretch>
            <a:fillRect/>
          </a:stretch>
        </p:blipFill>
        <p:spPr>
          <a:xfrm>
            <a:off x="1262380" y="1081405"/>
            <a:ext cx="6269990" cy="3510915"/>
          </a:xfrm>
          <a:prstGeom prst="rect">
            <a:avLst/>
          </a:prstGeom>
          <a:noFill/>
          <a:ln w="12700" cap="flat" cmpd="sng" algn="ctr">
            <a:noFill/>
            <a:prstDash val="solid"/>
            <a:headEnd type="none" w="med" len="med"/>
            <a:tailEnd type="none" w="med" len="med"/>
          </a:ln>
          <a:effectLst/>
        </p:spPr>
      </p:pic>
    </p:spTree>
  </p:cSld>
  <p:clrMapOvr>
    <a:masterClrMapping/>
  </p:clrMapOvr>
  <p:timing>
    <p:tnLst>
      <p:par>
        <p:cTn id="1" dur="indefinite" restart="never" nodeType="tmRoot"/>
      </p:par>
    </p:tnLst>
  </p:timing>
</p:sld>
</file>

<file path=ppt/slides/slide26.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WSJhY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CwAAHg0AAHctAACkFQAAEAAAAA=="/>
              </a:ext>
            </a:extLst>
          </p:cNvSpPr>
          <p:nvPr>
            <p:ph type="ctrTitle"/>
          </p:nvPr>
        </p:nvSpPr>
        <p:spPr>
          <a:xfrm>
            <a:off x="1793875" y="2132330"/>
            <a:ext cx="559689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a:pP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wCAAA4BcAANAvAAC4IgAAEAAAAA=="/>
              </a:ext>
            </a:extLst>
          </p:cNvSpPr>
          <p:nvPr>
            <p:ph type="subTitle" idx="1"/>
          </p:nvPr>
        </p:nvSpPr>
        <p:spPr>
          <a:xfrm>
            <a:off x="1371600" y="3881120"/>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ctr"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p>
        </p:txBody>
      </p:sp>
      <p:sp>
        <p:nvSpPr>
          <p:cNvPr id="4"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5"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pic>
        <p:nvPicPr>
          <p:cNvPr id="6" name="Picture1"/>
          <p:cNvPicPr>
            <a:picLocks noChangeAspect="1"/>
            <a:extLst>
              <a:ext uri="smNativeData">
                <pr:smNativeData xmlns:pr="smNativeData" val="SMDATA_14_YsWzX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AAAAABcDAACbNwAAFygAABAAAAA="/>
              </a:ext>
            </a:extLst>
          </p:cNvPicPr>
          <p:nvPr/>
        </p:nvPicPr>
        <p:blipFill>
          <a:blip xmlns:r="http://schemas.openxmlformats.org/officeDocument/2006/relationships" r:embed="rId2"/>
          <a:stretch>
            <a:fillRect/>
          </a:stretch>
        </p:blipFill>
        <p:spPr>
          <a:xfrm>
            <a:off x="0" y="502285"/>
            <a:ext cx="9039225" cy="6014720"/>
          </a:xfrm>
          <a:prstGeom prst="rect">
            <a:avLst/>
          </a:prstGeom>
          <a:noFill/>
          <a:ln w="12700" cap="flat" cmpd="sng" algn="ctr">
            <a:noFill/>
            <a:prstDash val="solid"/>
            <a:headEnd type="none" w="med" len="med"/>
            <a:tailEnd type="none" w="med" len="med"/>
          </a:ln>
          <a:effectLst/>
        </p:spPr>
      </p:pic>
    </p:spTree>
  </p:cSld>
  <p:clrMapOvr>
    <a:masterClrMapping/>
  </p:clrMapOvr>
  <p:timing>
    <p:tnLst>
      <p:par>
        <p:cTn id="1" dur="indefinite" restart="never" nodeType="tmRoot"/>
      </p:par>
    </p:tnLst>
  </p:timing>
</p:sld>
</file>

<file path=ppt/slides/slide3.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Hg0AAAg0AACkFQAAEAAAAA=="/>
              </a:ext>
            </a:extLst>
          </p:cNvSpPr>
          <p:nvPr>
            <p:ph type="ctrTitle"/>
          </p:nvPr>
        </p:nvSpPr>
        <p:spPr>
          <a:xfrm>
            <a:off x="685800" y="2132330"/>
            <a:ext cx="7772400" cy="1385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নিচের প্রশ্নের উত্তর দাও </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wCAAA4BcAANAvAAC4IgAAEAAAAA=="/>
              </a:ext>
            </a:extLst>
          </p:cNvSpPr>
          <p:nvPr>
            <p:ph type="subTitle" idx="1"/>
          </p:nvPr>
        </p:nvSpPr>
        <p:spPr>
          <a:xfrm>
            <a:off x="1371600" y="3881120"/>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Sans" pitchFamily="1" charset="0"/>
                <a:cs typeface="Basic Sans"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Sans" pitchFamily="1" charset="0"/>
                <a:cs typeface="Basic Sans"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Sans" pitchFamily="1" charset="0"/>
                <a:cs typeface="Basic Sans"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Sans" pitchFamily="1" charset="0"/>
                <a:cs typeface="Basic Sans" pitchFamily="1" charset="0"/>
              </a:defRPr>
            </a:lvl5pPr>
          </a:lstStyle>
          <a:p>
            <a:pPr marL="0" marR="0" indent="0" algn="ctr"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r>
              <a:t>কুরআনের সর্ববৃহৎ ২য় সুরা কোনটি?</a:t>
            </a:r>
          </a:p>
          <a:p>
            <a:pPr marL="0" marR="0" indent="0" algn="ctr"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Sans" pitchFamily="1" charset="0"/>
                <a:cs typeface="Basic Sans" pitchFamily="1" charset="0"/>
              </a:defRPr>
            </a:pPr>
          </a:p>
        </p:txBody>
      </p:sp>
    </p:spTree>
  </p:cSld>
  <p:clrMapOvr>
    <a:masterClrMapping/>
  </p:clrMapOvr>
  <p:timing>
    <p:tnLst>
      <p:par>
        <p:cTn id="1" dur="indefinite" restart="never" nodeType="tmRoot"/>
      </p:par>
    </p:tnLst>
  </p:timing>
</p:sld>
</file>

<file path=ppt/slides/slide4.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wCAAA4BcAANAvAAC4IgAAEAAAAA=="/>
              </a:ext>
            </a:extLst>
          </p:cNvSpPr>
          <p:nvPr>
            <p:ph type="subTitle" idx="1"/>
          </p:nvPr>
        </p:nvSpPr>
        <p:spPr>
          <a:xfrm>
            <a:off x="1371600" y="3881120"/>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ctr"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Roman" pitchFamily="1" charset="0"/>
                <a:cs typeface="Basic Roman" pitchFamily="1" charset="0"/>
              </a:defRPr>
            </a:pPr>
          </a:p>
        </p:txBody>
      </p:sp>
      <p:sp>
        <p:nvSpPr>
          <p:cNvPr id="3"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4"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5"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iAAAAqf7//7IwAADkDwAAEAAAAA=="/>
              </a:ext>
            </a:extLst>
          </p:cNvSpPr>
          <p:nvPr>
            <p:ph type="ctrTitle"/>
          </p:nvPr>
        </p:nvSpPr>
        <p:spPr>
          <a:xfrm>
            <a:off x="143510" y="-217805"/>
            <a:ext cx="7772400" cy="2800985"/>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sz="7200" b="1" u="sng"/>
            </a:pPr>
            <a:r>
              <a:t>সুরা আলে ইমরান ১ম রুকু</a:t>
            </a:r>
          </a:p>
        </p:txBody>
      </p:sp>
      <p:pic>
        <p:nvPicPr>
          <p:cNvPr id="6" name="Picture1"/>
          <p:cNvPicPr>
            <a:picLocks noChangeAspect="1"/>
            <a:extLst>
              <a:ext uri="smNativeData">
                <pr:smNativeData xmlns:pr="smNativeData" val="SMDATA_14_YsWzX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DAAAABAAAAAh/7Yx8jPiPzGIrUo63wVAHgAAAGgAAAAAAAAAAAAAAAAAAAAAAAAAAAAAABAnAAAQJwAAAAAAAAAAAAAAAAAAAAAAAAAAAAAAAAAAAAAAAAAAAAAUAAAAAAAAAMDA/wAAAAAAZAAAADIAAAAAAAAAZAAAAAAAAAB/f38ACgAAAB8AAABUAAAAu+DjBf///wEAAAAAAAAAAAAAAAAAAAAAAAAAAAAAAAAAAAAAAAAAAAAAAAJ/f38AgICAA8zMzADAwP8Af39/AAAAAAAAAAAAAAAAAP///wAAAAAAIQAAABgAAAAUAAAATQIAAGAPAADyNQAAMCoAABAAAAA="/>
              </a:ext>
            </a:extLst>
          </p:cNvPicPr>
          <p:nvPr/>
        </p:nvPicPr>
        <p:blipFill>
          <a:blip xmlns:r="http://schemas.openxmlformats.org/officeDocument/2006/relationships" r:embed="rId2"/>
          <a:stretch>
            <a:fillRect/>
          </a:stretch>
        </p:blipFill>
        <p:spPr>
          <a:xfrm>
            <a:off x="374015" y="2499360"/>
            <a:ext cx="8395335" cy="4358640"/>
          </a:xfrm>
          <a:prstGeom prst="rect">
            <a:avLst/>
          </a:prstGeom>
          <a:noFill/>
          <a:ln w="12700" cap="flat" cmpd="sng" algn="ctr">
            <a:noFill/>
            <a:prstDash val="solid"/>
            <a:headEnd type="none" w="med" len="med"/>
            <a:tailEnd type="none" w="med" len="med"/>
          </a:ln>
          <a:effectLst/>
        </p:spPr>
      </p:pic>
    </p:spTree>
  </p:cSld>
  <p:clrMapOvr>
    <a:masterClrMapping/>
  </p:clrMapOvr>
  <p:timing>
    <p:tnLst>
      <p:par>
        <p:cTn id="1" dur="indefinite" restart="never" nodeType="tmRoot"/>
      </p:par>
    </p:tnLst>
  </p:timing>
</p:sld>
</file>

<file path=ppt/slides/slide5.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LJ//8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CwAAAAAAAHctAAAuBgAAEAAAAA=="/>
              </a:ext>
            </a:extLst>
          </p:cNvSpPr>
          <p:nvPr>
            <p:ph type="ctrTitle"/>
          </p:nvPr>
        </p:nvSpPr>
        <p:spPr>
          <a:xfrm>
            <a:off x="1793875" y="0"/>
            <a:ext cx="5596890" cy="100457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r>
              <a:t>শিখনফল</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AAAAAEQcAAEA4AABKJwAAEAAAAA=="/>
              </a:ext>
            </a:extLst>
          </p:cNvSpPr>
          <p:nvPr>
            <p:ph type="subTitle" idx="1"/>
          </p:nvPr>
        </p:nvSpPr>
        <p:spPr>
          <a:xfrm>
            <a:off x="0" y="1148715"/>
            <a:ext cx="9144000" cy="523811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الحروف  المقطعة কী তা জানতে পারবে ।</a:t>
            </a:r>
          </a:p>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রব এর পরিচয় জানবে।</a:t>
            </a:r>
          </a:p>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কুরআন পূর্ববর্তী কীভাবে সমূহের সারাংশ তা জানতে পারবে ।</a:t>
            </a:r>
          </a:p>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آيات متشابهة وايات محكمة সম্পর্কে জানতে ষারবে।</a:t>
            </a:r>
          </a:p>
          <a:p>
            <a:pPr marL="0" marR="0" indent="0" algn="l" defTabSz="449580">
              <a:lnSpc>
                <a:spcPct val="100000"/>
              </a:lnSpc>
              <a:spcBef>
                <a:spcPts val="0"/>
              </a:spcBef>
              <a:spcAft>
                <a:spcPts val="0"/>
              </a:spcAft>
              <a:buAutoNum type="arabicPeriod"/>
              <a:tabLst/>
              <a:defRPr sz="3200" b="0" i="0" u="none" strike="noStrike" kern="1" spc="0" baseline="0">
                <a:solidFill>
                  <a:schemeClr val="tx1"/>
                </a:solidFill>
                <a:latin typeface="Noto Naskh Arabic UI" pitchFamily="1" charset="0"/>
                <a:ea typeface="Noto Naskh Arabic UI" pitchFamily="1" charset="0"/>
                <a:cs typeface="Noto Naskh Arabic UI" pitchFamily="1" charset="0"/>
              </a:defRPr>
            </a:pPr>
            <a:r>
              <a:t>দোয়া সংশ্লিষ্ট আয়াত শিখতে পারবে ।</a:t>
            </a:r>
          </a:p>
        </p:txBody>
      </p:sp>
    </p:spTree>
  </p:cSld>
  <p:clrMapOvr>
    <a:masterClrMapping/>
  </p:clrMapOvr>
  <p:timing>
    <p:tnLst>
      <p:par>
        <p:cTn id="1" dur="indefinite" restart="never" nodeType="tmRoot"/>
      </p:par>
    </p:tnLst>
  </p:timing>
</p:sld>
</file>

<file path=ppt/slides/slide6.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MA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wCAAA4BcAANAvAAC4IgAAEAAAAA=="/>
              </a:ext>
            </a:extLst>
          </p:cNvSpPr>
          <p:nvPr>
            <p:ph type="subTitle" idx="1"/>
          </p:nvPr>
        </p:nvSpPr>
        <p:spPr>
          <a:xfrm>
            <a:off x="1371600" y="3881120"/>
            <a:ext cx="6400800" cy="176276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l" defTabSz="449580">
              <a:lnSpc>
                <a:spcPct val="100000"/>
              </a:lnSpc>
              <a:spcBef>
                <a:spcPts val="0"/>
              </a:spcBef>
              <a:spcAft>
                <a:spcPts val="0"/>
              </a:spcAft>
              <a:buNone/>
              <a:tabLst/>
              <a:defRPr sz="3200" b="0" i="0" u="none" strike="noStrike" kern="1" spc="0" baseline="0">
                <a:solidFill>
                  <a:schemeClr val="tx1"/>
                </a:solidFill>
                <a:latin typeface="Basic Sans" pitchFamily="1" charset="0"/>
                <a:ea typeface="Basic Roman" pitchFamily="1" charset="0"/>
                <a:cs typeface="Basic Roman" pitchFamily="1" charset="0"/>
              </a:defRPr>
            </a:pPr>
          </a:p>
        </p:txBody>
      </p:sp>
      <p:sp>
        <p:nvSpPr>
          <p:cNvPr id="3" name="DateTime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QAgAAbiYAANQRAABYKQAAEAAAAA=="/>
              </a:ext>
            </a:extLst>
          </p:cNvSpPr>
          <p:nvPr>
            <p:ph type="dt" sz="quarter" idx="4294967295"/>
          </p:nvPr>
        </p:nvSpPr>
        <p:spPr>
          <a:xfrm>
            <a:off x="457200" y="6247130"/>
            <a:ext cx="2440940"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l" defTabSz="449580">
              <a:lnSpc>
                <a:spcPct val="100000"/>
              </a:lnSpc>
              <a:spcBef>
                <a:spcPts val="0"/>
              </a:spcBef>
              <a:spcAft>
                <a:spcPts val="0"/>
              </a:spcAft>
              <a:buNone/>
              <a:tabLst/>
              <a:defRPr sz="1400"/>
            </a:pPr>
          </a:p>
        </p:txBody>
      </p:sp>
      <p:sp>
        <p:nvSpPr>
          <p:cNvPr id="4"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
        <p:nvSpPr>
          <p:cNvPr id="5"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4BAAAAAAAAAg0AACYCgAAEAAAAA=="/>
              </a:ext>
            </a:extLst>
          </p:cNvSpPr>
          <p:nvPr>
            <p:ph type="ctrTitle"/>
          </p:nvPr>
        </p:nvSpPr>
        <p:spPr>
          <a:xfrm>
            <a:off x="685800" y="0"/>
            <a:ext cx="7772400" cy="172212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u="sng"/>
            </a:pPr>
          </a:p>
        </p:txBody>
      </p:sp>
      <p:pic>
        <p:nvPicPr>
          <p:cNvPr id="6" name="Picture1"/>
          <p:cNvPicPr>
            <a:picLocks noChangeAspect="1"/>
            <a:extLst>
              <a:ext uri="smNativeData">
                <pr:smNativeData xmlns:pr="smNativeData" val="SMDATA_14_YsWzX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6ZWZm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FwEAALABAAApNwAAMCoAABAAAAA="/>
              </a:ext>
            </a:extLst>
          </p:cNvPicPr>
          <p:nvPr/>
        </p:nvPicPr>
        <p:blipFill>
          <a:blip xmlns:r="http://schemas.openxmlformats.org/officeDocument/2006/relationships" r:embed="rId2"/>
          <a:stretch>
            <a:fillRect/>
          </a:stretch>
        </p:blipFill>
        <p:spPr>
          <a:xfrm>
            <a:off x="177165" y="274320"/>
            <a:ext cx="8789670" cy="6583680"/>
          </a:xfrm>
          <a:prstGeom prst="rect">
            <a:avLst/>
          </a:prstGeom>
          <a:noFill/>
          <a:ln w="12700" cap="flat" cmpd="sng" algn="ctr">
            <a:noFill/>
            <a:prstDash val="solid"/>
            <a:headEnd type="none" w="med" len="med"/>
            <a:tailEnd type="none" w="med" len="med"/>
          </a:ln>
          <a:effectLst/>
        </p:spPr>
      </p:pic>
    </p:spTree>
  </p:cSld>
  <p:clrMapOvr>
    <a:masterClrMapping/>
  </p:clrMapOvr>
  <p:timing>
    <p:tnLst>
      <p:par>
        <p:cTn id="1" dur="indefinite" restart="never" nodeType="tmRoot"/>
      </p:par>
    </p:tnLst>
  </p:timing>
</p:sld>
</file>

<file path=ppt/slides/slide7.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9CAAArQ0AAN0vAACTKAAAEAAAAA=="/>
              </a:ext>
            </a:extLst>
          </p:cNvSpPr>
          <p:nvPr>
            <p:ph type="subTitle" idx="1"/>
          </p:nvPr>
        </p:nvSpPr>
        <p:spPr>
          <a:xfrm rot="78771">
            <a:off x="1379855" y="2223135"/>
            <a:ext cx="6400800" cy="43726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r" defTabSz="449580">
              <a:lnSpc>
                <a:spcPct val="100000"/>
              </a:lnSpc>
              <a:spcBef>
                <a:spcPts val="0"/>
              </a:spcBef>
              <a:spcAft>
                <a:spcPts val="0"/>
              </a:spcAft>
              <a:buNone/>
              <a:tabLst/>
              <a:defRPr sz="6400" b="1" i="0" u="none" strike="noStrike" kern="1" spc="0" baseline="0">
                <a:solidFill>
                  <a:schemeClr val="tx1"/>
                </a:solidFill>
                <a:latin typeface="Noto Naskh Arabic UI" pitchFamily="1" charset="0"/>
                <a:ea typeface="Noto Naskh Arabic UI" pitchFamily="1" charset="0"/>
                <a:cs typeface="Noto Naskh Arabic UI" pitchFamily="1" charset="0"/>
              </a:defRPr>
            </a:pPr>
            <a:r>
              <a:t>الم</a:t>
            </a:r>
          </a:p>
          <a:p>
            <a:pPr marL="0" marR="0" indent="0" algn="l" defTabSz="449580">
              <a:lnSpc>
                <a:spcPct val="100000"/>
              </a:lnSpc>
              <a:spcBef>
                <a:spcPts val="0"/>
              </a:spcBef>
              <a:spcAft>
                <a:spcPts val="0"/>
              </a:spcAft>
              <a:buNone/>
              <a:tabLst/>
              <a:defRPr sz="3600" b="1" i="0" u="none" strike="noStrike" kern="1" spc="0" baseline="0">
                <a:solidFill>
                  <a:schemeClr val="tx1"/>
                </a:solidFill>
                <a:latin typeface="Noto Naskh Arabic UI" pitchFamily="1" charset="0"/>
                <a:ea typeface="Noto Naskh Arabic UI" pitchFamily="1" charset="0"/>
                <a:cs typeface="Noto Naskh Arabic UI" pitchFamily="1" charset="0"/>
              </a:defRPr>
            </a:pPr>
            <a:r>
              <a:t>এর অর্থ আল্লাহই ভালো জানেন। এটি الحروف المقطعات এর অন্তর্গত। কুরআনের ২৯ টি সুরার শুরুতে এরূপ বিচ্ছিন্ন হরফ রয়েছে ।</a:t>
            </a:r>
          </a:p>
        </p:txBody>
      </p:sp>
      <p:sp>
        <p:nvSpPr>
          <p:cNvPr id="3"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3BAAAiAMAAAc0AACYCgAAEAAAAA=="/>
              </a:ext>
            </a:extLst>
          </p:cNvSpPr>
          <p:nvPr>
            <p:ph type="ctrTitle"/>
          </p:nvPr>
        </p:nvSpPr>
        <p:spPr>
          <a:xfrm>
            <a:off x="685165" y="574040"/>
            <a:ext cx="7772400" cy="1148080"/>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pPr>
            <a:r>
              <a:t>আয়াত নং ১</a:t>
            </a:r>
          </a:p>
        </p:txBody>
      </p:sp>
    </p:spTree>
  </p:cSld>
  <p:clrMapOvr>
    <a:masterClrMapping/>
  </p:clrMapOvr>
  <p:timing>
    <p:tnLst>
      <p:par>
        <p:cTn id="1" dur="indefinite" restart="never" nodeType="tmRoot"/>
      </p:par>
    </p:tnLst>
  </p:timing>
</p:sld>
</file>

<file path=ppt/slides/slide8.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CwAAUwEAAHctAAAuBgAAEAAAAA=="/>
              </a:ext>
            </a:extLst>
          </p:cNvSpPr>
          <p:nvPr>
            <p:ph type="ctrTitle"/>
          </p:nvPr>
        </p:nvSpPr>
        <p:spPr>
          <a:xfrm>
            <a:off x="1793875" y="215265"/>
            <a:ext cx="5596890" cy="789305"/>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pPr>
            <a:r>
              <a:t>আয়াত নং ২ </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RAgAAJwoAAEw2AABYKQAAEAAAAA=="/>
              </a:ext>
            </a:extLst>
          </p:cNvSpPr>
          <p:nvPr>
            <p:ph type="subTitle" idx="1"/>
          </p:nvPr>
        </p:nvSpPr>
        <p:spPr>
          <a:xfrm>
            <a:off x="457835" y="1650365"/>
            <a:ext cx="8368665" cy="507047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r" defTabSz="449580">
              <a:lnSpc>
                <a:spcPct val="100000"/>
              </a:lnSpc>
              <a:spcBef>
                <a:spcPts val="0"/>
              </a:spcBef>
              <a:spcAft>
                <a:spcPts val="0"/>
              </a:spcAft>
              <a:buNone/>
              <a:tabLst/>
              <a:defRPr sz="4800" b="1" i="0" u="none" strike="noStrike" kern="1" spc="0" baseline="0">
                <a:solidFill>
                  <a:schemeClr val="tx1"/>
                </a:solidFill>
                <a:latin typeface="Noto Naskh Arabic UI" pitchFamily="1" charset="0"/>
                <a:ea typeface="Noto Naskh Arabic UI" pitchFamily="1" charset="0"/>
                <a:cs typeface="Noto Naskh Arabic UI" pitchFamily="1" charset="0"/>
              </a:defRPr>
            </a:pPr>
            <a:r>
              <a:t>الله لا إله إلا هو الحى القيوم </a:t>
            </a:r>
          </a:p>
          <a:p>
            <a:pPr marL="0" marR="0" indent="0" algn="l" defTabSz="449580">
              <a:lnSpc>
                <a:spcPct val="100000"/>
              </a:lnSpc>
              <a:spcBef>
                <a:spcPts val="0"/>
              </a:spcBef>
              <a:spcAft>
                <a:spcPts val="0"/>
              </a:spcAft>
              <a:buNone/>
              <a:tabLst/>
              <a:defRPr sz="4800" b="1" i="0" u="none" strike="noStrike" kern="1" spc="0" baseline="0">
                <a:solidFill>
                  <a:schemeClr val="tx1"/>
                </a:solidFill>
                <a:latin typeface="Noto Naskh Arabic UI" pitchFamily="1" charset="0"/>
                <a:ea typeface="Noto Naskh Arabic UI" pitchFamily="1" charset="0"/>
                <a:cs typeface="Noto Naskh Arabic UI" pitchFamily="1" charset="0"/>
              </a:defRPr>
            </a:pPr>
            <a:r>
              <a:rPr sz="3600"/>
              <a:t>আল্লাহ ছাড়া অন্য কোন ইলাহ নেই , তিনি চিরন্ঞ্জীব ও চিরস্থায়ী।</a:t>
            </a:r>
            <a:endParaRPr sz="3600"/>
          </a:p>
          <a:p>
            <a:pPr marL="0" marR="0" indent="0" algn="l" defTabSz="449580">
              <a:lnSpc>
                <a:spcPct val="100000"/>
              </a:lnSpc>
              <a:spcBef>
                <a:spcPts val="0"/>
              </a:spcBef>
              <a:spcAft>
                <a:spcPts val="0"/>
              </a:spcAft>
              <a:buNone/>
              <a:tabLst/>
              <a:defRPr sz="3600" b="1" i="0" u="none" strike="noStrike" kern="1" spc="0" baseline="0">
                <a:solidFill>
                  <a:schemeClr val="tx1"/>
                </a:solidFill>
                <a:latin typeface="Noto Naskh Arabic UI" pitchFamily="1" charset="0"/>
                <a:ea typeface="Noto Naskh Arabic UI" pitchFamily="1" charset="0"/>
                <a:cs typeface="Noto Naskh Arabic UI" pitchFamily="1" charset="0"/>
              </a:defRPr>
            </a:pPr>
          </a:p>
          <a:p>
            <a:pPr marL="0" marR="0" indent="0" algn="ctr" defTabSz="449580">
              <a:lnSpc>
                <a:spcPct val="100000"/>
              </a:lnSpc>
              <a:spcBef>
                <a:spcPts val="0"/>
              </a:spcBef>
              <a:spcAft>
                <a:spcPts val="0"/>
              </a:spcAft>
              <a:buNone/>
              <a:tabLst/>
              <a:defRPr sz="3600" b="1" i="0" u="sng" strike="noStrike" kern="1" spc="0" baseline="0">
                <a:solidFill>
                  <a:schemeClr val="tx1"/>
                </a:solidFill>
                <a:latin typeface="Noto Naskh Arabic UI" pitchFamily="1" charset="0"/>
                <a:ea typeface="Noto Naskh Arabic UI" pitchFamily="1" charset="0"/>
                <a:cs typeface="Noto Naskh Arabic UI" pitchFamily="1" charset="0"/>
              </a:defRPr>
            </a:pPr>
            <a:r>
              <a:t>শাব্দিক বিশ্লেষণ </a:t>
            </a:r>
          </a:p>
          <a:p>
            <a:pPr marL="0" marR="0" indent="0" algn="l" defTabSz="449580">
              <a:lnSpc>
                <a:spcPct val="100000"/>
              </a:lnSpc>
              <a:spcBef>
                <a:spcPts val="0"/>
              </a:spcBef>
              <a:spcAft>
                <a:spcPts val="0"/>
              </a:spcAft>
              <a:buNone/>
              <a:tabLst/>
              <a:defRPr sz="3600" b="1" i="0" u="none" strike="noStrike" kern="1" spc="0" baseline="0">
                <a:solidFill>
                  <a:schemeClr val="tx1"/>
                </a:solidFill>
                <a:latin typeface="Noto Naskh Arabic UI" pitchFamily="1" charset="0"/>
                <a:ea typeface="Noto Naskh Arabic UI" pitchFamily="1" charset="0"/>
                <a:cs typeface="Noto Naskh Arabic UI" pitchFamily="1" charset="0"/>
              </a:defRPr>
            </a:pPr>
            <a:r>
              <a:t>الحى অর্থ চিরন্ঞ্জীব ।</a:t>
            </a:r>
          </a:p>
          <a:p>
            <a:pPr marL="0" marR="0" indent="0" algn="l" defTabSz="449580">
              <a:lnSpc>
                <a:spcPct val="100000"/>
              </a:lnSpc>
              <a:spcBef>
                <a:spcPts val="0"/>
              </a:spcBef>
              <a:spcAft>
                <a:spcPts val="0"/>
              </a:spcAft>
              <a:buNone/>
              <a:tabLst/>
              <a:defRPr sz="3600" b="1" i="0" u="none" strike="noStrike" kern="1" spc="0" baseline="0">
                <a:solidFill>
                  <a:schemeClr val="tx1"/>
                </a:solidFill>
                <a:latin typeface="Noto Naskh Arabic UI" pitchFamily="1" charset="0"/>
                <a:ea typeface="Noto Naskh Arabic UI" pitchFamily="1" charset="0"/>
                <a:cs typeface="Noto Naskh Arabic UI" pitchFamily="1" charset="0"/>
              </a:defRPr>
            </a:pPr>
            <a:r>
              <a:t>القيوم অর্থ চিরস্থায়ী।</a:t>
            </a:r>
          </a:p>
          <a:p>
            <a:pPr marL="0" marR="0" indent="0" algn="l" defTabSz="449580">
              <a:lnSpc>
                <a:spcPct val="100000"/>
              </a:lnSpc>
              <a:spcBef>
                <a:spcPts val="0"/>
              </a:spcBef>
              <a:spcAft>
                <a:spcPts val="0"/>
              </a:spcAft>
              <a:buNone/>
              <a:tabLst/>
              <a:defRPr sz="4800" b="1" i="0" u="none" strike="noStrike" kern="1" spc="0" baseline="0">
                <a:solidFill>
                  <a:schemeClr val="tx1"/>
                </a:solidFill>
                <a:latin typeface="Noto Naskh Arabic UI" pitchFamily="1" charset="0"/>
                <a:ea typeface="Noto Naskh Arabic UI" pitchFamily="1" charset="0"/>
                <a:cs typeface="Noto Naskh Arabic UI" pitchFamily="1" charset="0"/>
              </a:defRPr>
            </a:pPr>
          </a:p>
        </p:txBody>
      </p:sp>
    </p:spTree>
  </p:cSld>
  <p:clrMapOvr>
    <a:masterClrMapping/>
  </p:clrMapOvr>
  <p:timing>
    <p:tnLst>
      <p:par>
        <p:cTn id="1" dur="indefinite" restart="never" nodeType="tmRoot"/>
      </p:par>
    </p:tnLst>
  </p:timing>
</p:sld>
</file>

<file path=ppt/slides/slide9.xml><?xml version="1.0" encoding="utf-8"?>
<p:sld xmlns:p="http://schemas.openxmlformats.org/presentationml/2006/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2_YsWzXhMAAAAlAAAAZAAAAA0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nCgAAAAAAAJUsAABjCAAAEAAAAA=="/>
              </a:ext>
            </a:extLst>
          </p:cNvSpPr>
          <p:nvPr>
            <p:ph type="ctrTitle"/>
          </p:nvPr>
        </p:nvSpPr>
        <p:spPr>
          <a:xfrm>
            <a:off x="1650365" y="0"/>
            <a:ext cx="5596890" cy="1363345"/>
          </a:xfrm>
          <a:prstGeom prst="rect">
            <a:avLst/>
          </a:prstGeom>
          <a:noFill/>
          <a:ln w="12700" cap="flat" cmpd="sng" algn="ctr">
            <a:noFill/>
            <a:prstDash val="solid"/>
            <a:headEnd type="none" w="med" len="med"/>
            <a:tailEnd type="none" w="med" len="med"/>
          </a:ln>
          <a:effectLst/>
        </p:spPr>
        <p:txBody>
          <a:bodyPr vert="horz" wrap="square" numCol="1" anchor="ctr">
            <a:prstTxWarp prst="textNoShape">
              <a:avLst/>
            </a:prstTxWarp>
          </a:bodyPr>
          <a:lstStyle/>
          <a:p>
            <a:pPr>
              <a:defRPr b="1"/>
            </a:pPr>
            <a:r>
              <a:t>আয়াত নং ৩</a:t>
            </a:r>
          </a:p>
        </p:txBody>
      </p:sp>
      <p:sp>
        <p:nvSpPr>
          <p:cNvPr id="3" name="SlideSubtitle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EY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1AgAArQgAAA81AABYKQAAEAAAAA=="/>
              </a:ext>
            </a:extLst>
          </p:cNvSpPr>
          <p:nvPr>
            <p:ph type="subTitle" idx="1"/>
          </p:nvPr>
        </p:nvSpPr>
        <p:spPr>
          <a:xfrm>
            <a:off x="358775" y="1410335"/>
            <a:ext cx="8266430" cy="5310505"/>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lvl1pPr marL="0" marR="0" indent="0" algn="ctr" defTabSz="449580">
              <a:lnSpc>
                <a:spcPct val="100000"/>
              </a:lnSpc>
              <a:spcBef>
                <a:spcPts val="0"/>
              </a:spcBef>
              <a:spcAft>
                <a:spcPts val="0"/>
              </a:spcAft>
              <a:buNone/>
              <a:tabLst/>
              <a:defRPr sz="3200" b="0" i="0" u="none" strike="noStrike" kern="1" spc="0" baseline="0">
                <a:solidFill>
                  <a:schemeClr val="tx1"/>
                </a:solidFill>
                <a:effectLst/>
                <a:latin typeface="Basic Sans" pitchFamily="1" charset="0"/>
                <a:ea typeface="Basic Roman" pitchFamily="1" charset="0"/>
                <a:cs typeface="Basic Roman" pitchFamily="1" charset="0"/>
              </a:defRPr>
            </a:lvl1pPr>
            <a:lvl2pPr marL="381000" marR="0" indent="0" algn="ctr" defTabSz="449580">
              <a:lnSpc>
                <a:spcPct val="100000"/>
              </a:lnSpc>
              <a:spcBef>
                <a:spcPts val="0"/>
              </a:spcBef>
              <a:spcAft>
                <a:spcPts val="0"/>
              </a:spcAft>
              <a:buNone/>
              <a:tabLst/>
              <a:defRPr sz="2800" b="0" i="0" u="none" strike="noStrike" kern="1" spc="0" baseline="0">
                <a:solidFill>
                  <a:schemeClr val="tx1"/>
                </a:solidFill>
                <a:effectLst/>
                <a:latin typeface="Basic Sans" pitchFamily="1" charset="0"/>
                <a:ea typeface="Basic Roman" pitchFamily="1" charset="0"/>
                <a:cs typeface="Basic Roman" pitchFamily="1" charset="0"/>
              </a:defRPr>
            </a:lvl2pPr>
            <a:lvl3pPr marL="762000" marR="0" indent="0" algn="ctr" defTabSz="449580">
              <a:lnSpc>
                <a:spcPct val="100000"/>
              </a:lnSpc>
              <a:spcBef>
                <a:spcPts val="0"/>
              </a:spcBef>
              <a:spcAft>
                <a:spcPts val="0"/>
              </a:spcAft>
              <a:buNone/>
              <a:tabLst/>
              <a:defRPr sz="2400" b="0" i="0" u="none" strike="noStrike" kern="1" spc="0" baseline="0">
                <a:solidFill>
                  <a:schemeClr val="tx1"/>
                </a:solidFill>
                <a:effectLst/>
                <a:latin typeface="Basic Sans" pitchFamily="1" charset="0"/>
                <a:ea typeface="Basic Roman" pitchFamily="1" charset="0"/>
                <a:cs typeface="Basic Roman" pitchFamily="1" charset="0"/>
              </a:defRPr>
            </a:lvl3pPr>
            <a:lvl4pPr marL="1143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4pPr>
            <a:lvl5pPr marL="1524000" marR="0" indent="0" algn="ctr" defTabSz="449580">
              <a:lnSpc>
                <a:spcPct val="100000"/>
              </a:lnSpc>
              <a:spcBef>
                <a:spcPts val="0"/>
              </a:spcBef>
              <a:spcAft>
                <a:spcPts val="0"/>
              </a:spcAft>
              <a:buNone/>
              <a:tabLst/>
              <a:defRPr sz="2000" b="0" i="0" u="none" strike="noStrike" kern="1" spc="0" baseline="0">
                <a:solidFill>
                  <a:schemeClr val="tx1"/>
                </a:solidFill>
                <a:effectLst/>
                <a:latin typeface="Basic Sans" pitchFamily="1" charset="0"/>
                <a:ea typeface="Basic Roman" pitchFamily="1" charset="0"/>
                <a:cs typeface="Basic Roman" pitchFamily="1" charset="0"/>
              </a:defRPr>
            </a:lvl5pPr>
          </a:lstStyle>
          <a:p>
            <a:pPr marL="0" marR="0" indent="0" algn="r" defTabSz="449580">
              <a:lnSpc>
                <a:spcPct val="100000"/>
              </a:lnSpc>
              <a:spcBef>
                <a:spcPts val="0"/>
              </a:spcBef>
              <a:spcAft>
                <a:spcPts val="0"/>
              </a:spcAft>
              <a:buNone/>
              <a:tabLst/>
              <a:defRPr sz="4800" b="1" i="0" u="none" strike="noStrike" kern="1" spc="0" baseline="0">
                <a:solidFill>
                  <a:schemeClr val="tx1"/>
                </a:solidFill>
                <a:latin typeface="Noto Naskh Arabic UI" pitchFamily="1" charset="0"/>
                <a:ea typeface="Noto Naskh Arabic UI" pitchFamily="1" charset="0"/>
                <a:cs typeface="Noto Naskh Arabic UI" pitchFamily="1" charset="0"/>
              </a:defRPr>
            </a:pPr>
            <a:r>
              <a:t>نزل عليك الكتاب بالحق مصدقا لما بين يديه وأنزل التوراة والإنجيل </a:t>
            </a:r>
          </a:p>
          <a:p>
            <a:pPr marL="0" marR="0" indent="0" algn="l" defTabSz="449580">
              <a:lnSpc>
                <a:spcPct val="100000"/>
              </a:lnSpc>
              <a:spcBef>
                <a:spcPts val="0"/>
              </a:spcBef>
              <a:spcAft>
                <a:spcPts val="0"/>
              </a:spcAft>
              <a:buNone/>
              <a:tabLst/>
              <a:defRPr sz="3600" b="1" i="0" u="none" strike="noStrike" kern="1" spc="0" baseline="0">
                <a:solidFill>
                  <a:schemeClr val="tx1"/>
                </a:solidFill>
                <a:latin typeface="Noto Naskh Arabic UI" pitchFamily="1" charset="0"/>
                <a:ea typeface="Noto Naskh Arabic UI" pitchFamily="1" charset="0"/>
                <a:cs typeface="Noto Naskh Arabic UI" pitchFamily="1" charset="0"/>
              </a:defRPr>
            </a:pPr>
            <a:r>
              <a:t>তিনি আপনার ওপর সত্য সহ কিতাব নাজিল করেছেন যা পূর্ববর্তী কিতাবসমূহের সত্যায়নকারী। আর তিনি তাওরাত ও ইন্জিল নাজিল করেছেন ।</a:t>
            </a:r>
          </a:p>
        </p:txBody>
      </p:sp>
      <p:sp>
        <p:nvSpPr>
          <p:cNvPr id="4" name="FooterArea1"/>
          <p:cNvSpPr>
            <a:spLocks noGrp="1" noChangeArrowheads="1"/>
            <a:extLst>
              <a:ext uri="smNativeData">
                <pr:smNativeData xmlns:pr="smNativeData" val="SMDATA_12_YsWzXhMAAAAlAAAAZAAAAA0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DG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WFAAAbiYAAKkjAABYKQAAEAAAAA=="/>
              </a:ext>
            </a:extLst>
          </p:cNvSpPr>
          <p:nvPr>
            <p:ph type="ftr" sz="quarter" idx="4294967295"/>
          </p:nvPr>
        </p:nvSpPr>
        <p:spPr>
          <a:xfrm>
            <a:off x="3346450" y="6247130"/>
            <a:ext cx="2450465" cy="473710"/>
          </a:xfrm>
          <a:prstGeom prst="rect">
            <a:avLst/>
          </a:prstGeom>
          <a:noFill/>
          <a:ln w="12700" cap="flat" cmpd="sng" algn="ctr">
            <a:noFill/>
            <a:prstDash val="solid"/>
            <a:headEnd type="none" w="med" len="med"/>
            <a:tailEnd type="none" w="med" len="med"/>
          </a:ln>
          <a:effectLst/>
        </p:spPr>
        <p:txBody>
          <a:bodyPr vert="horz" wrap="square" numCol="1" anchor="t">
            <a:prstTxWarp prst="textNoShape">
              <a:avLst/>
            </a:prstTxWarp>
          </a:bodyPr>
          <a:lstStyle/>
          <a:p>
            <a:pPr marL="0" marR="0" indent="0" algn="ctr" defTabSz="449580">
              <a:lnSpc>
                <a:spcPct val="100000"/>
              </a:lnSpc>
              <a:spcBef>
                <a:spcPts val="0"/>
              </a:spcBef>
              <a:spcAft>
                <a:spcPts val="0"/>
              </a:spcAft>
              <a:buNone/>
              <a:tabLst/>
              <a:defRPr sz="1400"/>
            </a:p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Basic Sans"/>
        <a:ea typeface="Basic Roman"/>
        <a:cs typeface="Basic Roman"/>
      </a:majorFont>
      <a:minorFont>
        <a:latin typeface="Basic Sans"/>
        <a:ea typeface="Basic Roman"/>
        <a:cs typeface="Basic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3">
        <a:dk1>
          <a:srgbClr val="FFFFFF"/>
        </a:dk1>
        <a:lt1>
          <a:srgbClr val="000000"/>
        </a:lt1>
        <a:dk2>
          <a:srgbClr val="969696"/>
        </a:dk2>
        <a:lt2>
          <a:srgbClr val="000000"/>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4">
        <a:dk1>
          <a:srgbClr val="FFFFFF"/>
        </a:dk1>
        <a:lt1>
          <a:srgbClr val="000000"/>
        </a:lt1>
        <a:dk2>
          <a:srgbClr val="808080"/>
        </a:dk2>
        <a:lt2>
          <a:srgbClr val="00000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5">
        <a:dk1>
          <a:srgbClr val="DEF6F1"/>
        </a:dk1>
        <a:lt1>
          <a:srgbClr val="000000"/>
        </a:lt1>
        <a:dk2>
          <a:srgbClr val="969696"/>
        </a:dk2>
        <a:lt2>
          <a:srgbClr val="000000"/>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6">
        <a:dk1>
          <a:srgbClr val="FFFFD9"/>
        </a:dk1>
        <a:lt1>
          <a:srgbClr val="000000"/>
        </a:lt1>
        <a:dk2>
          <a:srgbClr val="777777"/>
        </a:dk2>
        <a:lt2>
          <a:srgbClr val="000000"/>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7">
        <a:dk1>
          <a:srgbClr val="008080"/>
        </a:dk1>
        <a:lt1>
          <a:srgbClr val="FFFFFF"/>
        </a:lt1>
        <a:dk2>
          <a:srgbClr val="005A58"/>
        </a:dk2>
        <a:lt2>
          <a:srgbClr val="FFFF99"/>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8">
        <a:dk1>
          <a:srgbClr val="800000"/>
        </a:dk1>
        <a:lt1>
          <a:srgbClr val="FFFFFF"/>
        </a:lt1>
        <a:dk2>
          <a:srgbClr val="5C1F00"/>
        </a:dk2>
        <a:lt2>
          <a:srgbClr val="DFD293"/>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9">
        <a:dk1>
          <a:srgbClr val="000099"/>
        </a:dk1>
        <a:lt1>
          <a:srgbClr val="FFFFFF"/>
        </a:lt1>
        <a:dk2>
          <a:srgbClr val="003366"/>
        </a:dk2>
        <a:lt2>
          <a:srgbClr val="CCFFFF"/>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10">
        <a:dk1>
          <a:srgbClr val="000000"/>
        </a:dk1>
        <a:lt1>
          <a:srgbClr val="FFFFFF"/>
        </a:lt1>
        <a:dk2>
          <a:srgbClr val="336699"/>
        </a:dk2>
        <a:lt2>
          <a:srgbClr val="E3EBF1"/>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11">
        <a:dk1>
          <a:srgbClr val="686B5D"/>
        </a:dk1>
        <a:lt1>
          <a:srgbClr val="FFFFFF"/>
        </a:lt1>
        <a:dk2>
          <a:srgbClr val="777777"/>
        </a:dk2>
        <a:lt2>
          <a:srgbClr val="D1D1CB"/>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2">
        <a:dk1>
          <a:srgbClr val="666699"/>
        </a:dk1>
        <a:lt1>
          <a:srgbClr val="FFFFFF"/>
        </a:lt1>
        <a:dk2>
          <a:srgbClr val="3E3E5C"/>
        </a:dk2>
        <a:lt2>
          <a:srgbClr val="FFFFFF"/>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3">
        <a:dk1>
          <a:srgbClr val="523E26"/>
        </a:dk1>
        <a:lt1>
          <a:srgbClr val="FFFFFF"/>
        </a:lt1>
        <a:dk2>
          <a:srgbClr val="2D2015"/>
        </a:dk2>
        <a:lt2>
          <a:srgbClr val="DFC08D"/>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5">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6">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7">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8">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9">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0">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1">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3">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5">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6">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7">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8">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9">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Basic Sans"/>
        <a:ea typeface="Basic Sans"/>
        <a:cs typeface="Basic Sans"/>
      </a:majorFont>
      <a:minorFont>
        <a:latin typeface="Basic Sans"/>
        <a:ea typeface="Basic Sans"/>
        <a:cs typeface="Basic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4">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7">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9">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2">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3">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4">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5">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6">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7">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8">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9">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0">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1">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2">
        <a:dk1>
          <a:srgbClr val="FFFFFF"/>
        </a:dk1>
        <a:lt1>
          <a:srgbClr val="000000"/>
        </a:lt1>
        <a:dk2>
          <a:srgbClr val="969696"/>
        </a:dk2>
        <a:lt2>
          <a:srgbClr val="000000"/>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23">
        <a:dk1>
          <a:srgbClr val="FFFFFF"/>
        </a:dk1>
        <a:lt1>
          <a:srgbClr val="000000"/>
        </a:lt1>
        <a:dk2>
          <a:srgbClr val="808080"/>
        </a:dk2>
        <a:lt2>
          <a:srgbClr val="00000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24">
        <a:dk1>
          <a:srgbClr val="DEF6F1"/>
        </a:dk1>
        <a:lt1>
          <a:srgbClr val="000000"/>
        </a:lt1>
        <a:dk2>
          <a:srgbClr val="969696"/>
        </a:dk2>
        <a:lt2>
          <a:srgbClr val="000000"/>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25">
        <a:dk1>
          <a:srgbClr val="FFFFD9"/>
        </a:dk1>
        <a:lt1>
          <a:srgbClr val="000000"/>
        </a:lt1>
        <a:dk2>
          <a:srgbClr val="777777"/>
        </a:dk2>
        <a:lt2>
          <a:srgbClr val="000000"/>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26">
        <a:dk1>
          <a:srgbClr val="008080"/>
        </a:dk1>
        <a:lt1>
          <a:srgbClr val="FFFFFF"/>
        </a:lt1>
        <a:dk2>
          <a:srgbClr val="005A58"/>
        </a:dk2>
        <a:lt2>
          <a:srgbClr val="FFFF99"/>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27">
        <a:dk1>
          <a:srgbClr val="800000"/>
        </a:dk1>
        <a:lt1>
          <a:srgbClr val="FFFFFF"/>
        </a:lt1>
        <a:dk2>
          <a:srgbClr val="5C1F00"/>
        </a:dk2>
        <a:lt2>
          <a:srgbClr val="DFD293"/>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28">
        <a:dk1>
          <a:srgbClr val="000099"/>
        </a:dk1>
        <a:lt1>
          <a:srgbClr val="FFFFFF"/>
        </a:lt1>
        <a:dk2>
          <a:srgbClr val="003366"/>
        </a:dk2>
        <a:lt2>
          <a:srgbClr val="CCFFFF"/>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29">
        <a:dk1>
          <a:srgbClr val="000000"/>
        </a:dk1>
        <a:lt1>
          <a:srgbClr val="FFFFFF"/>
        </a:lt1>
        <a:dk2>
          <a:srgbClr val="336699"/>
        </a:dk2>
        <a:lt2>
          <a:srgbClr val="E3EBF1"/>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30">
        <a:dk1>
          <a:srgbClr val="686B5D"/>
        </a:dk1>
        <a:lt1>
          <a:srgbClr val="FFFFFF"/>
        </a:lt1>
        <a:dk2>
          <a:srgbClr val="777777"/>
        </a:dk2>
        <a:lt2>
          <a:srgbClr val="D1D1CB"/>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31">
        <a:dk1>
          <a:srgbClr val="666699"/>
        </a:dk1>
        <a:lt1>
          <a:srgbClr val="FFFFFF"/>
        </a:lt1>
        <a:dk2>
          <a:srgbClr val="3E3E5C"/>
        </a:dk2>
        <a:lt2>
          <a:srgbClr val="FFFFFF"/>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32">
        <a:dk1>
          <a:srgbClr val="523E26"/>
        </a:dk1>
        <a:lt1>
          <a:srgbClr val="FFFFFF"/>
        </a:lt1>
        <a:dk2>
          <a:srgbClr val="2D2015"/>
        </a:dk2>
        <a:lt2>
          <a:srgbClr val="DFC08D"/>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33">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Basic Sans"/>
        <a:ea typeface="Basic Sans"/>
        <a:cs typeface="Basic Sans"/>
      </a:majorFont>
      <a:minorFont>
        <a:latin typeface="Basic Sans"/>
        <a:ea typeface="Basic Sans"/>
        <a:cs typeface="Basic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4">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7">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9">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000000"/>
        </a:lt1>
        <a:dk2>
          <a:srgbClr val="969696"/>
        </a:dk2>
        <a:lt2>
          <a:srgbClr val="000000"/>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12">
        <a:dk1>
          <a:srgbClr val="FFFFFF"/>
        </a:dk1>
        <a:lt1>
          <a:srgbClr val="000000"/>
        </a:lt1>
        <a:dk2>
          <a:srgbClr val="808080"/>
        </a:dk2>
        <a:lt2>
          <a:srgbClr val="00000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13">
        <a:dk1>
          <a:srgbClr val="DEF6F1"/>
        </a:dk1>
        <a:lt1>
          <a:srgbClr val="000000"/>
        </a:lt1>
        <a:dk2>
          <a:srgbClr val="969696"/>
        </a:dk2>
        <a:lt2>
          <a:srgbClr val="000000"/>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14">
        <a:dk1>
          <a:srgbClr val="FFFFD9"/>
        </a:dk1>
        <a:lt1>
          <a:srgbClr val="000000"/>
        </a:lt1>
        <a:dk2>
          <a:srgbClr val="777777"/>
        </a:dk2>
        <a:lt2>
          <a:srgbClr val="000000"/>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15">
        <a:dk1>
          <a:srgbClr val="008080"/>
        </a:dk1>
        <a:lt1>
          <a:srgbClr val="FFFFFF"/>
        </a:lt1>
        <a:dk2>
          <a:srgbClr val="005A58"/>
        </a:dk2>
        <a:lt2>
          <a:srgbClr val="FFFF99"/>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16">
        <a:dk1>
          <a:srgbClr val="800000"/>
        </a:dk1>
        <a:lt1>
          <a:srgbClr val="FFFFFF"/>
        </a:lt1>
        <a:dk2>
          <a:srgbClr val="5C1F00"/>
        </a:dk2>
        <a:lt2>
          <a:srgbClr val="DFD293"/>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17">
        <a:dk1>
          <a:srgbClr val="000099"/>
        </a:dk1>
        <a:lt1>
          <a:srgbClr val="FFFFFF"/>
        </a:lt1>
        <a:dk2>
          <a:srgbClr val="003366"/>
        </a:dk2>
        <a:lt2>
          <a:srgbClr val="CCFFFF"/>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18">
        <a:dk1>
          <a:srgbClr val="000000"/>
        </a:dk1>
        <a:lt1>
          <a:srgbClr val="FFFFFF"/>
        </a:lt1>
        <a:dk2>
          <a:srgbClr val="336699"/>
        </a:dk2>
        <a:lt2>
          <a:srgbClr val="E3EBF1"/>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19">
        <a:dk1>
          <a:srgbClr val="686B5D"/>
        </a:dk1>
        <a:lt1>
          <a:srgbClr val="FFFFFF"/>
        </a:lt1>
        <a:dk2>
          <a:srgbClr val="777777"/>
        </a:dk2>
        <a:lt2>
          <a:srgbClr val="D1D1CB"/>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20">
        <a:dk1>
          <a:srgbClr val="666699"/>
        </a:dk1>
        <a:lt1>
          <a:srgbClr val="FFFFFF"/>
        </a:lt1>
        <a:dk2>
          <a:srgbClr val="3E3E5C"/>
        </a:dk2>
        <a:lt2>
          <a:srgbClr val="FFFFFF"/>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21">
        <a:dk1>
          <a:srgbClr val="523E26"/>
        </a:dk1>
        <a:lt1>
          <a:srgbClr val="FFFFFF"/>
        </a:lt1>
        <a:dk2>
          <a:srgbClr val="2D2015"/>
        </a:dk2>
        <a:lt2>
          <a:srgbClr val="DFC08D"/>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2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3">
        <a:dk1>
          <a:srgbClr val="FFFFFF"/>
        </a:dk1>
        <a:lt1>
          <a:srgbClr val="000000"/>
        </a:lt1>
        <a:dk2>
          <a:srgbClr val="808080"/>
        </a:dk2>
        <a:lt2>
          <a:srgbClr val="00000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pr</cp:lastModifiedBy>
  <cp:revision>0</cp:revision>
  <dcterms:created xsi:type="dcterms:W3CDTF">2020-04-29T11:22:51Z</dcterms:created>
  <dcterms:modified xsi:type="dcterms:W3CDTF">2020-05-07T14:22:58Z</dcterms:modified>
</cp:coreProperties>
</file>