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3FE1-721B-4C89-9441-5DAF1B2022D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73EB-DDFB-468A-8065-A4F5AA3B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3FE1-721B-4C89-9441-5DAF1B2022D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73EB-DDFB-468A-8065-A4F5AA3B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7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3FE1-721B-4C89-9441-5DAF1B2022D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73EB-DDFB-468A-8065-A4F5AA3B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8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3FE1-721B-4C89-9441-5DAF1B2022D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73EB-DDFB-468A-8065-A4F5AA3B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3FE1-721B-4C89-9441-5DAF1B2022D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73EB-DDFB-468A-8065-A4F5AA3B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2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3FE1-721B-4C89-9441-5DAF1B2022D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73EB-DDFB-468A-8065-A4F5AA3B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3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3FE1-721B-4C89-9441-5DAF1B2022D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73EB-DDFB-468A-8065-A4F5AA3B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3FE1-721B-4C89-9441-5DAF1B2022D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73EB-DDFB-468A-8065-A4F5AA3B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3FE1-721B-4C89-9441-5DAF1B2022D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73EB-DDFB-468A-8065-A4F5AA3B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7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3FE1-721B-4C89-9441-5DAF1B2022D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73EB-DDFB-468A-8065-A4F5AA3B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0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3FE1-721B-4C89-9441-5DAF1B2022D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73EB-DDFB-468A-8065-A4F5AA3B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0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3FE1-721B-4C89-9441-5DAF1B2022D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673EB-DDFB-468A-8065-A4F5AA3B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1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2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8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2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60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5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0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6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2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2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4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17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Alfaz Nayan</dc:creator>
  <cp:lastModifiedBy>Alfaz Nayan</cp:lastModifiedBy>
  <cp:revision>2</cp:revision>
  <dcterms:created xsi:type="dcterms:W3CDTF">2020-05-09T16:44:28Z</dcterms:created>
  <dcterms:modified xsi:type="dcterms:W3CDTF">2020-05-09T16:48:30Z</dcterms:modified>
</cp:coreProperties>
</file>