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6" r:id="rId13"/>
    <p:sldId id="268" r:id="rId14"/>
    <p:sldId id="269" r:id="rId15"/>
    <p:sldId id="270" r:id="rId16"/>
    <p:sldId id="271" r:id="rId17"/>
    <p:sldId id="272" r:id="rId18"/>
    <p:sldId id="277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009900"/>
    <a:srgbClr val="FF5050"/>
    <a:srgbClr val="FF00FF"/>
    <a:srgbClr val="00FFCC"/>
    <a:srgbClr val="6699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3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1EF9D-7ACB-4FFE-A08A-92332BF0FECE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BDF24-DB12-43D2-BE50-9AB8A6A2CC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003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DF24-DB12-43D2-BE50-9AB8A6A2CC2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501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DF24-DB12-43D2-BE50-9AB8A6A2CC2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942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একাকী</a:t>
            </a:r>
            <a:r>
              <a:rPr lang="en-US" dirty="0"/>
              <a:t> 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পাশের</a:t>
            </a:r>
            <a:r>
              <a:rPr lang="en-US" dirty="0"/>
              <a:t> </a:t>
            </a:r>
            <a:r>
              <a:rPr lang="en-US" dirty="0" err="1"/>
              <a:t>জনের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া</a:t>
            </a:r>
            <a:r>
              <a:rPr lang="as-IN" dirty="0"/>
              <a:t>থ</a:t>
            </a:r>
            <a:r>
              <a:rPr lang="en-US" dirty="0"/>
              <a:t>ে </a:t>
            </a:r>
            <a:r>
              <a:rPr lang="en-US" dirty="0" err="1"/>
              <a:t>আল</a:t>
            </a:r>
            <a:r>
              <a:rPr lang="as-IN" dirty="0"/>
              <a:t>ো</a:t>
            </a:r>
            <a:r>
              <a:rPr lang="en-US" dirty="0"/>
              <a:t>চ</a:t>
            </a:r>
            <a:r>
              <a:rPr lang="as-IN" dirty="0"/>
              <a:t>ন</a:t>
            </a:r>
            <a:r>
              <a:rPr lang="en-US" dirty="0"/>
              <a:t>া  </a:t>
            </a:r>
            <a:r>
              <a:rPr lang="as-IN" dirty="0"/>
              <a:t>ক</a:t>
            </a:r>
            <a:r>
              <a:rPr lang="en-US" dirty="0"/>
              <a:t>র</a:t>
            </a:r>
            <a:r>
              <a:rPr lang="as-IN" dirty="0"/>
              <a:t>ে</a:t>
            </a:r>
            <a:r>
              <a:rPr lang="en-US" dirty="0"/>
              <a:t> </a:t>
            </a:r>
            <a:r>
              <a:rPr lang="as-IN" dirty="0"/>
              <a:t>প</a:t>
            </a:r>
            <a:r>
              <a:rPr lang="en-US" dirty="0"/>
              <a:t>্</a:t>
            </a:r>
            <a:r>
              <a:rPr lang="as-IN" dirty="0"/>
              <a:t>র</a:t>
            </a:r>
            <a:r>
              <a:rPr lang="en-US" dirty="0"/>
              <a:t>দ</a:t>
            </a:r>
            <a:r>
              <a:rPr lang="as-IN" dirty="0"/>
              <a:t>র</a:t>
            </a:r>
            <a:r>
              <a:rPr lang="en-US" dirty="0" err="1"/>
              <a:t>্শি</a:t>
            </a:r>
            <a:r>
              <a:rPr lang="as-IN" dirty="0"/>
              <a:t>ত</a:t>
            </a:r>
            <a:r>
              <a:rPr lang="en-US" dirty="0"/>
              <a:t> </a:t>
            </a:r>
            <a:r>
              <a:rPr lang="as-IN" dirty="0"/>
              <a:t>ছ</a:t>
            </a:r>
            <a:r>
              <a:rPr lang="en-US" dirty="0"/>
              <a:t>ব</a:t>
            </a:r>
            <a:r>
              <a:rPr lang="as-IN" dirty="0"/>
              <a:t>ি</a:t>
            </a:r>
            <a:r>
              <a:rPr lang="en-US" dirty="0"/>
              <a:t>গ</a:t>
            </a:r>
            <a:r>
              <a:rPr lang="as-IN" dirty="0"/>
              <a:t>ু</a:t>
            </a:r>
            <a:r>
              <a:rPr lang="en-US" dirty="0"/>
              <a:t>ল</a:t>
            </a:r>
            <a:r>
              <a:rPr lang="as-IN" dirty="0"/>
              <a:t>ো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ম</a:t>
            </a:r>
            <a:r>
              <a:rPr lang="as-IN" dirty="0"/>
              <a:t>্</a:t>
            </a:r>
            <a:r>
              <a:rPr lang="en-US" dirty="0"/>
              <a:t>প</a:t>
            </a:r>
            <a:r>
              <a:rPr lang="as-IN" dirty="0"/>
              <a:t>র</a:t>
            </a:r>
            <a:r>
              <a:rPr lang="en-US" dirty="0"/>
              <a:t>্</a:t>
            </a:r>
            <a:r>
              <a:rPr lang="as-IN" dirty="0"/>
              <a:t>ক</a:t>
            </a:r>
            <a:r>
              <a:rPr lang="en-US" dirty="0"/>
              <a:t>ে </a:t>
            </a:r>
            <a:r>
              <a:rPr lang="as-IN" dirty="0"/>
              <a:t>ব</a:t>
            </a:r>
            <a:r>
              <a:rPr lang="en-US" dirty="0"/>
              <a:t>ল</a:t>
            </a:r>
            <a:r>
              <a:rPr lang="as-IN" dirty="0"/>
              <a:t>ত</a:t>
            </a:r>
            <a:r>
              <a:rPr lang="en-US" dirty="0"/>
              <a:t>ে </a:t>
            </a:r>
            <a:r>
              <a:rPr lang="as-IN" dirty="0"/>
              <a:t>ব</a:t>
            </a:r>
            <a:r>
              <a:rPr lang="en-US" dirty="0"/>
              <a:t>ল</a:t>
            </a:r>
            <a:r>
              <a:rPr lang="as-IN" dirty="0"/>
              <a:t>ব</a:t>
            </a:r>
            <a:r>
              <a:rPr lang="en-US" dirty="0"/>
              <a:t>। </a:t>
            </a:r>
            <a:r>
              <a:rPr lang="en-US" dirty="0" err="1"/>
              <a:t>এতে</a:t>
            </a:r>
            <a:r>
              <a:rPr lang="en-US" dirty="0"/>
              <a:t> </a:t>
            </a:r>
            <a:r>
              <a:rPr lang="en-US" dirty="0" err="1"/>
              <a:t>শিশুদের</a:t>
            </a:r>
            <a:r>
              <a:rPr lang="en-US" dirty="0"/>
              <a:t> </a:t>
            </a:r>
            <a:r>
              <a:rPr lang="en-US" dirty="0" err="1"/>
              <a:t>ধারণা</a:t>
            </a:r>
            <a:r>
              <a:rPr lang="en-US" dirty="0"/>
              <a:t> গ</a:t>
            </a:r>
            <a:r>
              <a:rPr lang="as-IN" dirty="0"/>
              <a:t>ঠ</a:t>
            </a:r>
            <a:r>
              <a:rPr lang="en-US" dirty="0"/>
              <a:t>ন </a:t>
            </a:r>
            <a:r>
              <a:rPr lang="as-IN" dirty="0"/>
              <a:t>ব</a:t>
            </a:r>
            <a:r>
              <a:rPr lang="en-US" dirty="0"/>
              <a:t>া </a:t>
            </a:r>
            <a:r>
              <a:rPr lang="as-IN" dirty="0"/>
              <a:t>প</a:t>
            </a:r>
            <a:r>
              <a:rPr lang="en-US" dirty="0" err="1"/>
              <a:t>ুণঃগঠন</a:t>
            </a:r>
            <a:r>
              <a:rPr lang="en-US" dirty="0"/>
              <a:t> </a:t>
            </a:r>
            <a:r>
              <a:rPr lang="en-US" dirty="0" err="1"/>
              <a:t>হবে</a:t>
            </a:r>
            <a:r>
              <a:rPr lang="en-US" dirty="0"/>
              <a:t>। </a:t>
            </a:r>
            <a:r>
              <a:rPr lang="en-US" dirty="0" err="1"/>
              <a:t>বলার</a:t>
            </a:r>
            <a:r>
              <a:rPr lang="en-US" dirty="0"/>
              <a:t> </a:t>
            </a:r>
            <a:r>
              <a:rPr lang="en-US" dirty="0" err="1"/>
              <a:t>দক্ষতা</a:t>
            </a:r>
            <a:r>
              <a:rPr lang="en-US" dirty="0"/>
              <a:t> </a:t>
            </a:r>
            <a:r>
              <a:rPr lang="en-US" dirty="0" err="1"/>
              <a:t>বৃদ</a:t>
            </a:r>
            <a:r>
              <a:rPr lang="as-IN" dirty="0"/>
              <a:t>্</a:t>
            </a:r>
            <a:r>
              <a:rPr lang="en-US" dirty="0"/>
              <a:t>ধ</a:t>
            </a:r>
            <a:r>
              <a:rPr lang="as-IN" dirty="0"/>
              <a:t>ি</a:t>
            </a:r>
            <a:r>
              <a:rPr lang="en-US" dirty="0"/>
              <a:t> </a:t>
            </a:r>
            <a:r>
              <a:rPr lang="as-IN" dirty="0"/>
              <a:t>প</a:t>
            </a:r>
            <a:r>
              <a:rPr lang="en-US" dirty="0"/>
              <a:t>া</a:t>
            </a:r>
            <a:r>
              <a:rPr lang="as-IN" dirty="0"/>
              <a:t>ব</a:t>
            </a:r>
            <a:r>
              <a:rPr lang="en-US" dirty="0"/>
              <a:t>ে।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DF24-DB12-43D2-BE50-9AB8A6A2CC2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18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একাকী</a:t>
            </a:r>
            <a:r>
              <a:rPr lang="en-US" dirty="0"/>
              <a:t> 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পাশের</a:t>
            </a:r>
            <a:r>
              <a:rPr lang="en-US" dirty="0"/>
              <a:t> </a:t>
            </a:r>
            <a:r>
              <a:rPr lang="en-US" dirty="0" err="1"/>
              <a:t>জনের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া</a:t>
            </a:r>
            <a:r>
              <a:rPr lang="as-IN" dirty="0"/>
              <a:t>থ</a:t>
            </a:r>
            <a:r>
              <a:rPr lang="en-US" dirty="0"/>
              <a:t>ে </a:t>
            </a:r>
            <a:r>
              <a:rPr lang="en-US" dirty="0" err="1"/>
              <a:t>আল</a:t>
            </a:r>
            <a:r>
              <a:rPr lang="as-IN" dirty="0"/>
              <a:t>ো</a:t>
            </a:r>
            <a:r>
              <a:rPr lang="en-US" dirty="0"/>
              <a:t>চ</a:t>
            </a:r>
            <a:r>
              <a:rPr lang="as-IN" dirty="0"/>
              <a:t>ন</a:t>
            </a:r>
            <a:r>
              <a:rPr lang="en-US" dirty="0"/>
              <a:t>া  </a:t>
            </a:r>
            <a:r>
              <a:rPr lang="as-IN" dirty="0"/>
              <a:t>ক</a:t>
            </a:r>
            <a:r>
              <a:rPr lang="en-US" dirty="0"/>
              <a:t>র</a:t>
            </a:r>
            <a:r>
              <a:rPr lang="as-IN" dirty="0"/>
              <a:t>ে</a:t>
            </a:r>
            <a:r>
              <a:rPr lang="en-US" dirty="0"/>
              <a:t> </a:t>
            </a:r>
            <a:r>
              <a:rPr lang="as-IN" dirty="0"/>
              <a:t>প</a:t>
            </a:r>
            <a:r>
              <a:rPr lang="en-US" dirty="0"/>
              <a:t>্</a:t>
            </a:r>
            <a:r>
              <a:rPr lang="as-IN" dirty="0"/>
              <a:t>র</a:t>
            </a:r>
            <a:r>
              <a:rPr lang="en-US" dirty="0"/>
              <a:t>দ</a:t>
            </a:r>
            <a:r>
              <a:rPr lang="as-IN" dirty="0"/>
              <a:t>র</a:t>
            </a:r>
            <a:r>
              <a:rPr lang="en-US" dirty="0" err="1"/>
              <a:t>্শি</a:t>
            </a:r>
            <a:r>
              <a:rPr lang="as-IN" dirty="0"/>
              <a:t>ত</a:t>
            </a:r>
            <a:r>
              <a:rPr lang="en-US" dirty="0"/>
              <a:t> </a:t>
            </a:r>
            <a:r>
              <a:rPr lang="as-IN" dirty="0"/>
              <a:t>ছ</a:t>
            </a:r>
            <a:r>
              <a:rPr lang="en-US" dirty="0"/>
              <a:t>ব</a:t>
            </a:r>
            <a:r>
              <a:rPr lang="as-IN" dirty="0"/>
              <a:t>ি</a:t>
            </a:r>
            <a:r>
              <a:rPr lang="en-US" dirty="0"/>
              <a:t>গ</a:t>
            </a:r>
            <a:r>
              <a:rPr lang="as-IN" dirty="0"/>
              <a:t>ু</a:t>
            </a:r>
            <a:r>
              <a:rPr lang="en-US" dirty="0"/>
              <a:t>ল</a:t>
            </a:r>
            <a:r>
              <a:rPr lang="as-IN" dirty="0"/>
              <a:t>ো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ম</a:t>
            </a:r>
            <a:r>
              <a:rPr lang="as-IN" dirty="0"/>
              <a:t>্</a:t>
            </a:r>
            <a:r>
              <a:rPr lang="en-US" dirty="0"/>
              <a:t>প</a:t>
            </a:r>
            <a:r>
              <a:rPr lang="as-IN" dirty="0"/>
              <a:t>র</a:t>
            </a:r>
            <a:r>
              <a:rPr lang="en-US" dirty="0"/>
              <a:t>্</a:t>
            </a:r>
            <a:r>
              <a:rPr lang="as-IN" dirty="0"/>
              <a:t>ক</a:t>
            </a:r>
            <a:r>
              <a:rPr lang="en-US" dirty="0"/>
              <a:t>ে </a:t>
            </a:r>
            <a:r>
              <a:rPr lang="as-IN" dirty="0"/>
              <a:t>ব</a:t>
            </a:r>
            <a:r>
              <a:rPr lang="en-US" dirty="0"/>
              <a:t>ল</a:t>
            </a:r>
            <a:r>
              <a:rPr lang="as-IN" dirty="0"/>
              <a:t>ত</a:t>
            </a:r>
            <a:r>
              <a:rPr lang="en-US" dirty="0"/>
              <a:t>ে </a:t>
            </a:r>
            <a:r>
              <a:rPr lang="as-IN" dirty="0"/>
              <a:t>ব</a:t>
            </a:r>
            <a:r>
              <a:rPr lang="en-US" dirty="0"/>
              <a:t>ল</a:t>
            </a:r>
            <a:r>
              <a:rPr lang="as-IN" dirty="0"/>
              <a:t>ব</a:t>
            </a:r>
            <a:r>
              <a:rPr lang="en-US" dirty="0"/>
              <a:t>। </a:t>
            </a:r>
            <a:r>
              <a:rPr lang="en-US" dirty="0" err="1"/>
              <a:t>এতে</a:t>
            </a:r>
            <a:r>
              <a:rPr lang="en-US" dirty="0"/>
              <a:t> </a:t>
            </a:r>
            <a:r>
              <a:rPr lang="en-US" dirty="0" err="1"/>
              <a:t>শিশুদের</a:t>
            </a:r>
            <a:r>
              <a:rPr lang="en-US" dirty="0"/>
              <a:t> </a:t>
            </a:r>
            <a:r>
              <a:rPr lang="en-US" dirty="0" err="1"/>
              <a:t>ধারণা</a:t>
            </a:r>
            <a:r>
              <a:rPr lang="en-US" dirty="0"/>
              <a:t> গ</a:t>
            </a:r>
            <a:r>
              <a:rPr lang="as-IN" dirty="0"/>
              <a:t>ঠ</a:t>
            </a:r>
            <a:r>
              <a:rPr lang="en-US" dirty="0"/>
              <a:t>ন </a:t>
            </a:r>
            <a:r>
              <a:rPr lang="as-IN" dirty="0"/>
              <a:t>ব</a:t>
            </a:r>
            <a:r>
              <a:rPr lang="en-US" dirty="0"/>
              <a:t>া </a:t>
            </a:r>
            <a:r>
              <a:rPr lang="as-IN" dirty="0"/>
              <a:t>প</a:t>
            </a:r>
            <a:r>
              <a:rPr lang="en-US" dirty="0" err="1"/>
              <a:t>ুণঃগঠন</a:t>
            </a:r>
            <a:r>
              <a:rPr lang="en-US" dirty="0"/>
              <a:t> </a:t>
            </a:r>
            <a:r>
              <a:rPr lang="en-US" dirty="0" err="1"/>
              <a:t>হবে</a:t>
            </a:r>
            <a:r>
              <a:rPr lang="en-US" dirty="0"/>
              <a:t>। </a:t>
            </a:r>
            <a:r>
              <a:rPr lang="en-US" dirty="0" err="1"/>
              <a:t>বলার</a:t>
            </a:r>
            <a:r>
              <a:rPr lang="en-US" dirty="0"/>
              <a:t> </a:t>
            </a:r>
            <a:r>
              <a:rPr lang="en-US" dirty="0" err="1"/>
              <a:t>দক্ষতা</a:t>
            </a:r>
            <a:r>
              <a:rPr lang="en-US" dirty="0"/>
              <a:t> </a:t>
            </a:r>
            <a:r>
              <a:rPr lang="en-US" dirty="0" err="1"/>
              <a:t>বৃদ</a:t>
            </a:r>
            <a:r>
              <a:rPr lang="as-IN" dirty="0"/>
              <a:t>্</a:t>
            </a:r>
            <a:r>
              <a:rPr lang="en-US" dirty="0"/>
              <a:t>ধ</a:t>
            </a:r>
            <a:r>
              <a:rPr lang="as-IN" dirty="0"/>
              <a:t>ি</a:t>
            </a:r>
            <a:r>
              <a:rPr lang="en-US" dirty="0"/>
              <a:t> </a:t>
            </a:r>
            <a:r>
              <a:rPr lang="as-IN" dirty="0"/>
              <a:t>প</a:t>
            </a:r>
            <a:r>
              <a:rPr lang="en-US" dirty="0"/>
              <a:t>া</a:t>
            </a:r>
            <a:r>
              <a:rPr lang="as-IN" dirty="0"/>
              <a:t>ব</a:t>
            </a:r>
            <a:r>
              <a:rPr lang="en-US" dirty="0"/>
              <a:t>ে।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DF24-DB12-43D2-BE50-9AB8A6A2CC2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77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একাকী</a:t>
            </a:r>
            <a:r>
              <a:rPr lang="en-US" dirty="0"/>
              <a:t> 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পাশের</a:t>
            </a:r>
            <a:r>
              <a:rPr lang="en-US" dirty="0"/>
              <a:t> </a:t>
            </a:r>
            <a:r>
              <a:rPr lang="en-US" dirty="0" err="1"/>
              <a:t>জনের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া</a:t>
            </a:r>
            <a:r>
              <a:rPr lang="as-IN" dirty="0"/>
              <a:t>থ</a:t>
            </a:r>
            <a:r>
              <a:rPr lang="en-US" dirty="0"/>
              <a:t>ে </a:t>
            </a:r>
            <a:r>
              <a:rPr lang="en-US" dirty="0" err="1"/>
              <a:t>আল</a:t>
            </a:r>
            <a:r>
              <a:rPr lang="as-IN" dirty="0"/>
              <a:t>ো</a:t>
            </a:r>
            <a:r>
              <a:rPr lang="en-US" dirty="0"/>
              <a:t>চ</a:t>
            </a:r>
            <a:r>
              <a:rPr lang="as-IN" dirty="0"/>
              <a:t>ন</a:t>
            </a:r>
            <a:r>
              <a:rPr lang="en-US" dirty="0"/>
              <a:t>া  </a:t>
            </a:r>
            <a:r>
              <a:rPr lang="as-IN" dirty="0"/>
              <a:t>ক</a:t>
            </a:r>
            <a:r>
              <a:rPr lang="en-US" dirty="0"/>
              <a:t>র</a:t>
            </a:r>
            <a:r>
              <a:rPr lang="as-IN" dirty="0"/>
              <a:t>ে</a:t>
            </a:r>
            <a:r>
              <a:rPr lang="en-US" dirty="0"/>
              <a:t> </a:t>
            </a:r>
            <a:r>
              <a:rPr lang="as-IN" dirty="0"/>
              <a:t>প</a:t>
            </a:r>
            <a:r>
              <a:rPr lang="en-US" dirty="0"/>
              <a:t>্</a:t>
            </a:r>
            <a:r>
              <a:rPr lang="as-IN" dirty="0"/>
              <a:t>র</a:t>
            </a:r>
            <a:r>
              <a:rPr lang="en-US" dirty="0"/>
              <a:t>দ</a:t>
            </a:r>
            <a:r>
              <a:rPr lang="as-IN" dirty="0"/>
              <a:t>র</a:t>
            </a:r>
            <a:r>
              <a:rPr lang="en-US" dirty="0" err="1"/>
              <a:t>্শি</a:t>
            </a:r>
            <a:r>
              <a:rPr lang="as-IN" dirty="0"/>
              <a:t>ত</a:t>
            </a:r>
            <a:r>
              <a:rPr lang="en-US" dirty="0"/>
              <a:t> </a:t>
            </a:r>
            <a:r>
              <a:rPr lang="as-IN" dirty="0"/>
              <a:t>ছ</a:t>
            </a:r>
            <a:r>
              <a:rPr lang="en-US" dirty="0"/>
              <a:t>ব</a:t>
            </a:r>
            <a:r>
              <a:rPr lang="as-IN" dirty="0"/>
              <a:t>ি</a:t>
            </a:r>
            <a:r>
              <a:rPr lang="en-US" dirty="0"/>
              <a:t>গ</a:t>
            </a:r>
            <a:r>
              <a:rPr lang="as-IN" dirty="0"/>
              <a:t>ু</a:t>
            </a:r>
            <a:r>
              <a:rPr lang="en-US" dirty="0"/>
              <a:t>ল</a:t>
            </a:r>
            <a:r>
              <a:rPr lang="as-IN" dirty="0"/>
              <a:t>ো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ম</a:t>
            </a:r>
            <a:r>
              <a:rPr lang="as-IN" dirty="0"/>
              <a:t>্</a:t>
            </a:r>
            <a:r>
              <a:rPr lang="en-US" dirty="0"/>
              <a:t>প</a:t>
            </a:r>
            <a:r>
              <a:rPr lang="as-IN" dirty="0"/>
              <a:t>র</a:t>
            </a:r>
            <a:r>
              <a:rPr lang="en-US" dirty="0"/>
              <a:t>্</a:t>
            </a:r>
            <a:r>
              <a:rPr lang="as-IN" dirty="0"/>
              <a:t>ক</a:t>
            </a:r>
            <a:r>
              <a:rPr lang="en-US" dirty="0"/>
              <a:t>ে </a:t>
            </a:r>
            <a:r>
              <a:rPr lang="as-IN" dirty="0"/>
              <a:t>ব</a:t>
            </a:r>
            <a:r>
              <a:rPr lang="en-US" dirty="0"/>
              <a:t>ল</a:t>
            </a:r>
            <a:r>
              <a:rPr lang="as-IN" dirty="0"/>
              <a:t>ত</a:t>
            </a:r>
            <a:r>
              <a:rPr lang="en-US" dirty="0"/>
              <a:t>ে </a:t>
            </a:r>
            <a:r>
              <a:rPr lang="as-IN" dirty="0"/>
              <a:t>ব</a:t>
            </a:r>
            <a:r>
              <a:rPr lang="en-US" dirty="0"/>
              <a:t>ল</a:t>
            </a:r>
            <a:r>
              <a:rPr lang="as-IN" dirty="0"/>
              <a:t>ব</a:t>
            </a:r>
            <a:r>
              <a:rPr lang="en-US" dirty="0"/>
              <a:t>। </a:t>
            </a:r>
            <a:r>
              <a:rPr lang="en-US" dirty="0" err="1"/>
              <a:t>এতে</a:t>
            </a:r>
            <a:r>
              <a:rPr lang="en-US" dirty="0"/>
              <a:t> </a:t>
            </a:r>
            <a:r>
              <a:rPr lang="en-US" dirty="0" err="1"/>
              <a:t>শিশুদের</a:t>
            </a:r>
            <a:r>
              <a:rPr lang="en-US" dirty="0"/>
              <a:t> </a:t>
            </a:r>
            <a:r>
              <a:rPr lang="en-US" dirty="0" err="1"/>
              <a:t>ধারণা</a:t>
            </a:r>
            <a:r>
              <a:rPr lang="en-US" dirty="0"/>
              <a:t> গ</a:t>
            </a:r>
            <a:r>
              <a:rPr lang="as-IN" dirty="0"/>
              <a:t>ঠ</a:t>
            </a:r>
            <a:r>
              <a:rPr lang="en-US" dirty="0"/>
              <a:t>ন </a:t>
            </a:r>
            <a:r>
              <a:rPr lang="as-IN" dirty="0"/>
              <a:t>ব</a:t>
            </a:r>
            <a:r>
              <a:rPr lang="en-US" dirty="0"/>
              <a:t>া </a:t>
            </a:r>
            <a:r>
              <a:rPr lang="as-IN" dirty="0"/>
              <a:t>প</a:t>
            </a:r>
            <a:r>
              <a:rPr lang="en-US" dirty="0" err="1"/>
              <a:t>ুণঃগঠন</a:t>
            </a:r>
            <a:r>
              <a:rPr lang="en-US" dirty="0"/>
              <a:t> </a:t>
            </a:r>
            <a:r>
              <a:rPr lang="en-US" dirty="0" err="1"/>
              <a:t>হবে</a:t>
            </a:r>
            <a:r>
              <a:rPr lang="en-US" dirty="0"/>
              <a:t>। </a:t>
            </a:r>
            <a:r>
              <a:rPr lang="en-US" dirty="0" err="1"/>
              <a:t>বলার</a:t>
            </a:r>
            <a:r>
              <a:rPr lang="en-US" dirty="0"/>
              <a:t> </a:t>
            </a:r>
            <a:r>
              <a:rPr lang="en-US" dirty="0" err="1"/>
              <a:t>দক্ষতা</a:t>
            </a:r>
            <a:r>
              <a:rPr lang="en-US" dirty="0"/>
              <a:t> </a:t>
            </a:r>
            <a:r>
              <a:rPr lang="en-US" dirty="0" err="1"/>
              <a:t>বৃদ</a:t>
            </a:r>
            <a:r>
              <a:rPr lang="as-IN" dirty="0"/>
              <a:t>্</a:t>
            </a:r>
            <a:r>
              <a:rPr lang="en-US" dirty="0"/>
              <a:t>ধ</a:t>
            </a:r>
            <a:r>
              <a:rPr lang="as-IN" dirty="0"/>
              <a:t>ি</a:t>
            </a:r>
            <a:r>
              <a:rPr lang="en-US" dirty="0"/>
              <a:t> </a:t>
            </a:r>
            <a:r>
              <a:rPr lang="as-IN" dirty="0"/>
              <a:t>প</a:t>
            </a:r>
            <a:r>
              <a:rPr lang="en-US" dirty="0"/>
              <a:t>া</a:t>
            </a:r>
            <a:r>
              <a:rPr lang="as-IN" dirty="0"/>
              <a:t>ব</a:t>
            </a:r>
            <a:r>
              <a:rPr lang="en-US" dirty="0"/>
              <a:t>ে।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DF24-DB12-43D2-BE50-9AB8A6A2CC2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92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শিশুদের</a:t>
            </a:r>
            <a:r>
              <a:rPr lang="en-US" dirty="0"/>
              <a:t> </a:t>
            </a:r>
            <a:r>
              <a:rPr lang="as-IN" dirty="0"/>
              <a:t>এ</a:t>
            </a:r>
            <a:r>
              <a:rPr lang="en-US" dirty="0"/>
              <a:t>ব</a:t>
            </a:r>
            <a:r>
              <a:rPr lang="as-IN" dirty="0"/>
              <a:t>া</a:t>
            </a:r>
            <a:r>
              <a:rPr lang="en-US" dirty="0"/>
              <a:t>র </a:t>
            </a:r>
            <a:r>
              <a:rPr lang="as-IN" dirty="0"/>
              <a:t>প</a:t>
            </a:r>
            <a:r>
              <a:rPr lang="en-US" dirty="0"/>
              <a:t>া</a:t>
            </a:r>
            <a:r>
              <a:rPr lang="as-IN" dirty="0"/>
              <a:t>ঠ</a:t>
            </a:r>
            <a:r>
              <a:rPr lang="en-US" dirty="0"/>
              <a:t>ট</a:t>
            </a:r>
            <a:r>
              <a:rPr lang="as-IN" dirty="0"/>
              <a:t>ি</a:t>
            </a:r>
            <a:r>
              <a:rPr lang="en-US" dirty="0"/>
              <a:t> </a:t>
            </a:r>
            <a:r>
              <a:rPr lang="en-US" dirty="0" err="1"/>
              <a:t>নিয়ে</a:t>
            </a:r>
            <a:r>
              <a:rPr lang="en-US" dirty="0"/>
              <a:t> </a:t>
            </a:r>
            <a:r>
              <a:rPr lang="as-IN" dirty="0"/>
              <a:t>এ</a:t>
            </a:r>
            <a:r>
              <a:rPr lang="en-US" dirty="0"/>
              <a:t>ক</a:t>
            </a:r>
            <a:r>
              <a:rPr lang="as-IN" dirty="0"/>
              <a:t>ট</a:t>
            </a:r>
            <a:r>
              <a:rPr lang="en-US" dirty="0"/>
              <a:t>ি </a:t>
            </a:r>
            <a:r>
              <a:rPr lang="as-IN" dirty="0"/>
              <a:t>গ</a:t>
            </a:r>
            <a:r>
              <a:rPr lang="en-US" dirty="0"/>
              <a:t>ল</a:t>
            </a:r>
            <a:r>
              <a:rPr lang="as-IN" dirty="0"/>
              <a:t>্</a:t>
            </a:r>
            <a:r>
              <a:rPr lang="en-US" dirty="0"/>
              <a:t>প শ</a:t>
            </a:r>
            <a:r>
              <a:rPr lang="as-IN" dirty="0"/>
              <a:t>ো</a:t>
            </a:r>
            <a:r>
              <a:rPr lang="en-US" dirty="0"/>
              <a:t>ন</a:t>
            </a:r>
            <a:r>
              <a:rPr lang="as-IN" dirty="0"/>
              <a:t>া</a:t>
            </a:r>
            <a:r>
              <a:rPr lang="en-US" dirty="0"/>
              <a:t>ব </a:t>
            </a:r>
            <a:r>
              <a:rPr lang="en-US" dirty="0" err="1"/>
              <a:t>এতে</a:t>
            </a:r>
            <a:r>
              <a:rPr lang="en-US" dirty="0"/>
              <a:t> </a:t>
            </a:r>
            <a:r>
              <a:rPr lang="en-US" dirty="0" err="1"/>
              <a:t>শিশু</a:t>
            </a:r>
            <a:r>
              <a:rPr lang="as-IN" dirty="0"/>
              <a:t>দ</a:t>
            </a:r>
            <a:r>
              <a:rPr lang="en-US" dirty="0"/>
              <a:t>ে</a:t>
            </a:r>
            <a:r>
              <a:rPr lang="as-IN" dirty="0"/>
              <a:t>র</a:t>
            </a:r>
            <a:r>
              <a:rPr lang="en-US" dirty="0"/>
              <a:t> </a:t>
            </a:r>
            <a:r>
              <a:rPr lang="as-IN" dirty="0"/>
              <a:t>শ</a:t>
            </a:r>
            <a:r>
              <a:rPr lang="en-US" dirty="0" err="1"/>
              <a:t>োনার</a:t>
            </a:r>
            <a:r>
              <a:rPr lang="en-US" dirty="0"/>
              <a:t> </a:t>
            </a:r>
            <a:r>
              <a:rPr lang="en-US" dirty="0" err="1"/>
              <a:t>দক্ষতা</a:t>
            </a:r>
            <a:r>
              <a:rPr lang="en-US" dirty="0"/>
              <a:t> </a:t>
            </a:r>
            <a:r>
              <a:rPr lang="en-US" dirty="0" err="1"/>
              <a:t>বৃ</a:t>
            </a:r>
            <a:r>
              <a:rPr lang="as-IN" dirty="0"/>
              <a:t>দ</a:t>
            </a:r>
            <a:r>
              <a:rPr lang="en-US" dirty="0" err="1"/>
              <a:t>্ধি</a:t>
            </a:r>
            <a:r>
              <a:rPr lang="en-US" dirty="0"/>
              <a:t> </a:t>
            </a:r>
            <a:r>
              <a:rPr lang="en-US" dirty="0" err="1"/>
              <a:t>পাবে</a:t>
            </a:r>
            <a:r>
              <a:rPr lang="en-US" dirty="0"/>
              <a:t>।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DF24-DB12-43D2-BE50-9AB8A6A2CC2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40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শিক্ষক</a:t>
            </a:r>
            <a:r>
              <a:rPr lang="en-US" dirty="0"/>
              <a:t> </a:t>
            </a:r>
            <a:r>
              <a:rPr lang="as-IN" dirty="0"/>
              <a:t>হ</a:t>
            </a:r>
            <a:r>
              <a:rPr lang="en-US" dirty="0"/>
              <a:t>া</a:t>
            </a:r>
            <a:r>
              <a:rPr lang="as-IN" dirty="0"/>
              <a:t>ত</a:t>
            </a:r>
            <a:r>
              <a:rPr lang="en-US" dirty="0"/>
              <a:t> </a:t>
            </a:r>
            <a:r>
              <a:rPr lang="as-IN" dirty="0"/>
              <a:t>ত</a:t>
            </a:r>
            <a:r>
              <a:rPr lang="en-US" dirty="0"/>
              <a:t>া</a:t>
            </a:r>
            <a:r>
              <a:rPr lang="as-IN" dirty="0"/>
              <a:t>ল</a:t>
            </a:r>
            <a:r>
              <a:rPr lang="en-US" dirty="0"/>
              <a:t>ি </a:t>
            </a:r>
            <a:r>
              <a:rPr lang="as-IN" dirty="0"/>
              <a:t>দ</a:t>
            </a:r>
            <a:r>
              <a:rPr lang="en-US" dirty="0"/>
              <a:t>ি</a:t>
            </a:r>
            <a:r>
              <a:rPr lang="as-IN" dirty="0"/>
              <a:t>য়</a:t>
            </a:r>
            <a:r>
              <a:rPr lang="en-US" dirty="0"/>
              <a:t>ে </a:t>
            </a:r>
            <a:r>
              <a:rPr lang="as-IN" dirty="0"/>
              <a:t>ছ</a:t>
            </a:r>
            <a:r>
              <a:rPr lang="en-US" dirty="0" err="1"/>
              <a:t>ন্দে</a:t>
            </a:r>
            <a:r>
              <a:rPr lang="en-US" dirty="0"/>
              <a:t> </a:t>
            </a:r>
            <a:r>
              <a:rPr lang="en-US" dirty="0" err="1"/>
              <a:t>ছন</a:t>
            </a:r>
            <a:r>
              <a:rPr lang="as-IN" dirty="0"/>
              <a:t>্</a:t>
            </a:r>
            <a:r>
              <a:rPr lang="en-US" dirty="0"/>
              <a:t>দ</a:t>
            </a:r>
            <a:r>
              <a:rPr lang="as-IN" dirty="0"/>
              <a:t>ে</a:t>
            </a:r>
            <a:r>
              <a:rPr lang="en-US" dirty="0"/>
              <a:t> </a:t>
            </a:r>
            <a:r>
              <a:rPr lang="as-IN" dirty="0"/>
              <a:t>দ</a:t>
            </a:r>
            <a:r>
              <a:rPr lang="en-US" dirty="0"/>
              <a:t>ু</a:t>
            </a:r>
            <a:r>
              <a:rPr lang="as-IN" dirty="0"/>
              <a:t>ব</a:t>
            </a:r>
            <a:r>
              <a:rPr lang="en-US" dirty="0"/>
              <a:t>া</a:t>
            </a:r>
            <a:r>
              <a:rPr lang="as-IN" dirty="0"/>
              <a:t>র</a:t>
            </a:r>
            <a:r>
              <a:rPr lang="en-US" dirty="0"/>
              <a:t> </a:t>
            </a:r>
            <a:r>
              <a:rPr lang="as-IN" dirty="0"/>
              <a:t>প</a:t>
            </a:r>
            <a:r>
              <a:rPr lang="en-US" dirty="0"/>
              <a:t>ড়</a:t>
            </a:r>
            <a:r>
              <a:rPr lang="as-IN" dirty="0"/>
              <a:t>ে</a:t>
            </a:r>
            <a:r>
              <a:rPr lang="en-US" dirty="0"/>
              <a:t> </a:t>
            </a:r>
            <a:r>
              <a:rPr lang="as-IN" dirty="0"/>
              <a:t>শ</a:t>
            </a:r>
            <a:r>
              <a:rPr lang="en-US" dirty="0" err="1"/>
              <a:t>োনাবে</a:t>
            </a:r>
            <a:r>
              <a:rPr lang="en-US" dirty="0"/>
              <a:t>। </a:t>
            </a:r>
            <a:r>
              <a:rPr lang="en-US" dirty="0" err="1"/>
              <a:t>শিক্ষা</a:t>
            </a:r>
            <a:r>
              <a:rPr lang="as-IN" dirty="0"/>
              <a:t>র</a:t>
            </a:r>
            <a:r>
              <a:rPr lang="en-US" dirty="0" err="1"/>
              <a:t>্থ</a:t>
            </a:r>
            <a:r>
              <a:rPr lang="as-IN" dirty="0"/>
              <a:t>ী</a:t>
            </a:r>
            <a:r>
              <a:rPr lang="en-US" dirty="0"/>
              <a:t>র</a:t>
            </a:r>
            <a:r>
              <a:rPr lang="as-IN" dirty="0"/>
              <a:t>া</a:t>
            </a:r>
            <a:r>
              <a:rPr lang="en-US" dirty="0"/>
              <a:t> </a:t>
            </a:r>
            <a:r>
              <a:rPr lang="as-IN" dirty="0"/>
              <a:t>ছ</a:t>
            </a:r>
            <a:r>
              <a:rPr lang="en-US" dirty="0"/>
              <a:t>ব</a:t>
            </a:r>
            <a:r>
              <a:rPr lang="as-IN" dirty="0"/>
              <a:t>ি</a:t>
            </a:r>
            <a:r>
              <a:rPr lang="en-US" dirty="0"/>
              <a:t>র </a:t>
            </a:r>
            <a:r>
              <a:rPr lang="as-IN" dirty="0"/>
              <a:t>স</a:t>
            </a:r>
            <a:r>
              <a:rPr lang="en-US" dirty="0"/>
              <a:t>া</a:t>
            </a:r>
            <a:r>
              <a:rPr lang="as-IN" dirty="0"/>
              <a:t>থ</a:t>
            </a:r>
            <a:r>
              <a:rPr lang="en-US" dirty="0"/>
              <a:t>ে </a:t>
            </a:r>
            <a:r>
              <a:rPr lang="as-IN" dirty="0"/>
              <a:t>ম</a:t>
            </a:r>
            <a:r>
              <a:rPr lang="en-US" dirty="0"/>
              <a:t>ে</a:t>
            </a:r>
            <a:r>
              <a:rPr lang="as-IN" dirty="0"/>
              <a:t>ল</a:t>
            </a:r>
            <a:r>
              <a:rPr lang="en-US" dirty="0"/>
              <a:t>া</a:t>
            </a:r>
            <a:r>
              <a:rPr lang="as-IN" dirty="0"/>
              <a:t>ব</a:t>
            </a:r>
            <a:r>
              <a:rPr lang="en-US" dirty="0"/>
              <a:t>ে।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DF24-DB12-43D2-BE50-9AB8A6A2CC2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589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আমি</a:t>
            </a:r>
            <a:r>
              <a:rPr lang="en-US" dirty="0"/>
              <a:t> </a:t>
            </a:r>
            <a:r>
              <a:rPr lang="en-US" dirty="0" err="1"/>
              <a:t>প্রথমে</a:t>
            </a:r>
            <a:r>
              <a:rPr lang="en-US" dirty="0"/>
              <a:t> </a:t>
            </a:r>
            <a:r>
              <a:rPr lang="en-US" dirty="0" err="1"/>
              <a:t>তালে</a:t>
            </a:r>
            <a:r>
              <a:rPr lang="en-US" dirty="0"/>
              <a:t> </a:t>
            </a:r>
            <a:r>
              <a:rPr lang="en-US" dirty="0" err="1"/>
              <a:t>তালে</a:t>
            </a:r>
            <a:r>
              <a:rPr lang="en-US" dirty="0"/>
              <a:t> </a:t>
            </a:r>
            <a:r>
              <a:rPr lang="en-US" dirty="0" err="1"/>
              <a:t>বলব</a:t>
            </a:r>
            <a:r>
              <a:rPr lang="en-US" dirty="0"/>
              <a:t> </a:t>
            </a:r>
            <a:r>
              <a:rPr lang="en-US" dirty="0" err="1"/>
              <a:t>তারপর</a:t>
            </a:r>
            <a:r>
              <a:rPr lang="en-US" dirty="0"/>
              <a:t> </a:t>
            </a:r>
            <a:r>
              <a:rPr lang="en-US" dirty="0" err="1"/>
              <a:t>শিক্ষা</a:t>
            </a:r>
            <a:r>
              <a:rPr lang="as-IN" dirty="0"/>
              <a:t>র</a:t>
            </a:r>
            <a:r>
              <a:rPr lang="en-US" dirty="0" err="1"/>
              <a:t>্থ</a:t>
            </a:r>
            <a:r>
              <a:rPr lang="as-IN" dirty="0"/>
              <a:t>ী</a:t>
            </a:r>
            <a:r>
              <a:rPr lang="en-US" dirty="0"/>
              <a:t>র</a:t>
            </a:r>
            <a:r>
              <a:rPr lang="as-IN" dirty="0"/>
              <a:t>া</a:t>
            </a:r>
            <a:r>
              <a:rPr lang="en-US" dirty="0"/>
              <a:t> </a:t>
            </a:r>
            <a:r>
              <a:rPr lang="as-IN" dirty="0"/>
              <a:t>আ</a:t>
            </a:r>
            <a:r>
              <a:rPr lang="en-US" dirty="0"/>
              <a:t>ম</a:t>
            </a:r>
            <a:r>
              <a:rPr lang="as-IN" dirty="0"/>
              <a:t>া</a:t>
            </a:r>
            <a:r>
              <a:rPr lang="en-US" dirty="0"/>
              <a:t>র </a:t>
            </a:r>
            <a:r>
              <a:rPr lang="as-IN" dirty="0"/>
              <a:t>স</a:t>
            </a:r>
            <a:r>
              <a:rPr lang="en-US" dirty="0"/>
              <a:t>া</a:t>
            </a:r>
            <a:r>
              <a:rPr lang="as-IN" dirty="0"/>
              <a:t>থ</a:t>
            </a:r>
            <a:r>
              <a:rPr lang="en-US" dirty="0"/>
              <a:t>ে </a:t>
            </a:r>
            <a:r>
              <a:rPr lang="as-IN" dirty="0"/>
              <a:t>স</a:t>
            </a:r>
            <a:r>
              <a:rPr lang="en-US" dirty="0"/>
              <a:t>া</a:t>
            </a:r>
            <a:r>
              <a:rPr lang="as-IN" dirty="0"/>
              <a:t>থ</a:t>
            </a:r>
            <a:r>
              <a:rPr lang="en-US" dirty="0"/>
              <a:t>ে </a:t>
            </a:r>
            <a:r>
              <a:rPr lang="as-IN" dirty="0"/>
              <a:t>ত</a:t>
            </a:r>
            <a:r>
              <a:rPr lang="en-US" dirty="0"/>
              <a:t>া</a:t>
            </a:r>
            <a:r>
              <a:rPr lang="as-IN" dirty="0"/>
              <a:t>ল</a:t>
            </a:r>
            <a:r>
              <a:rPr lang="en-US" dirty="0"/>
              <a:t>ে </a:t>
            </a:r>
            <a:r>
              <a:rPr lang="as-IN" dirty="0"/>
              <a:t>ত</a:t>
            </a:r>
            <a:r>
              <a:rPr lang="en-US" dirty="0"/>
              <a:t>া</a:t>
            </a:r>
            <a:r>
              <a:rPr lang="as-IN" dirty="0"/>
              <a:t>ল</a:t>
            </a:r>
            <a:r>
              <a:rPr lang="en-US" dirty="0"/>
              <a:t>ে </a:t>
            </a:r>
            <a:r>
              <a:rPr lang="as-IN" dirty="0"/>
              <a:t>ব</a:t>
            </a:r>
            <a:r>
              <a:rPr lang="en-US" dirty="0"/>
              <a:t>ল</a:t>
            </a:r>
            <a:r>
              <a:rPr lang="as-IN" dirty="0"/>
              <a:t>ব</a:t>
            </a:r>
            <a:r>
              <a:rPr lang="en-US" dirty="0"/>
              <a:t>ে। </a:t>
            </a:r>
            <a:r>
              <a:rPr lang="as-IN" dirty="0"/>
              <a:t>দ</a:t>
            </a:r>
            <a:r>
              <a:rPr lang="en-US" dirty="0" err="1"/>
              <a:t>ুই</a:t>
            </a:r>
            <a:r>
              <a:rPr lang="en-US" dirty="0"/>
              <a:t> </a:t>
            </a:r>
            <a:r>
              <a:rPr lang="en-US" dirty="0" err="1"/>
              <a:t>থেকে</a:t>
            </a:r>
            <a:r>
              <a:rPr lang="en-US" dirty="0"/>
              <a:t> </a:t>
            </a:r>
            <a:r>
              <a:rPr lang="en-US" dirty="0" err="1"/>
              <a:t>তিন</a:t>
            </a:r>
            <a:r>
              <a:rPr lang="en-US" dirty="0"/>
              <a:t> </a:t>
            </a:r>
            <a:r>
              <a:rPr lang="en-US" dirty="0" err="1"/>
              <a:t>বার</a:t>
            </a:r>
            <a:r>
              <a:rPr lang="en-US" dirty="0"/>
              <a:t>।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DF24-DB12-43D2-BE50-9AB8A6A2CC2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8723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শব্দগুল</a:t>
            </a:r>
            <a:r>
              <a:rPr lang="as-IN" dirty="0"/>
              <a:t>ো</a:t>
            </a:r>
            <a:r>
              <a:rPr lang="en-US" dirty="0"/>
              <a:t> </a:t>
            </a:r>
            <a:r>
              <a:rPr lang="as-IN" dirty="0"/>
              <a:t>ট</a:t>
            </a:r>
            <a:r>
              <a:rPr lang="en-US" dirty="0"/>
              <a:t>ে</a:t>
            </a:r>
            <a:r>
              <a:rPr lang="as-IN" dirty="0"/>
              <a:t>ন</a:t>
            </a:r>
            <a:r>
              <a:rPr lang="en-US" dirty="0"/>
              <a:t>ে </a:t>
            </a:r>
            <a:r>
              <a:rPr lang="as-IN" dirty="0"/>
              <a:t>ট</a:t>
            </a:r>
            <a:r>
              <a:rPr lang="en-US" dirty="0"/>
              <a:t>ে</a:t>
            </a:r>
            <a:r>
              <a:rPr lang="as-IN" dirty="0"/>
              <a:t>ন</a:t>
            </a:r>
            <a:r>
              <a:rPr lang="en-US" dirty="0"/>
              <a:t>ে </a:t>
            </a:r>
            <a:r>
              <a:rPr lang="en-US" dirty="0" err="1"/>
              <a:t>উচ্চারণ</a:t>
            </a:r>
            <a:r>
              <a:rPr lang="en-US" dirty="0"/>
              <a:t> </a:t>
            </a:r>
            <a:r>
              <a:rPr lang="en-US" dirty="0" err="1"/>
              <a:t>কর</a:t>
            </a:r>
            <a:r>
              <a:rPr lang="as-IN" dirty="0"/>
              <a:t>ব</a:t>
            </a:r>
            <a:r>
              <a:rPr lang="en-US" dirty="0"/>
              <a:t>্। </a:t>
            </a:r>
            <a:r>
              <a:rPr lang="as-IN" dirty="0"/>
              <a:t>শ</a:t>
            </a:r>
            <a:r>
              <a:rPr lang="en-US" dirty="0"/>
              <a:t>ি</a:t>
            </a:r>
            <a:r>
              <a:rPr lang="as-IN" dirty="0"/>
              <a:t>ক</a:t>
            </a:r>
            <a:r>
              <a:rPr lang="en-US" dirty="0"/>
              <a:t>্</a:t>
            </a:r>
            <a:r>
              <a:rPr lang="as-IN" dirty="0"/>
              <a:t>ষ</a:t>
            </a:r>
            <a:r>
              <a:rPr lang="en-US" dirty="0"/>
              <a:t>া</a:t>
            </a:r>
            <a:r>
              <a:rPr lang="as-IN" dirty="0"/>
              <a:t>র</a:t>
            </a:r>
            <a:r>
              <a:rPr lang="en-US" dirty="0"/>
              <a:t>্</a:t>
            </a:r>
            <a:r>
              <a:rPr lang="as-IN" dirty="0"/>
              <a:t>থ</a:t>
            </a:r>
            <a:r>
              <a:rPr lang="en-US" dirty="0"/>
              <a:t>ী</a:t>
            </a:r>
            <a:r>
              <a:rPr lang="as-IN" dirty="0"/>
              <a:t>র</a:t>
            </a:r>
            <a:r>
              <a:rPr lang="en-US" dirty="0"/>
              <a:t>া </a:t>
            </a:r>
            <a:r>
              <a:rPr lang="as-IN" dirty="0"/>
              <a:t>প</a:t>
            </a:r>
            <a:r>
              <a:rPr lang="en-US" dirty="0"/>
              <a:t>া</a:t>
            </a:r>
            <a:r>
              <a:rPr lang="as-IN" dirty="0"/>
              <a:t>ঠ</a:t>
            </a:r>
            <a:r>
              <a:rPr lang="en-US" dirty="0" err="1"/>
              <a:t>্য</a:t>
            </a:r>
            <a:r>
              <a:rPr lang="en-US" dirty="0"/>
              <a:t> ব</a:t>
            </a:r>
            <a:r>
              <a:rPr lang="as-IN" dirty="0"/>
              <a:t>ই</a:t>
            </a:r>
            <a:r>
              <a:rPr lang="en-US" dirty="0"/>
              <a:t>য়</a:t>
            </a:r>
            <a:r>
              <a:rPr lang="as-IN" dirty="0"/>
              <a:t>ে</a:t>
            </a:r>
            <a:r>
              <a:rPr lang="en-US" dirty="0"/>
              <a:t>র </a:t>
            </a:r>
            <a:r>
              <a:rPr lang="as-IN" dirty="0"/>
              <a:t>স</a:t>
            </a:r>
            <a:r>
              <a:rPr lang="en-US" dirty="0"/>
              <a:t>া</a:t>
            </a:r>
            <a:r>
              <a:rPr lang="as-IN" dirty="0"/>
              <a:t>থ</a:t>
            </a:r>
            <a:r>
              <a:rPr lang="en-US" dirty="0"/>
              <a:t>ে </a:t>
            </a:r>
            <a:r>
              <a:rPr lang="en-US" dirty="0" err="1"/>
              <a:t>মেলাবে</a:t>
            </a:r>
            <a:r>
              <a:rPr lang="en-US" dirty="0"/>
              <a:t>।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DF24-DB12-43D2-BE50-9AB8A6A2CC2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5646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DF24-DB12-43D2-BE50-9AB8A6A2CC2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5269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s-IN" dirty="0"/>
              <a:t>শ</a:t>
            </a:r>
            <a:r>
              <a:rPr lang="en-US" dirty="0"/>
              <a:t>ি</a:t>
            </a:r>
            <a:r>
              <a:rPr lang="as-IN" dirty="0"/>
              <a:t>খ</a:t>
            </a:r>
            <a:r>
              <a:rPr lang="en-US" dirty="0"/>
              <a:t>ন</a:t>
            </a:r>
            <a:r>
              <a:rPr lang="as-IN" dirty="0"/>
              <a:t>ফ</a:t>
            </a:r>
            <a:r>
              <a:rPr lang="en-US" dirty="0"/>
              <a:t>ল</a:t>
            </a:r>
            <a:r>
              <a:rPr lang="as-IN" dirty="0"/>
              <a:t>ে</a:t>
            </a:r>
            <a:r>
              <a:rPr lang="en-US" dirty="0"/>
              <a:t>র </a:t>
            </a:r>
            <a:r>
              <a:rPr lang="as-IN" dirty="0"/>
              <a:t>ভ</a:t>
            </a:r>
            <a:r>
              <a:rPr lang="en-US" dirty="0"/>
              <a:t>ি</a:t>
            </a:r>
            <a:r>
              <a:rPr lang="as-IN" dirty="0"/>
              <a:t>ত</a:t>
            </a:r>
            <a:r>
              <a:rPr lang="en-US" dirty="0" err="1"/>
              <a:t>্তিতে</a:t>
            </a:r>
            <a:r>
              <a:rPr lang="en-US" dirty="0"/>
              <a:t> শ</a:t>
            </a:r>
            <a:r>
              <a:rPr lang="as-IN" dirty="0"/>
              <a:t>ি</a:t>
            </a:r>
            <a:r>
              <a:rPr lang="en-US" dirty="0"/>
              <a:t>ক</a:t>
            </a:r>
            <a:r>
              <a:rPr lang="as-IN" dirty="0"/>
              <a:t>্</a:t>
            </a:r>
            <a:r>
              <a:rPr lang="en-US" dirty="0"/>
              <a:t>ষ</a:t>
            </a:r>
            <a:r>
              <a:rPr lang="as-IN" dirty="0"/>
              <a:t>া</a:t>
            </a:r>
            <a:r>
              <a:rPr lang="en-US" dirty="0"/>
              <a:t>র</a:t>
            </a:r>
            <a:r>
              <a:rPr lang="as-IN" dirty="0"/>
              <a:t>্</a:t>
            </a:r>
            <a:r>
              <a:rPr lang="en-US" dirty="0"/>
              <a:t>থ</a:t>
            </a:r>
            <a:r>
              <a:rPr lang="as-IN" dirty="0"/>
              <a:t>ী</a:t>
            </a:r>
            <a:r>
              <a:rPr lang="en-US" dirty="0"/>
              <a:t>দ</a:t>
            </a:r>
            <a:r>
              <a:rPr lang="as-IN" dirty="0"/>
              <a:t>ে</a:t>
            </a:r>
            <a:r>
              <a:rPr lang="en-US" dirty="0"/>
              <a:t>র </a:t>
            </a:r>
            <a:r>
              <a:rPr lang="as-IN" dirty="0"/>
              <a:t>ন</a:t>
            </a:r>
            <a:r>
              <a:rPr lang="en-US" dirty="0"/>
              <a:t>ি</a:t>
            </a:r>
            <a:r>
              <a:rPr lang="as-IN" dirty="0"/>
              <a:t>ক</a:t>
            </a:r>
            <a:r>
              <a:rPr lang="en-US" dirty="0"/>
              <a:t>ট </a:t>
            </a:r>
            <a:r>
              <a:rPr lang="as-IN" dirty="0"/>
              <a:t>ছ</a:t>
            </a:r>
            <a:r>
              <a:rPr lang="en-US" dirty="0"/>
              <a:t>ব</a:t>
            </a:r>
            <a:r>
              <a:rPr lang="as-IN" dirty="0"/>
              <a:t>ি</a:t>
            </a:r>
            <a:r>
              <a:rPr lang="en-US" dirty="0"/>
              <a:t> </a:t>
            </a:r>
            <a:r>
              <a:rPr lang="as-IN" dirty="0"/>
              <a:t>দ</a:t>
            </a:r>
            <a:r>
              <a:rPr lang="en-US" dirty="0"/>
              <a:t>ে</a:t>
            </a:r>
            <a:r>
              <a:rPr lang="as-IN" dirty="0"/>
              <a:t>খ</a:t>
            </a:r>
            <a:r>
              <a:rPr lang="en-US" dirty="0"/>
              <a:t>ি</a:t>
            </a:r>
            <a:r>
              <a:rPr lang="as-IN" dirty="0"/>
              <a:t>য়</a:t>
            </a:r>
            <a:r>
              <a:rPr lang="en-US" dirty="0"/>
              <a:t>ে </a:t>
            </a:r>
            <a:r>
              <a:rPr lang="as-IN" dirty="0"/>
              <a:t>প</a:t>
            </a:r>
            <a:r>
              <a:rPr lang="en-US" dirty="0"/>
              <a:t>্</a:t>
            </a:r>
            <a:r>
              <a:rPr lang="as-IN" dirty="0"/>
              <a:t>র</a:t>
            </a:r>
            <a:r>
              <a:rPr lang="en-US" dirty="0"/>
              <a:t>শ</a:t>
            </a:r>
            <a:r>
              <a:rPr lang="as-IN" dirty="0"/>
              <a:t>্</a:t>
            </a:r>
            <a:r>
              <a:rPr lang="en-US" dirty="0"/>
              <a:t>ন </a:t>
            </a:r>
            <a:r>
              <a:rPr lang="as-IN" dirty="0"/>
              <a:t>ক</a:t>
            </a:r>
            <a:r>
              <a:rPr lang="en-US" dirty="0"/>
              <a:t>র</a:t>
            </a:r>
            <a:r>
              <a:rPr lang="as-IN" dirty="0"/>
              <a:t>ব</a:t>
            </a:r>
            <a:r>
              <a:rPr lang="en-US" dirty="0"/>
              <a:t>।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DF24-DB12-43D2-BE50-9AB8A6A2CC2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861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DF24-DB12-43D2-BE50-9AB8A6A2CC2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1342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s-IN" dirty="0"/>
              <a:t>শ</a:t>
            </a:r>
            <a:r>
              <a:rPr lang="en-US" dirty="0"/>
              <a:t>ি</a:t>
            </a:r>
            <a:r>
              <a:rPr lang="as-IN" dirty="0"/>
              <a:t>খ</a:t>
            </a:r>
            <a:r>
              <a:rPr lang="en-US" dirty="0"/>
              <a:t>ন</a:t>
            </a:r>
            <a:r>
              <a:rPr lang="as-IN" dirty="0"/>
              <a:t>ফ</a:t>
            </a:r>
            <a:r>
              <a:rPr lang="en-US" dirty="0"/>
              <a:t>ল</a:t>
            </a:r>
            <a:r>
              <a:rPr lang="as-IN" dirty="0"/>
              <a:t>ে</a:t>
            </a:r>
            <a:r>
              <a:rPr lang="en-US" dirty="0"/>
              <a:t>র </a:t>
            </a:r>
            <a:r>
              <a:rPr lang="as-IN" dirty="0"/>
              <a:t>ভ</a:t>
            </a:r>
            <a:r>
              <a:rPr lang="en-US" dirty="0"/>
              <a:t>ি</a:t>
            </a:r>
            <a:r>
              <a:rPr lang="as-IN" dirty="0"/>
              <a:t>ত</a:t>
            </a:r>
            <a:r>
              <a:rPr lang="en-US" dirty="0" err="1"/>
              <a:t>্তিতে</a:t>
            </a:r>
            <a:r>
              <a:rPr lang="en-US" dirty="0"/>
              <a:t> শ</a:t>
            </a:r>
            <a:r>
              <a:rPr lang="as-IN" dirty="0"/>
              <a:t>ি</a:t>
            </a:r>
            <a:r>
              <a:rPr lang="en-US" dirty="0"/>
              <a:t>ক</a:t>
            </a:r>
            <a:r>
              <a:rPr lang="as-IN" dirty="0"/>
              <a:t>্</a:t>
            </a:r>
            <a:r>
              <a:rPr lang="en-US" dirty="0"/>
              <a:t>ষ</a:t>
            </a:r>
            <a:r>
              <a:rPr lang="as-IN" dirty="0"/>
              <a:t>া</a:t>
            </a:r>
            <a:r>
              <a:rPr lang="en-US" dirty="0"/>
              <a:t>র</a:t>
            </a:r>
            <a:r>
              <a:rPr lang="as-IN" dirty="0"/>
              <a:t>্</a:t>
            </a:r>
            <a:r>
              <a:rPr lang="en-US" dirty="0"/>
              <a:t>থ</a:t>
            </a:r>
            <a:r>
              <a:rPr lang="as-IN" dirty="0"/>
              <a:t>ী</a:t>
            </a:r>
            <a:r>
              <a:rPr lang="en-US" dirty="0"/>
              <a:t>দ</a:t>
            </a:r>
            <a:r>
              <a:rPr lang="as-IN" dirty="0"/>
              <a:t>ে</a:t>
            </a:r>
            <a:r>
              <a:rPr lang="en-US" dirty="0"/>
              <a:t>র </a:t>
            </a:r>
            <a:r>
              <a:rPr lang="as-IN" dirty="0"/>
              <a:t>ন</a:t>
            </a:r>
            <a:r>
              <a:rPr lang="en-US" dirty="0"/>
              <a:t>ি</a:t>
            </a:r>
            <a:r>
              <a:rPr lang="as-IN" dirty="0"/>
              <a:t>ক</a:t>
            </a:r>
            <a:r>
              <a:rPr lang="en-US" dirty="0"/>
              <a:t>ট </a:t>
            </a:r>
            <a:r>
              <a:rPr lang="as-IN" dirty="0"/>
              <a:t>ছ</a:t>
            </a:r>
            <a:r>
              <a:rPr lang="en-US" dirty="0"/>
              <a:t>ব</a:t>
            </a:r>
            <a:r>
              <a:rPr lang="as-IN" dirty="0"/>
              <a:t>ি</a:t>
            </a:r>
            <a:r>
              <a:rPr lang="en-US" dirty="0"/>
              <a:t> </a:t>
            </a:r>
            <a:r>
              <a:rPr lang="as-IN" dirty="0"/>
              <a:t>দ</a:t>
            </a:r>
            <a:r>
              <a:rPr lang="en-US" dirty="0"/>
              <a:t>ে</a:t>
            </a:r>
            <a:r>
              <a:rPr lang="as-IN" dirty="0"/>
              <a:t>খ</a:t>
            </a:r>
            <a:r>
              <a:rPr lang="en-US" dirty="0"/>
              <a:t>ি</a:t>
            </a:r>
            <a:r>
              <a:rPr lang="as-IN" dirty="0"/>
              <a:t>য়</a:t>
            </a:r>
            <a:r>
              <a:rPr lang="en-US" dirty="0"/>
              <a:t>ে </a:t>
            </a:r>
            <a:r>
              <a:rPr lang="as-IN" dirty="0"/>
              <a:t>প</a:t>
            </a:r>
            <a:r>
              <a:rPr lang="en-US" dirty="0"/>
              <a:t>্</a:t>
            </a:r>
            <a:r>
              <a:rPr lang="as-IN" dirty="0"/>
              <a:t>র</a:t>
            </a:r>
            <a:r>
              <a:rPr lang="en-US" dirty="0"/>
              <a:t>শ</a:t>
            </a:r>
            <a:r>
              <a:rPr lang="as-IN" dirty="0"/>
              <a:t>্</a:t>
            </a:r>
            <a:r>
              <a:rPr lang="en-US" dirty="0"/>
              <a:t>ন </a:t>
            </a:r>
            <a:r>
              <a:rPr lang="as-IN" dirty="0"/>
              <a:t>ক</a:t>
            </a:r>
            <a:r>
              <a:rPr lang="en-US" dirty="0"/>
              <a:t>র</a:t>
            </a:r>
            <a:r>
              <a:rPr lang="as-IN" dirty="0"/>
              <a:t>ব</a:t>
            </a:r>
            <a:r>
              <a:rPr lang="en-US" dirty="0"/>
              <a:t>।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DF24-DB12-43D2-BE50-9AB8A6A2CC2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787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DF24-DB12-43D2-BE50-9AB8A6A2CC2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216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DF24-DB12-43D2-BE50-9AB8A6A2CC2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211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DF24-DB12-43D2-BE50-9AB8A6A2CC2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492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DF24-DB12-43D2-BE50-9AB8A6A2CC2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008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DF24-DB12-43D2-BE50-9AB8A6A2CC2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340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DF24-DB12-43D2-BE50-9AB8A6A2CC2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263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BDF24-DB12-43D2-BE50-9AB8A6A2CC2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255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28F37-A878-4B88-B64A-8F47D7ED7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7DF645-4F0A-4EB9-8BC3-82D853119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B2EE2-21B7-4F28-95DA-946DCA437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1749-D2DD-4EBB-AE32-63C243425B4B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0CBA4-6DF0-4C7D-B3C2-238CFEEFD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5CD2A-6D5D-48C7-9FA3-A4523518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75FA-AE30-4867-9148-5F1CF24390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762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5F61-FE0E-479D-A376-40227E1D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AD8BCE-7EEF-4071-B561-15F3D1900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2FFD2-18D8-4F8F-8EA0-9E5F5FBFB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1749-D2DD-4EBB-AE32-63C243425B4B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2FEFF-837F-4213-9A57-63669B130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F1D1D-99F9-48D3-B509-99FB97DC0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75FA-AE30-4867-9148-5F1CF24390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7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65A5D6-A027-496A-B9C4-C9AC4C6C73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8FC6AE-C57E-4479-A1E6-A831B2BF0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712C1-4AF2-417E-B8CD-AB6FAC0B8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1749-D2DD-4EBB-AE32-63C243425B4B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3273-8B3A-47E0-A5E6-9A84E5705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1AAFC-87DA-41D4-81F6-6CDE2D17C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75FA-AE30-4867-9148-5F1CF24390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37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46419-5BEB-4B8D-BCA5-626F0C7AE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3028A-93C2-41FE-ACFC-F98D50E2B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AC280-746C-40E7-A455-B11163085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1749-D2DD-4EBB-AE32-63C243425B4B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C4324-A02D-4008-BCAD-E3B2683F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E47C5-B465-41D3-BA9B-6B657EB11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75FA-AE30-4867-9148-5F1CF24390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62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FF3A8-B286-4377-BC57-180AC9759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21ED6-5F2B-4393-A9C6-438929D6C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15E49-1AD1-4E2F-B43D-BB677E2E4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1749-D2DD-4EBB-AE32-63C243425B4B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7404E-8577-4393-8DE7-03719A740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33822-569D-475A-8831-812571EC3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75FA-AE30-4867-9148-5F1CF24390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764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88795-82AA-44E1-8BB0-DC98B7C71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D1A85-1686-4584-94FE-E3C40C27AF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99D661-8163-495F-BAE8-0BC6E5B06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54837-8731-4F79-B870-19678259A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1749-D2DD-4EBB-AE32-63C243425B4B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68006-0CB1-43B4-B260-ED4850866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FC43CA-B6B0-4D64-A181-4EDEA21A4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75FA-AE30-4867-9148-5F1CF24390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504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3B77E-688C-4A6B-BDE4-88D622130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09289D-F663-4FEA-BBB0-B847F55FD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08CD6D-118E-4944-91E2-151D2A62D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2CAE53-E833-40A7-AA8A-31D788BD09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DF7E51-63B6-4626-B0DC-9205EAB059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3FD0BE-5EF3-4DE7-9D12-937813A3A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1749-D2DD-4EBB-AE32-63C243425B4B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FC6268-C1FA-4BD0-A3F1-0FB2F425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DD747A-1CA7-4DBB-82F8-9EC6E5A87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75FA-AE30-4867-9148-5F1CF24390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75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DBCAF-34CD-4678-8F5D-24A5369BD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D3212E-BFC7-4DE8-925D-C459790BD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1749-D2DD-4EBB-AE32-63C243425B4B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C7DB3-1AD9-473C-BC0C-78DF1F393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F299F-45B1-4A7F-8343-8D4998B9F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75FA-AE30-4867-9148-5F1CF24390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75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F6DDEC-D0C4-450F-8AB8-0503847D3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1749-D2DD-4EBB-AE32-63C243425B4B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3213C-76AF-45CF-B662-8B50DEAF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C691A-96D5-4736-9E93-75985D6AC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75FA-AE30-4867-9148-5F1CF24390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27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224FC-19B0-4201-9111-0B5C8759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0AACE-45E8-4609-941E-E8ED0449D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D5CBE9-D101-4243-9E34-D895A0A32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0486E8-4567-4511-B3B6-0B52A52B7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1749-D2DD-4EBB-AE32-63C243425B4B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929046-BCEC-4385-9212-32A1B935B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4D5C3D-FBAF-4379-80EA-8377EB6DB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75FA-AE30-4867-9148-5F1CF24390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68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09A68-EE93-49B4-8214-8C4E7753E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9BA80B-6CDD-44CB-91D7-380FDBA62C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3E0381-6BE6-48BB-A035-480CE0E33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5B156D-C87F-4BFA-B207-9EE12CE58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1749-D2DD-4EBB-AE32-63C243425B4B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5E07F7-5349-4A37-A081-E62C15411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620AA1-7E03-475F-92F3-46579AFC4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75FA-AE30-4867-9148-5F1CF24390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321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17C3AF-3178-4B35-81CE-3A09D5015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94CA1-4669-44FE-B20D-69B935899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B4DF2-1055-42AC-94AF-260C1DF16C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51749-D2DD-4EBB-AE32-63C243425B4B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74178-C8A8-4C80-81F6-186A70FD5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7AA55-5DDF-4CD2-ADFF-5D99A0DFCB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575FA-AE30-4867-9148-5F1CF24390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71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ngall.com/congratulation-flower-png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www.pngall.com/flower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6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ngall.com/parrots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s://pixabay.com/en/animal-bird-colorful-creature-1298005/" TargetMode="External"/><Relationship Id="rId9" Type="http://schemas.openxmlformats.org/officeDocument/2006/relationships/hyperlink" Target="http://www.pngall.com/flower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9000">
              <a:srgbClr val="FFEDB6"/>
            </a:gs>
            <a:gs pos="46892">
              <a:srgbClr val="FF0000"/>
            </a:gs>
            <a:gs pos="73000">
              <a:schemeClr val="bg1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E1A3D6-066A-47C5-8BAA-507C2DD37DAD}"/>
              </a:ext>
            </a:extLst>
          </p:cNvPr>
          <p:cNvSpPr/>
          <p:nvPr/>
        </p:nvSpPr>
        <p:spPr>
          <a:xfrm>
            <a:off x="701040" y="559191"/>
            <a:ext cx="10789920" cy="573961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7000">
                <a:srgbClr val="FFEDB6"/>
              </a:gs>
              <a:gs pos="92000">
                <a:schemeClr val="bg1"/>
              </a:gs>
              <a:gs pos="100000">
                <a:srgbClr val="0099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4CA71-CBED-4E97-804E-9E1DF0A153AC}"/>
              </a:ext>
            </a:extLst>
          </p:cNvPr>
          <p:cNvSpPr txBox="1"/>
          <p:nvPr/>
        </p:nvSpPr>
        <p:spPr>
          <a:xfrm>
            <a:off x="3263704" y="-56279"/>
            <a:ext cx="6189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মরিচালী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সরকা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থ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ক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DD140-152A-461A-8A4F-90882BA07376}"/>
              </a:ext>
            </a:extLst>
          </p:cNvPr>
          <p:cNvSpPr txBox="1"/>
          <p:nvPr/>
        </p:nvSpPr>
        <p:spPr>
          <a:xfrm>
            <a:off x="4188266" y="6215178"/>
            <a:ext cx="38154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ৌ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র,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ং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9D9390B-EF5F-4BBE-ACE3-20A2A2FC74C3}"/>
              </a:ext>
            </a:extLst>
          </p:cNvPr>
          <p:cNvGrpSpPr/>
          <p:nvPr/>
        </p:nvGrpSpPr>
        <p:grpSpPr>
          <a:xfrm>
            <a:off x="1011695" y="1641531"/>
            <a:ext cx="10490981" cy="5234940"/>
            <a:chOff x="671944" y="2053087"/>
            <a:chExt cx="7711954" cy="508254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C394EBF-2E94-49DB-8FD6-149C53784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671944" y="3732787"/>
              <a:ext cx="7711954" cy="282383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EF8771D-199D-4405-BE05-860122779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2380899" y="2053087"/>
              <a:ext cx="4419600" cy="5082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175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9000">
              <a:srgbClr val="FFEDB6"/>
            </a:gs>
            <a:gs pos="46892">
              <a:srgbClr val="FF0000"/>
            </a:gs>
            <a:gs pos="73000">
              <a:schemeClr val="bg1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641D0B-4939-4C1E-A41E-3AE8F6AC89C9}"/>
              </a:ext>
            </a:extLst>
          </p:cNvPr>
          <p:cNvSpPr txBox="1"/>
          <p:nvPr/>
        </p:nvSpPr>
        <p:spPr>
          <a:xfrm>
            <a:off x="5770605" y="2520778"/>
            <a:ext cx="67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ত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E1A3D6-066A-47C5-8BAA-507C2DD37DAD}"/>
              </a:ext>
            </a:extLst>
          </p:cNvPr>
          <p:cNvSpPr/>
          <p:nvPr/>
        </p:nvSpPr>
        <p:spPr>
          <a:xfrm>
            <a:off x="701040" y="559191"/>
            <a:ext cx="10789920" cy="573961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7000">
                <a:srgbClr val="FFEDB6"/>
              </a:gs>
              <a:gs pos="92000">
                <a:schemeClr val="bg1"/>
              </a:gs>
              <a:gs pos="100000">
                <a:srgbClr val="0099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4CA71-CBED-4E97-804E-9E1DF0A153AC}"/>
              </a:ext>
            </a:extLst>
          </p:cNvPr>
          <p:cNvSpPr txBox="1"/>
          <p:nvPr/>
        </p:nvSpPr>
        <p:spPr>
          <a:xfrm>
            <a:off x="3263704" y="-56279"/>
            <a:ext cx="6189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মরিচালী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সরকা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থ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ক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DD140-152A-461A-8A4F-90882BA07376}"/>
              </a:ext>
            </a:extLst>
          </p:cNvPr>
          <p:cNvSpPr txBox="1"/>
          <p:nvPr/>
        </p:nvSpPr>
        <p:spPr>
          <a:xfrm>
            <a:off x="4188266" y="6215178"/>
            <a:ext cx="38154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ৌ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র,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ং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C2BFAC-DAE3-479E-8C21-92A2AE2CAA99}"/>
              </a:ext>
            </a:extLst>
          </p:cNvPr>
          <p:cNvSpPr txBox="1"/>
          <p:nvPr/>
        </p:nvSpPr>
        <p:spPr>
          <a:xfrm flipH="1">
            <a:off x="3984304" y="739624"/>
            <a:ext cx="401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শিখণ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শেখানো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কার্যাবলী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8B19C-0EB4-40ED-B0F0-EC27E515A5C7}"/>
              </a:ext>
            </a:extLst>
          </p:cNvPr>
          <p:cNvSpPr txBox="1"/>
          <p:nvPr/>
        </p:nvSpPr>
        <p:spPr>
          <a:xfrm rot="16200000" flipH="1">
            <a:off x="-1760013" y="290839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উপস্থাপন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০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393E95-DB33-49D7-9723-996097B99E66}"/>
              </a:ext>
            </a:extLst>
          </p:cNvPr>
          <p:cNvSpPr txBox="1"/>
          <p:nvPr/>
        </p:nvSpPr>
        <p:spPr>
          <a:xfrm rot="5400000" flipH="1">
            <a:off x="9734474" y="297287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উপস্থাপন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০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5B39C4-D5AB-4AD6-B618-897D0B252B73}"/>
              </a:ext>
            </a:extLst>
          </p:cNvPr>
          <p:cNvSpPr txBox="1"/>
          <p:nvPr/>
        </p:nvSpPr>
        <p:spPr>
          <a:xfrm>
            <a:off x="1459126" y="1268793"/>
            <a:ext cx="6544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প্রিয়</a:t>
            </a:r>
            <a:r>
              <a:rPr lang="en-US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শিক্ষার্থীরা</a:t>
            </a:r>
            <a:r>
              <a:rPr lang="en-US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তাহলে</a:t>
            </a:r>
            <a:r>
              <a:rPr lang="en-US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এবার</a:t>
            </a:r>
            <a:r>
              <a:rPr lang="en-US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 ত</a:t>
            </a:r>
            <a:r>
              <a:rPr lang="as-IN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ো</a:t>
            </a:r>
            <a:r>
              <a:rPr lang="en-US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en-US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as-IN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en-US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র </a:t>
            </a:r>
            <a:r>
              <a:rPr lang="as-IN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ঠ</a:t>
            </a:r>
            <a:r>
              <a:rPr lang="en-US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2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ইয়ের</a:t>
            </a:r>
            <a:r>
              <a:rPr lang="en-US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 ২৪ </a:t>
            </a:r>
            <a:r>
              <a:rPr lang="en-US" sz="2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পৃষ্টা</a:t>
            </a:r>
            <a:r>
              <a:rPr lang="en-US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 খ</a:t>
            </a:r>
            <a:r>
              <a:rPr lang="as-IN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ো</a:t>
            </a:r>
            <a:r>
              <a:rPr lang="en-US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ল।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dirty="0"/>
              <a:t>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D7AD73-5B97-424F-B33D-156EDA530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704" y="1764193"/>
            <a:ext cx="5268060" cy="22577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F6ED8B-F686-4A28-BB7E-187B65365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1754" y="1764193"/>
            <a:ext cx="5315692" cy="22577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F8B25D-A0FD-44E9-8AA8-F640C9CC97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101" y="4096143"/>
            <a:ext cx="5353797" cy="21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9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9000">
              <a:srgbClr val="FFEDB6"/>
            </a:gs>
            <a:gs pos="46892">
              <a:srgbClr val="FF0000"/>
            </a:gs>
            <a:gs pos="73000">
              <a:schemeClr val="bg1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641D0B-4939-4C1E-A41E-3AE8F6AC89C9}"/>
              </a:ext>
            </a:extLst>
          </p:cNvPr>
          <p:cNvSpPr txBox="1"/>
          <p:nvPr/>
        </p:nvSpPr>
        <p:spPr>
          <a:xfrm>
            <a:off x="5770605" y="2520778"/>
            <a:ext cx="67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ত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E1A3D6-066A-47C5-8BAA-507C2DD37DAD}"/>
              </a:ext>
            </a:extLst>
          </p:cNvPr>
          <p:cNvSpPr/>
          <p:nvPr/>
        </p:nvSpPr>
        <p:spPr>
          <a:xfrm>
            <a:off x="701040" y="559191"/>
            <a:ext cx="10789920" cy="573961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7000">
                <a:srgbClr val="FFEDB6"/>
              </a:gs>
              <a:gs pos="92000">
                <a:schemeClr val="bg1"/>
              </a:gs>
              <a:gs pos="100000">
                <a:srgbClr val="0099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4CA71-CBED-4E97-804E-9E1DF0A153AC}"/>
              </a:ext>
            </a:extLst>
          </p:cNvPr>
          <p:cNvSpPr txBox="1"/>
          <p:nvPr/>
        </p:nvSpPr>
        <p:spPr>
          <a:xfrm>
            <a:off x="3263704" y="-56279"/>
            <a:ext cx="6189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মরিচালী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সরকা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থ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ক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DD140-152A-461A-8A4F-90882BA07376}"/>
              </a:ext>
            </a:extLst>
          </p:cNvPr>
          <p:cNvSpPr txBox="1"/>
          <p:nvPr/>
        </p:nvSpPr>
        <p:spPr>
          <a:xfrm>
            <a:off x="4188266" y="6215178"/>
            <a:ext cx="38154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ৌ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র,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ং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C2BFAC-DAE3-479E-8C21-92A2AE2CAA99}"/>
              </a:ext>
            </a:extLst>
          </p:cNvPr>
          <p:cNvSpPr txBox="1"/>
          <p:nvPr/>
        </p:nvSpPr>
        <p:spPr>
          <a:xfrm flipH="1">
            <a:off x="3984304" y="739624"/>
            <a:ext cx="401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শিখণ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শেখানো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কার্যাবলী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8B19C-0EB4-40ED-B0F0-EC27E515A5C7}"/>
              </a:ext>
            </a:extLst>
          </p:cNvPr>
          <p:cNvSpPr txBox="1"/>
          <p:nvPr/>
        </p:nvSpPr>
        <p:spPr>
          <a:xfrm rot="16200000" flipH="1">
            <a:off x="-1760013" y="290839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উপস্থাপন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০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393E95-DB33-49D7-9723-996097B99E66}"/>
              </a:ext>
            </a:extLst>
          </p:cNvPr>
          <p:cNvSpPr txBox="1"/>
          <p:nvPr/>
        </p:nvSpPr>
        <p:spPr>
          <a:xfrm rot="5400000" flipH="1">
            <a:off x="9734474" y="297287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উপস্থাপন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০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3409FD-74B3-4725-9AB6-17946ECCA8BF}"/>
              </a:ext>
            </a:extLst>
          </p:cNvPr>
          <p:cNvSpPr txBox="1"/>
          <p:nvPr/>
        </p:nvSpPr>
        <p:spPr>
          <a:xfrm>
            <a:off x="8246286" y="2749380"/>
            <a:ext cx="3206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en-US" sz="7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গর</a:t>
            </a:r>
            <a:r>
              <a:rPr lang="en-US" sz="7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7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তুলি</a:t>
            </a:r>
            <a:endParaRPr lang="en-GB" sz="72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3DBB60-D689-4E87-9B61-FE5FE7BCC231}"/>
              </a:ext>
            </a:extLst>
          </p:cNvPr>
          <p:cNvSpPr txBox="1"/>
          <p:nvPr/>
        </p:nvSpPr>
        <p:spPr>
          <a:xfrm>
            <a:off x="1947869" y="2705444"/>
            <a:ext cx="14660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en-US" sz="6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গর</a:t>
            </a:r>
            <a:endParaRPr lang="en-US" sz="66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846AC5-9C11-4935-881C-10CB9629281D}"/>
              </a:ext>
            </a:extLst>
          </p:cNvPr>
          <p:cNvSpPr txBox="1"/>
          <p:nvPr/>
        </p:nvSpPr>
        <p:spPr>
          <a:xfrm>
            <a:off x="6585868" y="4919855"/>
            <a:ext cx="4789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ছেলেটি</a:t>
            </a:r>
            <a:r>
              <a:rPr lang="en-US" sz="4000" dirty="0">
                <a:solidFill>
                  <a:srgbClr val="00B05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4000" dirty="0" err="1">
                <a:solidFill>
                  <a:srgbClr val="00B05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মেয়েটি</a:t>
            </a:r>
            <a:r>
              <a:rPr lang="en-US" sz="4000" dirty="0">
                <a:solidFill>
                  <a:srgbClr val="00B05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কী</a:t>
            </a:r>
            <a:r>
              <a:rPr lang="en-US" sz="4000" dirty="0">
                <a:solidFill>
                  <a:srgbClr val="00B05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করছে</a:t>
            </a:r>
            <a:r>
              <a:rPr lang="en-US" sz="4000" dirty="0">
                <a:solidFill>
                  <a:srgbClr val="00B05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?</a:t>
            </a:r>
            <a:endParaRPr lang="en-US" dirty="0">
              <a:solidFill>
                <a:srgbClr val="00B05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75934E-EB64-4645-A8AC-2612DFA52661}"/>
              </a:ext>
            </a:extLst>
          </p:cNvPr>
          <p:cNvSpPr txBox="1"/>
          <p:nvPr/>
        </p:nvSpPr>
        <p:spPr>
          <a:xfrm>
            <a:off x="1224750" y="5415216"/>
            <a:ext cx="6813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ছবির</a:t>
            </a:r>
            <a:r>
              <a:rPr lang="en-US" sz="4000" dirty="0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ফুলগুল</a:t>
            </a:r>
            <a:r>
              <a:rPr lang="as-IN" sz="4000" dirty="0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ো</a:t>
            </a:r>
            <a:r>
              <a:rPr lang="en-US" sz="4000" dirty="0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র </a:t>
            </a:r>
            <a:r>
              <a:rPr lang="as-IN" sz="4000" dirty="0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</a:t>
            </a:r>
            <a:r>
              <a:rPr lang="en-US" sz="4000" dirty="0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ী </a:t>
            </a:r>
            <a:r>
              <a:rPr lang="as-IN" sz="4000" dirty="0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en-US" sz="4000" dirty="0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000" dirty="0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000" dirty="0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4000" dirty="0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ত</a:t>
            </a:r>
            <a:r>
              <a:rPr lang="en-US" sz="4000" dirty="0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া </a:t>
            </a:r>
            <a:r>
              <a:rPr lang="as-IN" sz="4000" dirty="0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4000" dirty="0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as-IN" sz="4000" dirty="0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ত</a:t>
            </a:r>
            <a:r>
              <a:rPr lang="en-US" sz="4000" dirty="0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ে </a:t>
            </a:r>
            <a:r>
              <a:rPr lang="as-IN" sz="4000" dirty="0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4000" dirty="0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000" dirty="0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000" dirty="0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as-IN" sz="4000" dirty="0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en-US" sz="4000" dirty="0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519717-2552-433B-8782-99A73D74BEC7}"/>
              </a:ext>
            </a:extLst>
          </p:cNvPr>
          <p:cNvSpPr txBox="1"/>
          <p:nvPr/>
        </p:nvSpPr>
        <p:spPr>
          <a:xfrm>
            <a:off x="6559817" y="4931123"/>
            <a:ext cx="4946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ছেলেটি</a:t>
            </a:r>
            <a:r>
              <a:rPr lang="en-US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40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মেয়েটি</a:t>
            </a:r>
            <a:r>
              <a:rPr lang="en-US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কী</a:t>
            </a:r>
            <a:r>
              <a:rPr lang="en-US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কর</a:t>
            </a:r>
            <a:r>
              <a:rPr lang="as-IN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ছ</a:t>
            </a:r>
            <a:r>
              <a:rPr lang="en-US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ে?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57D645-33ED-42A7-9A4C-6015A066F9CE}"/>
              </a:ext>
            </a:extLst>
          </p:cNvPr>
          <p:cNvSpPr txBox="1"/>
          <p:nvPr/>
        </p:nvSpPr>
        <p:spPr>
          <a:xfrm>
            <a:off x="7071415" y="2690622"/>
            <a:ext cx="4304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SolaimanLipi" panose="02000500020000020004" pitchFamily="2" charset="0"/>
                <a:cs typeface="SolaimanLipi" panose="02000500020000020004" pitchFamily="2" charset="0"/>
              </a:rPr>
              <a:t>    </a:t>
            </a:r>
            <a:r>
              <a:rPr lang="en-US" sz="80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ঠোঙা</a:t>
            </a:r>
            <a:r>
              <a:rPr lang="en-US" sz="8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8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খুলি</a:t>
            </a:r>
            <a:endParaRPr lang="en-GB" sz="80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9BDCB3-6FE4-4698-8AEB-6F1A069F8BFB}"/>
              </a:ext>
            </a:extLst>
          </p:cNvPr>
          <p:cNvSpPr txBox="1"/>
          <p:nvPr/>
        </p:nvSpPr>
        <p:spPr>
          <a:xfrm>
            <a:off x="6911023" y="5410805"/>
            <a:ext cx="5083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ফুল</a:t>
            </a:r>
            <a:r>
              <a:rPr lang="en-US" sz="44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রাখতে</a:t>
            </a:r>
            <a:r>
              <a:rPr lang="en-US" sz="44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ঠোঙা</a:t>
            </a:r>
            <a:r>
              <a:rPr lang="en-US" sz="44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খুলছে</a:t>
            </a:r>
            <a:r>
              <a:rPr lang="en-US" sz="44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3C00E6F-8A14-43F9-9177-5D9BA35AB039}"/>
              </a:ext>
            </a:extLst>
          </p:cNvPr>
          <p:cNvSpPr txBox="1"/>
          <p:nvPr/>
        </p:nvSpPr>
        <p:spPr>
          <a:xfrm>
            <a:off x="1648330" y="4015068"/>
            <a:ext cx="2732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ফুল</a:t>
            </a:r>
            <a:r>
              <a:rPr lang="en-US" sz="40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তুলছে</a:t>
            </a:r>
            <a:r>
              <a:rPr lang="en-US" sz="40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305706-6B88-4A3B-894E-43178D4BF9E2}"/>
              </a:ext>
            </a:extLst>
          </p:cNvPr>
          <p:cNvSpPr/>
          <p:nvPr/>
        </p:nvSpPr>
        <p:spPr>
          <a:xfrm>
            <a:off x="4188267" y="1540317"/>
            <a:ext cx="3815467" cy="33081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76200" cap="sq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36550" h="177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7562C7E-C220-4607-B688-F5998D3EDC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258"/>
          <a:stretch/>
        </p:blipFill>
        <p:spPr>
          <a:xfrm>
            <a:off x="-4031179" y="1686274"/>
            <a:ext cx="3579610" cy="2964943"/>
          </a:xfrm>
          <a:prstGeom prst="rect">
            <a:avLst/>
          </a:prstGeom>
          <a:ln w="127000">
            <a:solidFill>
              <a:srgbClr val="FFFF00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4F370D1-4B4D-4B22-90E1-307503D998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19693" y="1826357"/>
            <a:ext cx="3593760" cy="3093498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B44513F-71E7-4518-8474-A91CE265FD15}"/>
              </a:ext>
            </a:extLst>
          </p:cNvPr>
          <p:cNvSpPr txBox="1"/>
          <p:nvPr/>
        </p:nvSpPr>
        <p:spPr>
          <a:xfrm>
            <a:off x="1224750" y="4848447"/>
            <a:ext cx="3579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মেয়েটির</a:t>
            </a:r>
            <a:r>
              <a:rPr lang="en-US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হা</a:t>
            </a:r>
            <a:r>
              <a:rPr lang="as-IN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ত</a:t>
            </a:r>
            <a:r>
              <a:rPr lang="en-US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ে </a:t>
            </a:r>
            <a:r>
              <a:rPr lang="as-IN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</a:t>
            </a:r>
            <a:r>
              <a:rPr lang="en-US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ী?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6D3711-644B-4D3A-B225-FC3D82CC95E4}"/>
              </a:ext>
            </a:extLst>
          </p:cNvPr>
          <p:cNvSpPr txBox="1"/>
          <p:nvPr/>
        </p:nvSpPr>
        <p:spPr>
          <a:xfrm>
            <a:off x="989405" y="1881316"/>
            <a:ext cx="3501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ছেলেটির</a:t>
            </a:r>
            <a:r>
              <a:rPr lang="en-US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হা</a:t>
            </a:r>
            <a:r>
              <a:rPr lang="as-IN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ত</a:t>
            </a:r>
            <a:r>
              <a:rPr lang="en-US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ে </a:t>
            </a:r>
            <a:r>
              <a:rPr lang="as-IN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</a:t>
            </a:r>
            <a:r>
              <a:rPr lang="en-US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ী?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4F000C-5A2F-4A56-A198-FD0472207935}"/>
              </a:ext>
            </a:extLst>
          </p:cNvPr>
          <p:cNvSpPr txBox="1"/>
          <p:nvPr/>
        </p:nvSpPr>
        <p:spPr>
          <a:xfrm>
            <a:off x="1908319" y="2637600"/>
            <a:ext cx="27324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en-US" sz="8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গর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5512FE-277A-48BE-A4EB-B4A5F0F9376E}"/>
              </a:ext>
            </a:extLst>
          </p:cNvPr>
          <p:cNvSpPr txBox="1"/>
          <p:nvPr/>
        </p:nvSpPr>
        <p:spPr>
          <a:xfrm>
            <a:off x="4248039" y="4883352"/>
            <a:ext cx="27324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ঠ</a:t>
            </a:r>
            <a:r>
              <a:rPr lang="as-IN" sz="8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ো</a:t>
            </a:r>
            <a:r>
              <a:rPr lang="en-US" sz="8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ঙা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91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96296E-6 L 0.70247 0.0097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68229 -0.0164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5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2" grpId="1"/>
      <p:bldP spid="13" grpId="0"/>
      <p:bldP spid="13" grpId="1"/>
      <p:bldP spid="16" grpId="0"/>
      <p:bldP spid="16" grpId="1"/>
      <p:bldP spid="17" grpId="0"/>
      <p:bldP spid="17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9" grpId="0"/>
      <p:bldP spid="29" grpId="1"/>
      <p:bldP spid="30" grpId="0"/>
      <p:bldP spid="30" grpId="1"/>
      <p:bldP spid="32" grpId="0"/>
      <p:bldP spid="32" grpId="1"/>
      <p:bldP spid="33" grpId="0"/>
      <p:bldP spid="3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9000">
              <a:srgbClr val="FFEDB6"/>
            </a:gs>
            <a:gs pos="46892">
              <a:srgbClr val="FF0000"/>
            </a:gs>
            <a:gs pos="73000">
              <a:schemeClr val="bg1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641D0B-4939-4C1E-A41E-3AE8F6AC89C9}"/>
              </a:ext>
            </a:extLst>
          </p:cNvPr>
          <p:cNvSpPr txBox="1"/>
          <p:nvPr/>
        </p:nvSpPr>
        <p:spPr>
          <a:xfrm>
            <a:off x="5770605" y="2520778"/>
            <a:ext cx="67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ত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E1A3D6-066A-47C5-8BAA-507C2DD37DAD}"/>
              </a:ext>
            </a:extLst>
          </p:cNvPr>
          <p:cNvSpPr/>
          <p:nvPr/>
        </p:nvSpPr>
        <p:spPr>
          <a:xfrm>
            <a:off x="701040" y="559191"/>
            <a:ext cx="10789920" cy="573961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7000">
                <a:srgbClr val="FFEDB6"/>
              </a:gs>
              <a:gs pos="92000">
                <a:schemeClr val="bg1"/>
              </a:gs>
              <a:gs pos="100000">
                <a:srgbClr val="0099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4CA71-CBED-4E97-804E-9E1DF0A153AC}"/>
              </a:ext>
            </a:extLst>
          </p:cNvPr>
          <p:cNvSpPr txBox="1"/>
          <p:nvPr/>
        </p:nvSpPr>
        <p:spPr>
          <a:xfrm>
            <a:off x="3263704" y="-56279"/>
            <a:ext cx="6189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মরিচালী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সরকা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থ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ক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DD140-152A-461A-8A4F-90882BA07376}"/>
              </a:ext>
            </a:extLst>
          </p:cNvPr>
          <p:cNvSpPr txBox="1"/>
          <p:nvPr/>
        </p:nvSpPr>
        <p:spPr>
          <a:xfrm>
            <a:off x="4188266" y="6215178"/>
            <a:ext cx="38154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ৌ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র,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ং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C2BFAC-DAE3-479E-8C21-92A2AE2CAA99}"/>
              </a:ext>
            </a:extLst>
          </p:cNvPr>
          <p:cNvSpPr txBox="1"/>
          <p:nvPr/>
        </p:nvSpPr>
        <p:spPr>
          <a:xfrm flipH="1">
            <a:off x="3984304" y="739624"/>
            <a:ext cx="401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শিখণ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শেখানো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কার্যাবলী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8B19C-0EB4-40ED-B0F0-EC27E515A5C7}"/>
              </a:ext>
            </a:extLst>
          </p:cNvPr>
          <p:cNvSpPr txBox="1"/>
          <p:nvPr/>
        </p:nvSpPr>
        <p:spPr>
          <a:xfrm rot="16200000" flipH="1">
            <a:off x="-1760013" y="290839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উপস্থাপন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০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393E95-DB33-49D7-9723-996097B99E66}"/>
              </a:ext>
            </a:extLst>
          </p:cNvPr>
          <p:cNvSpPr txBox="1"/>
          <p:nvPr/>
        </p:nvSpPr>
        <p:spPr>
          <a:xfrm rot="5400000" flipH="1">
            <a:off x="9734474" y="297287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উপস্থাপন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০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305706-6B88-4A3B-894E-43178D4BF9E2}"/>
              </a:ext>
            </a:extLst>
          </p:cNvPr>
          <p:cNvSpPr/>
          <p:nvPr/>
        </p:nvSpPr>
        <p:spPr>
          <a:xfrm>
            <a:off x="4188267" y="1540317"/>
            <a:ext cx="3815467" cy="33081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76200" cap="sq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36550" h="177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43A81C9-0C47-496F-A7AE-4F6B110CDF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571"/>
          <a:stretch/>
        </p:blipFill>
        <p:spPr>
          <a:xfrm>
            <a:off x="-8239261" y="1606900"/>
            <a:ext cx="3625698" cy="3053699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D10FD07-3DD6-4D88-BDAE-549C0BF87B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906"/>
          <a:stretch/>
        </p:blipFill>
        <p:spPr>
          <a:xfrm>
            <a:off x="-4010887" y="1764193"/>
            <a:ext cx="3391586" cy="2870151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AFF554-1B0A-4CAB-A797-FBAA1F96A956}"/>
              </a:ext>
            </a:extLst>
          </p:cNvPr>
          <p:cNvSpPr txBox="1"/>
          <p:nvPr/>
        </p:nvSpPr>
        <p:spPr>
          <a:xfrm>
            <a:off x="4188266" y="-807540"/>
            <a:ext cx="4239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en-US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r>
              <a:rPr lang="as-IN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en-US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as-IN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</a:t>
            </a:r>
            <a:r>
              <a:rPr lang="en-US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খ</a:t>
            </a:r>
            <a:r>
              <a:rPr lang="en-US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চ</a:t>
            </a:r>
            <a:r>
              <a:rPr lang="en-US" sz="40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্ছে</a:t>
            </a:r>
            <a:r>
              <a:rPr lang="en-US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?</a:t>
            </a:r>
            <a:endParaRPr lang="en-GB" sz="4000" dirty="0">
              <a:solidFill>
                <a:srgbClr val="FF00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85D5F50-4EF4-41D9-B2CA-DD5633902B46}"/>
              </a:ext>
            </a:extLst>
          </p:cNvPr>
          <p:cNvSpPr txBox="1"/>
          <p:nvPr/>
        </p:nvSpPr>
        <p:spPr>
          <a:xfrm>
            <a:off x="-4087092" y="481687"/>
            <a:ext cx="42394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0099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ডাব</a:t>
            </a:r>
            <a:endParaRPr lang="en-GB" sz="8000" dirty="0">
              <a:solidFill>
                <a:srgbClr val="0099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12C370B-5401-41A1-B0F4-E2571E235A92}"/>
              </a:ext>
            </a:extLst>
          </p:cNvPr>
          <p:cNvSpPr txBox="1"/>
          <p:nvPr/>
        </p:nvSpPr>
        <p:spPr>
          <a:xfrm>
            <a:off x="-3849468" y="4932845"/>
            <a:ext cx="35357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ডা</a:t>
            </a:r>
            <a:r>
              <a:rPr lang="en-US" sz="8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8000" dirty="0">
                <a:latin typeface="SolaimanLipi" panose="02000500020000020004" pitchFamily="2" charset="0"/>
                <a:cs typeface="SolaimanLipi" panose="02000500020000020004" pitchFamily="2" charset="0"/>
              </a:rPr>
              <a:t> খ</a:t>
            </a:r>
            <a:r>
              <a:rPr lang="as-IN" sz="80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en-US" sz="8000" dirty="0">
                <a:latin typeface="SolaimanLipi" panose="02000500020000020004" pitchFamily="2" charset="0"/>
                <a:cs typeface="SolaimanLipi" panose="02000500020000020004" pitchFamily="2" charset="0"/>
              </a:rPr>
              <a:t>ই।</a:t>
            </a:r>
            <a:endParaRPr lang="en-GB" sz="8000" dirty="0">
              <a:solidFill>
                <a:srgbClr val="FF00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7FF56D-7479-41BD-A734-1CD1249EF7E5}"/>
              </a:ext>
            </a:extLst>
          </p:cNvPr>
          <p:cNvSpPr txBox="1"/>
          <p:nvPr/>
        </p:nvSpPr>
        <p:spPr>
          <a:xfrm>
            <a:off x="3933051" y="-744776"/>
            <a:ext cx="4239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ছে</a:t>
            </a:r>
            <a:r>
              <a:rPr lang="as-IN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as-IN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en-US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</a:t>
            </a:r>
            <a:r>
              <a:rPr lang="en-US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জ</a:t>
            </a:r>
            <a:r>
              <a:rPr lang="en-US" sz="40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াচ্ছে</a:t>
            </a:r>
            <a:r>
              <a:rPr lang="en-US" sz="4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?</a:t>
            </a:r>
            <a:endParaRPr lang="en-GB" sz="4000" dirty="0">
              <a:solidFill>
                <a:srgbClr val="FF00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5071110-45D9-4C60-AAE9-2B6A841FFBF6}"/>
              </a:ext>
            </a:extLst>
          </p:cNvPr>
          <p:cNvSpPr txBox="1"/>
          <p:nvPr/>
        </p:nvSpPr>
        <p:spPr>
          <a:xfrm>
            <a:off x="-2588665" y="2508281"/>
            <a:ext cx="1606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0099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ঢাক</a:t>
            </a:r>
            <a:endParaRPr lang="en-GB" sz="8000" dirty="0">
              <a:solidFill>
                <a:srgbClr val="0099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973E5B4-DD60-4636-A738-3F81482834A4}"/>
              </a:ext>
            </a:extLst>
          </p:cNvPr>
          <p:cNvSpPr txBox="1"/>
          <p:nvPr/>
        </p:nvSpPr>
        <p:spPr>
          <a:xfrm>
            <a:off x="-4501561" y="4835836"/>
            <a:ext cx="42394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ঢা</a:t>
            </a:r>
            <a:r>
              <a:rPr lang="en-US" sz="6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</a:t>
            </a:r>
            <a:r>
              <a:rPr lang="en-US" sz="6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6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বাজা</a:t>
            </a:r>
            <a:r>
              <a:rPr lang="as-IN" sz="6600" dirty="0">
                <a:latin typeface="SolaimanLipi" panose="02000500020000020004" pitchFamily="2" charset="0"/>
                <a:cs typeface="SolaimanLipi" panose="02000500020000020004" pitchFamily="2" charset="0"/>
              </a:rPr>
              <a:t>ই</a:t>
            </a:r>
            <a:r>
              <a:rPr lang="en-US" sz="6600" dirty="0"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GB" sz="6600" dirty="0">
              <a:solidFill>
                <a:srgbClr val="FF00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61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68984 -0.00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9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-0.01732 0.8416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4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14 -0.14676 C 0.01224 -0.11644 0.05703 -0.03936 0.12044 0.02569 C 0.18607 0.09328 0.24597 0.12314 0.25573 0.09305 C 0.26511 0.06227 0.32513 0.09236 0.39063 0.15972 C 0.45404 0.225 0.49909 0.30254 0.48919 0.33264 " pathEditMode="relative" rAng="1800000" ptsTypes="AAAAA"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59" y="2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4875 -7.40741E-7 C 0.70599 -7.40741E-7 0.97526 -0.06898 0.97526 -0.125 L 0.97526 -0.25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63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042 L 1.02708 0.0037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54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0.02566 0.8370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" y="4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0.34778 0.0377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83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51732 3.7037E-7 C 0.74909 3.7037E-7 1.03502 -0.07315 1.03502 -0.13194 L 1.03502 -0.26343 " pathEditMode="relative" rAng="0" ptsTypes="AAAA">
                                      <p:cBhvr>
                                        <p:cTn id="5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45" y="-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9000">
              <a:srgbClr val="FFEDB6"/>
            </a:gs>
            <a:gs pos="46892">
              <a:srgbClr val="FF0000"/>
            </a:gs>
            <a:gs pos="73000">
              <a:schemeClr val="bg1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641D0B-4939-4C1E-A41E-3AE8F6AC89C9}"/>
              </a:ext>
            </a:extLst>
          </p:cNvPr>
          <p:cNvSpPr txBox="1"/>
          <p:nvPr/>
        </p:nvSpPr>
        <p:spPr>
          <a:xfrm>
            <a:off x="5770605" y="2520778"/>
            <a:ext cx="67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ত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E1A3D6-066A-47C5-8BAA-507C2DD37DAD}"/>
              </a:ext>
            </a:extLst>
          </p:cNvPr>
          <p:cNvSpPr/>
          <p:nvPr/>
        </p:nvSpPr>
        <p:spPr>
          <a:xfrm>
            <a:off x="701040" y="559191"/>
            <a:ext cx="10789920" cy="573961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7000">
                <a:srgbClr val="FFEDB6"/>
              </a:gs>
              <a:gs pos="92000">
                <a:schemeClr val="bg1"/>
              </a:gs>
              <a:gs pos="100000">
                <a:srgbClr val="0099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4CA71-CBED-4E97-804E-9E1DF0A153AC}"/>
              </a:ext>
            </a:extLst>
          </p:cNvPr>
          <p:cNvSpPr txBox="1"/>
          <p:nvPr/>
        </p:nvSpPr>
        <p:spPr>
          <a:xfrm>
            <a:off x="3263704" y="-56279"/>
            <a:ext cx="6189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মরিচালী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সরকা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থ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ক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DD140-152A-461A-8A4F-90882BA07376}"/>
              </a:ext>
            </a:extLst>
          </p:cNvPr>
          <p:cNvSpPr txBox="1"/>
          <p:nvPr/>
        </p:nvSpPr>
        <p:spPr>
          <a:xfrm>
            <a:off x="4188266" y="6215178"/>
            <a:ext cx="38154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ৌ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র,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ং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C2BFAC-DAE3-479E-8C21-92A2AE2CAA99}"/>
              </a:ext>
            </a:extLst>
          </p:cNvPr>
          <p:cNvSpPr txBox="1"/>
          <p:nvPr/>
        </p:nvSpPr>
        <p:spPr>
          <a:xfrm flipH="1">
            <a:off x="3984304" y="739624"/>
            <a:ext cx="401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শিখণ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শেখানো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কার্যাবলী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8B19C-0EB4-40ED-B0F0-EC27E515A5C7}"/>
              </a:ext>
            </a:extLst>
          </p:cNvPr>
          <p:cNvSpPr txBox="1"/>
          <p:nvPr/>
        </p:nvSpPr>
        <p:spPr>
          <a:xfrm rot="16200000" flipH="1">
            <a:off x="-1760013" y="290839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উপস্থাপন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০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393E95-DB33-49D7-9723-996097B99E66}"/>
              </a:ext>
            </a:extLst>
          </p:cNvPr>
          <p:cNvSpPr txBox="1"/>
          <p:nvPr/>
        </p:nvSpPr>
        <p:spPr>
          <a:xfrm rot="5400000" flipH="1">
            <a:off x="9734474" y="297287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উপস্থাপন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০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17A776-0AA6-4E47-9F41-091962EBE753}"/>
              </a:ext>
            </a:extLst>
          </p:cNvPr>
          <p:cNvSpPr txBox="1"/>
          <p:nvPr/>
        </p:nvSpPr>
        <p:spPr>
          <a:xfrm>
            <a:off x="3588224" y="1423445"/>
            <a:ext cx="5015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ছবিতে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কী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দেখতে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পাচ্ছ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তা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বল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?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2EE710-7D1D-4F55-A47F-682BA5463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709" y="2147426"/>
            <a:ext cx="7017709" cy="2809581"/>
          </a:xfrm>
          <a:prstGeom prst="roundRect">
            <a:avLst>
              <a:gd name="adj" fmla="val 6301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AC88213-BC6F-443B-87CC-D0E3047BDD8C}"/>
              </a:ext>
            </a:extLst>
          </p:cNvPr>
          <p:cNvSpPr txBox="1"/>
          <p:nvPr/>
        </p:nvSpPr>
        <p:spPr>
          <a:xfrm>
            <a:off x="717074" y="5233441"/>
            <a:ext cx="10872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অমি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আর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আল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ো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বাগান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থেকে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ফুল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তুলে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ঢাক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জ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ে 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চ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as-IN" sz="3600" dirty="0">
                <a:solidFill>
                  <a:srgbClr val="FF505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ণ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ফ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েলে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মাঠে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যাচ্ছে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EBB828-190E-4EB5-A179-268AD345ABD5}"/>
              </a:ext>
            </a:extLst>
          </p:cNvPr>
          <p:cNvSpPr txBox="1"/>
          <p:nvPr/>
        </p:nvSpPr>
        <p:spPr>
          <a:xfrm>
            <a:off x="8043236" y="3617005"/>
            <a:ext cx="347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চ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as-IN" sz="3600" dirty="0">
                <a:solidFill>
                  <a:srgbClr val="FF505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ণ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ফ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েলে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মাঠে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যাই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0544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9000">
              <a:srgbClr val="FFEDB6"/>
            </a:gs>
            <a:gs pos="46892">
              <a:srgbClr val="FF0000"/>
            </a:gs>
            <a:gs pos="73000">
              <a:schemeClr val="bg1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641D0B-4939-4C1E-A41E-3AE8F6AC89C9}"/>
              </a:ext>
            </a:extLst>
          </p:cNvPr>
          <p:cNvSpPr txBox="1"/>
          <p:nvPr/>
        </p:nvSpPr>
        <p:spPr>
          <a:xfrm>
            <a:off x="5770605" y="2520778"/>
            <a:ext cx="67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ত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E1A3D6-066A-47C5-8BAA-507C2DD37DAD}"/>
              </a:ext>
            </a:extLst>
          </p:cNvPr>
          <p:cNvSpPr/>
          <p:nvPr/>
        </p:nvSpPr>
        <p:spPr>
          <a:xfrm>
            <a:off x="701040" y="559191"/>
            <a:ext cx="10789920" cy="573961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7000">
                <a:srgbClr val="FFEDB6"/>
              </a:gs>
              <a:gs pos="92000">
                <a:schemeClr val="bg1"/>
              </a:gs>
              <a:gs pos="100000">
                <a:srgbClr val="0099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4CA71-CBED-4E97-804E-9E1DF0A153AC}"/>
              </a:ext>
            </a:extLst>
          </p:cNvPr>
          <p:cNvSpPr txBox="1"/>
          <p:nvPr/>
        </p:nvSpPr>
        <p:spPr>
          <a:xfrm>
            <a:off x="3263704" y="-56279"/>
            <a:ext cx="6189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মরিচালী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সরকা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থ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ক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DD140-152A-461A-8A4F-90882BA07376}"/>
              </a:ext>
            </a:extLst>
          </p:cNvPr>
          <p:cNvSpPr txBox="1"/>
          <p:nvPr/>
        </p:nvSpPr>
        <p:spPr>
          <a:xfrm>
            <a:off x="4188266" y="6215178"/>
            <a:ext cx="38154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ৌ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র,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ং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C2BFAC-DAE3-479E-8C21-92A2AE2CAA99}"/>
              </a:ext>
            </a:extLst>
          </p:cNvPr>
          <p:cNvSpPr txBox="1"/>
          <p:nvPr/>
        </p:nvSpPr>
        <p:spPr>
          <a:xfrm flipH="1">
            <a:off x="3984304" y="739624"/>
            <a:ext cx="401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শিখণ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শেখানো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কার্যাবলী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8B19C-0EB4-40ED-B0F0-EC27E515A5C7}"/>
              </a:ext>
            </a:extLst>
          </p:cNvPr>
          <p:cNvSpPr txBox="1"/>
          <p:nvPr/>
        </p:nvSpPr>
        <p:spPr>
          <a:xfrm rot="16200000" flipH="1">
            <a:off x="-1760013" y="290839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উপস্থাপন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০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393E95-DB33-49D7-9723-996097B99E66}"/>
              </a:ext>
            </a:extLst>
          </p:cNvPr>
          <p:cNvSpPr txBox="1"/>
          <p:nvPr/>
        </p:nvSpPr>
        <p:spPr>
          <a:xfrm rot="5400000" flipH="1">
            <a:off x="9734474" y="297287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উপস্থাপন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০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15C939-2F25-4585-A203-F17E751B747B}"/>
              </a:ext>
            </a:extLst>
          </p:cNvPr>
          <p:cNvSpPr txBox="1"/>
          <p:nvPr/>
        </p:nvSpPr>
        <p:spPr>
          <a:xfrm>
            <a:off x="4086285" y="1571621"/>
            <a:ext cx="40194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F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ট-ণ </a:t>
            </a:r>
            <a:r>
              <a:rPr lang="en-US" sz="6600" dirty="0" err="1">
                <a:solidFill>
                  <a:srgbClr val="FF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এর</a:t>
            </a:r>
            <a:r>
              <a:rPr lang="en-US" sz="6600" dirty="0">
                <a:solidFill>
                  <a:srgbClr val="FF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6600" dirty="0" err="1">
                <a:solidFill>
                  <a:srgbClr val="FF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গল্প</a:t>
            </a:r>
            <a:endParaRPr lang="en-GB" sz="6600" dirty="0">
              <a:solidFill>
                <a:srgbClr val="FF00FF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17A776-0AA6-4E47-9F41-091962EBE753}"/>
              </a:ext>
            </a:extLst>
          </p:cNvPr>
          <p:cNvSpPr txBox="1"/>
          <p:nvPr/>
        </p:nvSpPr>
        <p:spPr>
          <a:xfrm>
            <a:off x="1460695" y="2961979"/>
            <a:ext cx="96105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অমি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আ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আ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ো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বাড়ির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পাশ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ই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।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ও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জ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ন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খ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ে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খ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ত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।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ভ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ফ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।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েই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ফুল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দে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খ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ে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ও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দের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খুশিতে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ভরে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উঠল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। 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আ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ো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অমিকে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ডাকল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।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এস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ো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ত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ি।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জ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ে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অ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ক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ফ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ত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ল।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ফ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ত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ো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অ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,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এখন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ফুলগু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ো ক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ো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থ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য়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খ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ি। আ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ো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বলল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, ঠ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ো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ঙ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য়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খ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।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ত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লে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ঠ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ো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ঙ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খ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ি।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ক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োনায়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বসে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ছ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এক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ডাবওয়ালা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।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তাই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দেখে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আ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লো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ব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ল,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চল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ডাব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খাই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।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অমি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বলল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,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তুমি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ডাব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খা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ও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আর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আমি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ঢাক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বাজাই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।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এ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রপর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দ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জ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ে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,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চ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লো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চরণ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ফেলে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হেঁটে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যাই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62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7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7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7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2" grpId="0"/>
      <p:bldP spid="2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9000">
              <a:srgbClr val="FFEDB6"/>
            </a:gs>
            <a:gs pos="46892">
              <a:srgbClr val="FF0000"/>
            </a:gs>
            <a:gs pos="73000">
              <a:schemeClr val="bg1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641D0B-4939-4C1E-A41E-3AE8F6AC89C9}"/>
              </a:ext>
            </a:extLst>
          </p:cNvPr>
          <p:cNvSpPr txBox="1"/>
          <p:nvPr/>
        </p:nvSpPr>
        <p:spPr>
          <a:xfrm>
            <a:off x="5770605" y="2520778"/>
            <a:ext cx="67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ত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E1A3D6-066A-47C5-8BAA-507C2DD37DAD}"/>
              </a:ext>
            </a:extLst>
          </p:cNvPr>
          <p:cNvSpPr/>
          <p:nvPr/>
        </p:nvSpPr>
        <p:spPr>
          <a:xfrm>
            <a:off x="701040" y="559191"/>
            <a:ext cx="10789920" cy="573961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7000">
                <a:srgbClr val="FFEDB6"/>
              </a:gs>
              <a:gs pos="92000">
                <a:schemeClr val="bg1"/>
              </a:gs>
              <a:gs pos="100000">
                <a:srgbClr val="0099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4CA71-CBED-4E97-804E-9E1DF0A153AC}"/>
              </a:ext>
            </a:extLst>
          </p:cNvPr>
          <p:cNvSpPr txBox="1"/>
          <p:nvPr/>
        </p:nvSpPr>
        <p:spPr>
          <a:xfrm>
            <a:off x="3263704" y="-56279"/>
            <a:ext cx="6189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মরিচালী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সরকা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থ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ক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DD140-152A-461A-8A4F-90882BA07376}"/>
              </a:ext>
            </a:extLst>
          </p:cNvPr>
          <p:cNvSpPr txBox="1"/>
          <p:nvPr/>
        </p:nvSpPr>
        <p:spPr>
          <a:xfrm>
            <a:off x="4188266" y="6215178"/>
            <a:ext cx="38154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ৌ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র,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ং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C2BFAC-DAE3-479E-8C21-92A2AE2CAA99}"/>
              </a:ext>
            </a:extLst>
          </p:cNvPr>
          <p:cNvSpPr txBox="1"/>
          <p:nvPr/>
        </p:nvSpPr>
        <p:spPr>
          <a:xfrm flipH="1">
            <a:off x="3984304" y="739624"/>
            <a:ext cx="401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শিখণ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শেখানো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কার্যাবলী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8B19C-0EB4-40ED-B0F0-EC27E515A5C7}"/>
              </a:ext>
            </a:extLst>
          </p:cNvPr>
          <p:cNvSpPr txBox="1"/>
          <p:nvPr/>
        </p:nvSpPr>
        <p:spPr>
          <a:xfrm rot="16200000" flipH="1">
            <a:off x="-1760013" y="290839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উপস্থাপন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০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393E95-DB33-49D7-9723-996097B99E66}"/>
              </a:ext>
            </a:extLst>
          </p:cNvPr>
          <p:cNvSpPr txBox="1"/>
          <p:nvPr/>
        </p:nvSpPr>
        <p:spPr>
          <a:xfrm rot="5400000" flipH="1">
            <a:off x="9869386" y="297287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উপস্থাপন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০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6DD3B1-FBBC-46FA-A425-80BED01A8F3A}"/>
              </a:ext>
            </a:extLst>
          </p:cNvPr>
          <p:cNvSpPr txBox="1"/>
          <p:nvPr/>
        </p:nvSpPr>
        <p:spPr>
          <a:xfrm>
            <a:off x="1443684" y="1461269"/>
            <a:ext cx="4486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শিক্ষকের</a:t>
            </a:r>
            <a:r>
              <a:rPr lang="en-US" sz="60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পাঠ</a:t>
            </a:r>
            <a:r>
              <a:rPr lang="en-US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solidFill>
                <a:srgbClr val="0000FF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4AB760-1CFD-4FC3-9206-AF25C267F80D}"/>
              </a:ext>
            </a:extLst>
          </p:cNvPr>
          <p:cNvSpPr txBox="1"/>
          <p:nvPr/>
        </p:nvSpPr>
        <p:spPr>
          <a:xfrm>
            <a:off x="7420620" y="2420632"/>
            <a:ext cx="3775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ঠ</a:t>
            </a:r>
            <a:r>
              <a:rPr lang="as-IN" sz="80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ো</a:t>
            </a:r>
            <a:r>
              <a:rPr lang="en-US" sz="80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ঙ</a:t>
            </a:r>
            <a:r>
              <a:rPr lang="as-IN" sz="80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en-US" sz="80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80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খ</a:t>
            </a:r>
            <a:r>
              <a:rPr lang="en-US" sz="80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as-IN" sz="80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80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endParaRPr lang="en-GB" sz="8000" dirty="0">
              <a:solidFill>
                <a:srgbClr val="0000FF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76188E-9296-4816-86E9-6A8F62D1EB35}"/>
              </a:ext>
            </a:extLst>
          </p:cNvPr>
          <p:cNvSpPr txBox="1"/>
          <p:nvPr/>
        </p:nvSpPr>
        <p:spPr>
          <a:xfrm>
            <a:off x="1559709" y="3709397"/>
            <a:ext cx="3775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0099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ডাব</a:t>
            </a:r>
            <a:r>
              <a:rPr lang="en-US" sz="8000" dirty="0">
                <a:solidFill>
                  <a:srgbClr val="0099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8000" dirty="0" err="1">
                <a:solidFill>
                  <a:srgbClr val="0099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খাই</a:t>
            </a:r>
            <a:r>
              <a:rPr lang="en-US" sz="8000" dirty="0">
                <a:solidFill>
                  <a:srgbClr val="0099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sz="8000" dirty="0">
              <a:solidFill>
                <a:srgbClr val="0099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4127CC-CE4B-40D0-85FE-3DC9F4D3A18B}"/>
              </a:ext>
            </a:extLst>
          </p:cNvPr>
          <p:cNvSpPr txBox="1"/>
          <p:nvPr/>
        </p:nvSpPr>
        <p:spPr>
          <a:xfrm>
            <a:off x="7145925" y="3606024"/>
            <a:ext cx="3775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ঢাক</a:t>
            </a:r>
            <a:r>
              <a:rPr lang="en-US" sz="8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বাজাই</a:t>
            </a:r>
            <a:r>
              <a:rPr lang="en-US" sz="80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sz="8000" dirty="0">
              <a:solidFill>
                <a:srgbClr val="FF00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A74018-54DE-428C-9A52-183D6DB01E8B}"/>
              </a:ext>
            </a:extLst>
          </p:cNvPr>
          <p:cNvSpPr txBox="1"/>
          <p:nvPr/>
        </p:nvSpPr>
        <p:spPr>
          <a:xfrm>
            <a:off x="3212861" y="4749399"/>
            <a:ext cx="68605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চরণ</a:t>
            </a:r>
            <a:r>
              <a:rPr lang="en-US" sz="80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ফেলে</a:t>
            </a:r>
            <a:r>
              <a:rPr lang="en-US" sz="80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মা</a:t>
            </a:r>
            <a:r>
              <a:rPr lang="as-IN" sz="80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ঠ</a:t>
            </a:r>
            <a:r>
              <a:rPr lang="en-US" sz="80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ে </a:t>
            </a:r>
            <a:r>
              <a:rPr lang="as-IN" sz="80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8000" dirty="0" err="1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াই</a:t>
            </a:r>
            <a:r>
              <a:rPr lang="en-US" sz="80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sz="8000" dirty="0">
              <a:solidFill>
                <a:srgbClr val="0000FF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BB6481-E8E4-4426-9ABA-3DAF3AC89635}"/>
              </a:ext>
            </a:extLst>
          </p:cNvPr>
          <p:cNvSpPr txBox="1"/>
          <p:nvPr/>
        </p:nvSpPr>
        <p:spPr>
          <a:xfrm>
            <a:off x="1544644" y="2438126"/>
            <a:ext cx="3402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505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as-IN" sz="8000" dirty="0">
                <a:solidFill>
                  <a:srgbClr val="FF505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en-US" sz="8000" dirty="0">
                <a:solidFill>
                  <a:srgbClr val="FF505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র </a:t>
            </a:r>
            <a:r>
              <a:rPr lang="as-IN" sz="8000" dirty="0">
                <a:solidFill>
                  <a:srgbClr val="FF505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ত</a:t>
            </a:r>
            <a:r>
              <a:rPr lang="en-US" sz="8000" dirty="0">
                <a:solidFill>
                  <a:srgbClr val="FF505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as-IN" sz="8000" dirty="0">
                <a:solidFill>
                  <a:srgbClr val="FF505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8000" dirty="0">
                <a:solidFill>
                  <a:srgbClr val="FF505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endParaRPr lang="en-GB" sz="8000" dirty="0">
              <a:solidFill>
                <a:srgbClr val="FF505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06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13" grpId="0"/>
      <p:bldP spid="16" grpId="0"/>
      <p:bldP spid="17" grpId="0"/>
      <p:bldP spid="19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9000">
              <a:srgbClr val="FFEDB6"/>
            </a:gs>
            <a:gs pos="46892">
              <a:srgbClr val="FF0000"/>
            </a:gs>
            <a:gs pos="73000">
              <a:schemeClr val="bg1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641D0B-4939-4C1E-A41E-3AE8F6AC89C9}"/>
              </a:ext>
            </a:extLst>
          </p:cNvPr>
          <p:cNvSpPr txBox="1"/>
          <p:nvPr/>
        </p:nvSpPr>
        <p:spPr>
          <a:xfrm>
            <a:off x="5770605" y="2520778"/>
            <a:ext cx="67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ত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E1A3D6-066A-47C5-8BAA-507C2DD37DAD}"/>
              </a:ext>
            </a:extLst>
          </p:cNvPr>
          <p:cNvSpPr/>
          <p:nvPr/>
        </p:nvSpPr>
        <p:spPr>
          <a:xfrm>
            <a:off x="701040" y="559191"/>
            <a:ext cx="10789920" cy="573961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7000">
                <a:srgbClr val="FFEDB6"/>
              </a:gs>
              <a:gs pos="92000">
                <a:schemeClr val="bg1"/>
              </a:gs>
              <a:gs pos="100000">
                <a:srgbClr val="0099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4CA71-CBED-4E97-804E-9E1DF0A153AC}"/>
              </a:ext>
            </a:extLst>
          </p:cNvPr>
          <p:cNvSpPr txBox="1"/>
          <p:nvPr/>
        </p:nvSpPr>
        <p:spPr>
          <a:xfrm>
            <a:off x="3263704" y="-56279"/>
            <a:ext cx="6189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মরিচালী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সরকা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থ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ক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DD140-152A-461A-8A4F-90882BA07376}"/>
              </a:ext>
            </a:extLst>
          </p:cNvPr>
          <p:cNvSpPr txBox="1"/>
          <p:nvPr/>
        </p:nvSpPr>
        <p:spPr>
          <a:xfrm>
            <a:off x="4188266" y="6215178"/>
            <a:ext cx="38154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ৌ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র,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ং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C2BFAC-DAE3-479E-8C21-92A2AE2CAA99}"/>
              </a:ext>
            </a:extLst>
          </p:cNvPr>
          <p:cNvSpPr txBox="1"/>
          <p:nvPr/>
        </p:nvSpPr>
        <p:spPr>
          <a:xfrm flipH="1">
            <a:off x="3984304" y="739624"/>
            <a:ext cx="401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শিখণ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শেখানো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কার্যাবলী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8B19C-0EB4-40ED-B0F0-EC27E515A5C7}"/>
              </a:ext>
            </a:extLst>
          </p:cNvPr>
          <p:cNvSpPr txBox="1"/>
          <p:nvPr/>
        </p:nvSpPr>
        <p:spPr>
          <a:xfrm rot="16200000" flipH="1">
            <a:off x="-1760013" y="290839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উপস্থাপন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০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393E95-DB33-49D7-9723-996097B99E66}"/>
              </a:ext>
            </a:extLst>
          </p:cNvPr>
          <p:cNvSpPr txBox="1"/>
          <p:nvPr/>
        </p:nvSpPr>
        <p:spPr>
          <a:xfrm rot="5400000" flipH="1">
            <a:off x="9734474" y="297287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উপস্থাপন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০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6DD3B1-FBBC-46FA-A425-80BED01A8F3A}"/>
              </a:ext>
            </a:extLst>
          </p:cNvPr>
          <p:cNvSpPr txBox="1"/>
          <p:nvPr/>
        </p:nvSpPr>
        <p:spPr>
          <a:xfrm>
            <a:off x="1647074" y="2630500"/>
            <a:ext cx="330635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7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as-IN" sz="7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en-US" sz="7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র </a:t>
            </a:r>
            <a:r>
              <a:rPr lang="as-IN" sz="7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ত</a:t>
            </a:r>
            <a:r>
              <a:rPr lang="en-US" sz="7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as-IN" sz="7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7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endParaRPr lang="en-GB" sz="72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4AB760-1CFD-4FC3-9206-AF25C267F80D}"/>
              </a:ext>
            </a:extLst>
          </p:cNvPr>
          <p:cNvSpPr txBox="1"/>
          <p:nvPr/>
        </p:nvSpPr>
        <p:spPr>
          <a:xfrm>
            <a:off x="7666350" y="2682433"/>
            <a:ext cx="330635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7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ঠ</a:t>
            </a:r>
            <a:r>
              <a:rPr lang="as-IN" sz="7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ো</a:t>
            </a:r>
            <a:r>
              <a:rPr lang="en-US" sz="7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ঙ</a:t>
            </a:r>
            <a:r>
              <a:rPr lang="as-IN" sz="7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en-US" sz="7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7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খ</a:t>
            </a:r>
            <a:r>
              <a:rPr lang="en-US" sz="7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as-IN" sz="7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7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endParaRPr lang="en-GB" sz="72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76188E-9296-4816-86E9-6A8F62D1EB35}"/>
              </a:ext>
            </a:extLst>
          </p:cNvPr>
          <p:cNvSpPr txBox="1"/>
          <p:nvPr/>
        </p:nvSpPr>
        <p:spPr>
          <a:xfrm>
            <a:off x="7666350" y="3689588"/>
            <a:ext cx="330635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7200" b="1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ডাব</a:t>
            </a:r>
            <a:r>
              <a:rPr lang="en-US" sz="7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7200" b="1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খাই</a:t>
            </a:r>
            <a:r>
              <a:rPr lang="en-US" sz="7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sz="72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4127CC-CE4B-40D0-85FE-3DC9F4D3A18B}"/>
              </a:ext>
            </a:extLst>
          </p:cNvPr>
          <p:cNvSpPr txBox="1"/>
          <p:nvPr/>
        </p:nvSpPr>
        <p:spPr>
          <a:xfrm>
            <a:off x="1561797" y="3728874"/>
            <a:ext cx="330635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7200" b="1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ঢাক</a:t>
            </a:r>
            <a:r>
              <a:rPr lang="en-US" sz="7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7200" b="1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বাজাই</a:t>
            </a:r>
            <a:r>
              <a:rPr lang="en-US" sz="7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sz="72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A74018-54DE-428C-9A52-183D6DB01E8B}"/>
              </a:ext>
            </a:extLst>
          </p:cNvPr>
          <p:cNvSpPr txBox="1"/>
          <p:nvPr/>
        </p:nvSpPr>
        <p:spPr>
          <a:xfrm>
            <a:off x="3522689" y="4932767"/>
            <a:ext cx="6189515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7200" b="1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চরণ</a:t>
            </a:r>
            <a:r>
              <a:rPr lang="en-US" sz="7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7200" b="1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ফেলে</a:t>
            </a:r>
            <a:r>
              <a:rPr lang="en-US" sz="7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7200" b="1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মা</a:t>
            </a:r>
            <a:r>
              <a:rPr lang="as-IN" sz="7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ঠ</a:t>
            </a:r>
            <a:r>
              <a:rPr lang="en-US" sz="7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ে </a:t>
            </a:r>
            <a:r>
              <a:rPr lang="as-IN" sz="7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7200" b="1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াই</a:t>
            </a:r>
            <a:r>
              <a:rPr lang="en-US" sz="7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sz="72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6EE77A-25D8-4E98-A831-6624961A2D34}"/>
              </a:ext>
            </a:extLst>
          </p:cNvPr>
          <p:cNvSpPr txBox="1"/>
          <p:nvPr/>
        </p:nvSpPr>
        <p:spPr>
          <a:xfrm>
            <a:off x="1649569" y="1582773"/>
            <a:ext cx="5994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66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শিক্ষক</a:t>
            </a:r>
            <a:r>
              <a:rPr lang="en-US" sz="4000" dirty="0">
                <a:solidFill>
                  <a:srgbClr val="FF0066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4000" dirty="0" err="1">
                <a:solidFill>
                  <a:srgbClr val="FF0066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শিক্ষা</a:t>
            </a:r>
            <a:r>
              <a:rPr lang="as-IN" sz="4000" dirty="0">
                <a:solidFill>
                  <a:srgbClr val="FF0066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000" dirty="0" err="1">
                <a:solidFill>
                  <a:srgbClr val="FF0066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্থ</a:t>
            </a:r>
            <a:r>
              <a:rPr lang="as-IN" sz="4000" dirty="0">
                <a:solidFill>
                  <a:srgbClr val="FF0066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ী</a:t>
            </a:r>
            <a:r>
              <a:rPr lang="en-US" sz="4000" dirty="0">
                <a:solidFill>
                  <a:srgbClr val="FF0066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র </a:t>
            </a:r>
            <a:r>
              <a:rPr lang="as-IN" sz="4000" dirty="0">
                <a:solidFill>
                  <a:srgbClr val="FF0066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sz="4000" dirty="0" err="1">
                <a:solidFill>
                  <a:srgbClr val="FF0066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ম্মিলিত</a:t>
            </a:r>
            <a:r>
              <a:rPr lang="en-US" sz="4000" dirty="0">
                <a:solidFill>
                  <a:srgbClr val="FF0066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পাঠ</a:t>
            </a:r>
            <a:r>
              <a:rPr lang="en-US" dirty="0">
                <a:solidFill>
                  <a:srgbClr val="FF0066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solidFill>
                <a:srgbClr val="FF0066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77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13" grpId="0"/>
      <p:bldP spid="16" grpId="0"/>
      <p:bldP spid="17" grpId="0"/>
      <p:bldP spid="19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9000">
              <a:srgbClr val="FFEDB6"/>
            </a:gs>
            <a:gs pos="46892">
              <a:srgbClr val="FF0000"/>
            </a:gs>
            <a:gs pos="73000">
              <a:schemeClr val="bg1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641D0B-4939-4C1E-A41E-3AE8F6AC89C9}"/>
              </a:ext>
            </a:extLst>
          </p:cNvPr>
          <p:cNvSpPr txBox="1"/>
          <p:nvPr/>
        </p:nvSpPr>
        <p:spPr>
          <a:xfrm>
            <a:off x="5770605" y="2520778"/>
            <a:ext cx="67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ত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E1A3D6-066A-47C5-8BAA-507C2DD37DAD}"/>
              </a:ext>
            </a:extLst>
          </p:cNvPr>
          <p:cNvSpPr/>
          <p:nvPr/>
        </p:nvSpPr>
        <p:spPr>
          <a:xfrm>
            <a:off x="701040" y="559191"/>
            <a:ext cx="10789920" cy="573961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7000">
                <a:srgbClr val="FFEDB6"/>
              </a:gs>
              <a:gs pos="92000">
                <a:schemeClr val="bg1"/>
              </a:gs>
              <a:gs pos="100000">
                <a:srgbClr val="0099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4CA71-CBED-4E97-804E-9E1DF0A153AC}"/>
              </a:ext>
            </a:extLst>
          </p:cNvPr>
          <p:cNvSpPr txBox="1"/>
          <p:nvPr/>
        </p:nvSpPr>
        <p:spPr>
          <a:xfrm>
            <a:off x="3263704" y="-56279"/>
            <a:ext cx="6189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মরিচালী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সরকা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থ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ক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DD140-152A-461A-8A4F-90882BA07376}"/>
              </a:ext>
            </a:extLst>
          </p:cNvPr>
          <p:cNvSpPr txBox="1"/>
          <p:nvPr/>
        </p:nvSpPr>
        <p:spPr>
          <a:xfrm>
            <a:off x="4188266" y="6215178"/>
            <a:ext cx="38154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ৌ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র,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ং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C2BFAC-DAE3-479E-8C21-92A2AE2CAA99}"/>
              </a:ext>
            </a:extLst>
          </p:cNvPr>
          <p:cNvSpPr txBox="1"/>
          <p:nvPr/>
        </p:nvSpPr>
        <p:spPr>
          <a:xfrm flipH="1">
            <a:off x="3984304" y="739624"/>
            <a:ext cx="401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শিখণ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শেখানো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কার্যাবলী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8B19C-0EB4-40ED-B0F0-EC27E515A5C7}"/>
              </a:ext>
            </a:extLst>
          </p:cNvPr>
          <p:cNvSpPr txBox="1"/>
          <p:nvPr/>
        </p:nvSpPr>
        <p:spPr>
          <a:xfrm rot="16200000" flipH="1">
            <a:off x="-1760013" y="290839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উপস্থাপন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০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393E95-DB33-49D7-9723-996097B99E66}"/>
              </a:ext>
            </a:extLst>
          </p:cNvPr>
          <p:cNvSpPr txBox="1"/>
          <p:nvPr/>
        </p:nvSpPr>
        <p:spPr>
          <a:xfrm rot="5400000" flipH="1">
            <a:off x="9734474" y="297287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উপস্থাপন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০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6DD3B1-FBBC-46FA-A425-80BED01A8F3A}"/>
              </a:ext>
            </a:extLst>
          </p:cNvPr>
          <p:cNvSpPr txBox="1"/>
          <p:nvPr/>
        </p:nvSpPr>
        <p:spPr>
          <a:xfrm>
            <a:off x="1468843" y="4699435"/>
            <a:ext cx="2273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66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as-IN" sz="3600" dirty="0">
                <a:solidFill>
                  <a:srgbClr val="FF0066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en-US" sz="3600" dirty="0">
                <a:solidFill>
                  <a:srgbClr val="FF0066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র = ট-গ-র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sz="36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4AB760-1CFD-4FC3-9206-AF25C267F80D}"/>
              </a:ext>
            </a:extLst>
          </p:cNvPr>
          <p:cNvSpPr txBox="1"/>
          <p:nvPr/>
        </p:nvSpPr>
        <p:spPr>
          <a:xfrm>
            <a:off x="3796209" y="4583258"/>
            <a:ext cx="2273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66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ঠ</a:t>
            </a:r>
            <a:r>
              <a:rPr lang="as-IN" sz="3600" dirty="0">
                <a:solidFill>
                  <a:srgbClr val="FF0066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ো</a:t>
            </a:r>
            <a:r>
              <a:rPr lang="en-US" sz="3600" dirty="0">
                <a:solidFill>
                  <a:srgbClr val="FF0066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ঙ</a:t>
            </a:r>
            <a:r>
              <a:rPr lang="as-IN" sz="3600" dirty="0">
                <a:solidFill>
                  <a:srgbClr val="FF0066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en-US" sz="3600" dirty="0">
                <a:solidFill>
                  <a:srgbClr val="FF0066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= ঠ</a:t>
            </a:r>
            <a:r>
              <a:rPr lang="as-IN" sz="3600" dirty="0">
                <a:solidFill>
                  <a:srgbClr val="FF0066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ো</a:t>
            </a:r>
            <a:r>
              <a:rPr lang="en-US" sz="3600" dirty="0">
                <a:solidFill>
                  <a:srgbClr val="FF0066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-</a:t>
            </a:r>
            <a:r>
              <a:rPr lang="as-IN" sz="3600" dirty="0">
                <a:solidFill>
                  <a:srgbClr val="FF0066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ঙ</a:t>
            </a:r>
            <a:r>
              <a:rPr lang="en-US" sz="3600" dirty="0">
                <a:solidFill>
                  <a:srgbClr val="FF0066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endParaRPr lang="en-GB" sz="3600" dirty="0">
              <a:solidFill>
                <a:srgbClr val="FF0066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76188E-9296-4816-86E9-6A8F62D1EB35}"/>
              </a:ext>
            </a:extLst>
          </p:cNvPr>
          <p:cNvSpPr txBox="1"/>
          <p:nvPr/>
        </p:nvSpPr>
        <p:spPr>
          <a:xfrm>
            <a:off x="6358460" y="3852399"/>
            <a:ext cx="2247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ডাব</a:t>
            </a:r>
            <a:r>
              <a:rPr lang="en-US" sz="40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= </a:t>
            </a:r>
            <a:r>
              <a:rPr lang="en-US" sz="4000" dirty="0" err="1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ডা</a:t>
            </a:r>
            <a:r>
              <a:rPr lang="en-US" sz="40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-ব</a:t>
            </a:r>
            <a:r>
              <a:rPr lang="en-US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solidFill>
                <a:srgbClr val="0000FF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4127CC-CE4B-40D0-85FE-3DC9F4D3A18B}"/>
              </a:ext>
            </a:extLst>
          </p:cNvPr>
          <p:cNvSpPr txBox="1"/>
          <p:nvPr/>
        </p:nvSpPr>
        <p:spPr>
          <a:xfrm>
            <a:off x="9199466" y="3830010"/>
            <a:ext cx="1953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ঢাক</a:t>
            </a:r>
            <a:r>
              <a:rPr lang="en-US" sz="36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= </a:t>
            </a:r>
            <a:r>
              <a:rPr lang="en-US" sz="3600" dirty="0" err="1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ঢা</a:t>
            </a:r>
            <a:r>
              <a:rPr lang="en-US" sz="36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-ক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A74018-54DE-428C-9A52-183D6DB01E8B}"/>
              </a:ext>
            </a:extLst>
          </p:cNvPr>
          <p:cNvSpPr txBox="1"/>
          <p:nvPr/>
        </p:nvSpPr>
        <p:spPr>
          <a:xfrm>
            <a:off x="4385735" y="5392680"/>
            <a:ext cx="2382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চরণ</a:t>
            </a:r>
            <a:r>
              <a:rPr lang="en-US" sz="3600" dirty="0">
                <a:solidFill>
                  <a:srgbClr val="FF0066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= চ-র-ণ </a:t>
            </a:r>
            <a:endParaRPr lang="en-GB" sz="3600" dirty="0">
              <a:solidFill>
                <a:srgbClr val="FF0066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E508BF-4855-4D1B-A73E-9363E767E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398" y="2567813"/>
            <a:ext cx="2117712" cy="21503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25FE3F-4DF0-4F34-B6F2-E4607650AA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2490" y="2582800"/>
            <a:ext cx="2247900" cy="21503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B1AB082-4496-4A81-9E56-C771CD0011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8" r="37282" b="1131"/>
          <a:stretch/>
        </p:blipFill>
        <p:spPr>
          <a:xfrm>
            <a:off x="6186144" y="1560546"/>
            <a:ext cx="2614606" cy="21503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5B1B6C9-385E-47B9-9D47-C2D60F58FA6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2" b="2700"/>
          <a:stretch/>
        </p:blipFill>
        <p:spPr>
          <a:xfrm>
            <a:off x="8838552" y="1560546"/>
            <a:ext cx="2614606" cy="21503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E68F69F-11DA-40F6-BC30-10DDA3D6CF2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9" b="15031"/>
          <a:stretch/>
        </p:blipFill>
        <p:spPr>
          <a:xfrm>
            <a:off x="6841449" y="4698606"/>
            <a:ext cx="3981447" cy="141977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3EFC703-EAFA-42B3-9A30-7448B0DE4D9E}"/>
              </a:ext>
            </a:extLst>
          </p:cNvPr>
          <p:cNvSpPr txBox="1"/>
          <p:nvPr/>
        </p:nvSpPr>
        <p:spPr>
          <a:xfrm>
            <a:off x="1542145" y="1596179"/>
            <a:ext cx="371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শি</a:t>
            </a:r>
            <a:r>
              <a:rPr lang="as-IN" sz="36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</a:t>
            </a:r>
            <a:r>
              <a:rPr lang="en-US" sz="36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36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ষ</a:t>
            </a:r>
            <a:r>
              <a:rPr lang="en-US" sz="36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</a:t>
            </a:r>
            <a:r>
              <a:rPr lang="as-IN" sz="36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en-US" sz="36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র </a:t>
            </a:r>
            <a:r>
              <a:rPr lang="as-IN" sz="36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en-US" sz="36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as-IN" sz="36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en-US" sz="36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ে </a:t>
            </a:r>
            <a:r>
              <a:rPr lang="as-IN" sz="36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en-US" sz="36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as-IN" sz="36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en-US" sz="36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ে </a:t>
            </a:r>
            <a:r>
              <a:rPr lang="as-IN" sz="36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36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36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ঠ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73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9000">
              <a:srgbClr val="FFEDB6"/>
            </a:gs>
            <a:gs pos="46892">
              <a:srgbClr val="FF0000"/>
            </a:gs>
            <a:gs pos="73000">
              <a:schemeClr val="bg1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641D0B-4939-4C1E-A41E-3AE8F6AC89C9}"/>
              </a:ext>
            </a:extLst>
          </p:cNvPr>
          <p:cNvSpPr txBox="1"/>
          <p:nvPr/>
        </p:nvSpPr>
        <p:spPr>
          <a:xfrm>
            <a:off x="5770605" y="2520778"/>
            <a:ext cx="67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ত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E1A3D6-066A-47C5-8BAA-507C2DD37DAD}"/>
              </a:ext>
            </a:extLst>
          </p:cNvPr>
          <p:cNvSpPr/>
          <p:nvPr/>
        </p:nvSpPr>
        <p:spPr>
          <a:xfrm>
            <a:off x="701040" y="559191"/>
            <a:ext cx="10789920" cy="573961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7000">
                <a:srgbClr val="FFEDB6"/>
              </a:gs>
              <a:gs pos="92000">
                <a:schemeClr val="bg1"/>
              </a:gs>
              <a:gs pos="100000">
                <a:srgbClr val="0099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4CA71-CBED-4E97-804E-9E1DF0A153AC}"/>
              </a:ext>
            </a:extLst>
          </p:cNvPr>
          <p:cNvSpPr txBox="1"/>
          <p:nvPr/>
        </p:nvSpPr>
        <p:spPr>
          <a:xfrm>
            <a:off x="3263704" y="-56279"/>
            <a:ext cx="6189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মরিচালী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সরকা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থ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ক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DD140-152A-461A-8A4F-90882BA07376}"/>
              </a:ext>
            </a:extLst>
          </p:cNvPr>
          <p:cNvSpPr txBox="1"/>
          <p:nvPr/>
        </p:nvSpPr>
        <p:spPr>
          <a:xfrm>
            <a:off x="4188266" y="6215178"/>
            <a:ext cx="38154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ৌ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র,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ং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C2BFAC-DAE3-479E-8C21-92A2AE2CAA99}"/>
              </a:ext>
            </a:extLst>
          </p:cNvPr>
          <p:cNvSpPr txBox="1"/>
          <p:nvPr/>
        </p:nvSpPr>
        <p:spPr>
          <a:xfrm flipH="1">
            <a:off x="3984304" y="739624"/>
            <a:ext cx="401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শিখণ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শেখানো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কার্যাবলী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8B19C-0EB4-40ED-B0F0-EC27E515A5C7}"/>
              </a:ext>
            </a:extLst>
          </p:cNvPr>
          <p:cNvSpPr txBox="1"/>
          <p:nvPr/>
        </p:nvSpPr>
        <p:spPr>
          <a:xfrm rot="16200000" flipH="1">
            <a:off x="-1760013" y="290839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উপস্থাপন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০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393E95-DB33-49D7-9723-996097B99E66}"/>
              </a:ext>
            </a:extLst>
          </p:cNvPr>
          <p:cNvSpPr txBox="1"/>
          <p:nvPr/>
        </p:nvSpPr>
        <p:spPr>
          <a:xfrm rot="5400000" flipH="1">
            <a:off x="9734474" y="297287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উপস্থাপন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০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D7AD73-5B97-424F-B33D-156EDA530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704" y="1764193"/>
            <a:ext cx="5268060" cy="22577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F6ED8B-F686-4A28-BB7E-187B65365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1754" y="1764193"/>
            <a:ext cx="5315692" cy="22577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F8B25D-A0FD-44E9-8AA8-F640C9CC97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7884" y="4066163"/>
            <a:ext cx="5353797" cy="21434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319E87F-AFD2-4F4D-94B2-A344FD4CFE99}"/>
              </a:ext>
            </a:extLst>
          </p:cNvPr>
          <p:cNvSpPr txBox="1"/>
          <p:nvPr/>
        </p:nvSpPr>
        <p:spPr>
          <a:xfrm>
            <a:off x="1453358" y="1143691"/>
            <a:ext cx="7016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শিক্ষার্থীদের</a:t>
            </a:r>
            <a:r>
              <a:rPr lang="en-US" sz="36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নিরব</a:t>
            </a:r>
            <a:r>
              <a:rPr lang="en-US" sz="36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পাঠ</a:t>
            </a:r>
            <a:r>
              <a:rPr lang="en-US" sz="36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(</a:t>
            </a:r>
            <a:r>
              <a:rPr lang="en-US" sz="3600" dirty="0" err="1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দলে</a:t>
            </a:r>
            <a:r>
              <a:rPr lang="en-US" sz="36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তারপর</a:t>
            </a:r>
            <a:r>
              <a:rPr lang="en-US" sz="36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একাকী</a:t>
            </a:r>
            <a:r>
              <a:rPr lang="en-US" sz="36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)</a:t>
            </a:r>
            <a:r>
              <a:rPr lang="en-US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solidFill>
                <a:srgbClr val="0000FF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45C72D-17A4-498E-ADC2-FC33F84C66A6}"/>
              </a:ext>
            </a:extLst>
          </p:cNvPr>
          <p:cNvSpPr txBox="1"/>
          <p:nvPr/>
        </p:nvSpPr>
        <p:spPr>
          <a:xfrm>
            <a:off x="1705834" y="4605679"/>
            <a:ext cx="1951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সরব</a:t>
            </a:r>
            <a:r>
              <a:rPr lang="en-US" sz="4000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পাঠ</a:t>
            </a:r>
            <a:r>
              <a:rPr lang="en-US" dirty="0">
                <a:solidFill>
                  <a:srgbClr val="0000FF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solidFill>
                <a:srgbClr val="0000FF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41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9000">
              <a:srgbClr val="FFEDB6"/>
            </a:gs>
            <a:gs pos="46892">
              <a:srgbClr val="FF0000"/>
            </a:gs>
            <a:gs pos="73000">
              <a:schemeClr val="bg1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641D0B-4939-4C1E-A41E-3AE8F6AC89C9}"/>
              </a:ext>
            </a:extLst>
          </p:cNvPr>
          <p:cNvSpPr txBox="1"/>
          <p:nvPr/>
        </p:nvSpPr>
        <p:spPr>
          <a:xfrm>
            <a:off x="5770605" y="2520778"/>
            <a:ext cx="67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ত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E1A3D6-066A-47C5-8BAA-507C2DD37DAD}"/>
              </a:ext>
            </a:extLst>
          </p:cNvPr>
          <p:cNvSpPr/>
          <p:nvPr/>
        </p:nvSpPr>
        <p:spPr>
          <a:xfrm>
            <a:off x="701040" y="559191"/>
            <a:ext cx="10789920" cy="573961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7000">
                <a:srgbClr val="FFEDB6"/>
              </a:gs>
              <a:gs pos="92000">
                <a:schemeClr val="bg1"/>
              </a:gs>
              <a:gs pos="100000">
                <a:srgbClr val="0099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4CA71-CBED-4E97-804E-9E1DF0A153AC}"/>
              </a:ext>
            </a:extLst>
          </p:cNvPr>
          <p:cNvSpPr txBox="1"/>
          <p:nvPr/>
        </p:nvSpPr>
        <p:spPr>
          <a:xfrm>
            <a:off x="3263704" y="-56279"/>
            <a:ext cx="6189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মরিচালী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সরকা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থ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ক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DD140-152A-461A-8A4F-90882BA07376}"/>
              </a:ext>
            </a:extLst>
          </p:cNvPr>
          <p:cNvSpPr txBox="1"/>
          <p:nvPr/>
        </p:nvSpPr>
        <p:spPr>
          <a:xfrm>
            <a:off x="4188266" y="6215178"/>
            <a:ext cx="38154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ৌ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র,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ং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C2BFAC-DAE3-479E-8C21-92A2AE2CAA99}"/>
              </a:ext>
            </a:extLst>
          </p:cNvPr>
          <p:cNvSpPr txBox="1"/>
          <p:nvPr/>
        </p:nvSpPr>
        <p:spPr>
          <a:xfrm flipH="1">
            <a:off x="3984304" y="739624"/>
            <a:ext cx="401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শিখণ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শেখানো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কার্যাবলী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8B19C-0EB4-40ED-B0F0-EC27E515A5C7}"/>
              </a:ext>
            </a:extLst>
          </p:cNvPr>
          <p:cNvSpPr txBox="1"/>
          <p:nvPr/>
        </p:nvSpPr>
        <p:spPr>
          <a:xfrm rot="16200000" flipH="1">
            <a:off x="-1760013" y="290839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ূ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ল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্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য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া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ন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৫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393E95-DB33-49D7-9723-996097B99E66}"/>
              </a:ext>
            </a:extLst>
          </p:cNvPr>
          <p:cNvSpPr txBox="1"/>
          <p:nvPr/>
        </p:nvSpPr>
        <p:spPr>
          <a:xfrm rot="5400000" flipH="1">
            <a:off x="9734474" y="297287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উপস্থাপন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৫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6B0F5A-323D-4AAC-A5F1-1F4EB91C934F}"/>
              </a:ext>
            </a:extLst>
          </p:cNvPr>
          <p:cNvSpPr txBox="1"/>
          <p:nvPr/>
        </p:nvSpPr>
        <p:spPr>
          <a:xfrm>
            <a:off x="2067948" y="2222978"/>
            <a:ext cx="4642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C20E30-ABA7-4F2E-A3F5-DD0173B51026}"/>
              </a:ext>
            </a:extLst>
          </p:cNvPr>
          <p:cNvSpPr txBox="1"/>
          <p:nvPr/>
        </p:nvSpPr>
        <p:spPr>
          <a:xfrm>
            <a:off x="-3629632" y="1511249"/>
            <a:ext cx="3498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ছবিতে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কী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দেখতে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পাচ্ছ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?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97450A-AF9A-42F2-A39E-4C03558A12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236" b="13962"/>
          <a:stretch/>
        </p:blipFill>
        <p:spPr>
          <a:xfrm>
            <a:off x="-3434420" y="2295713"/>
            <a:ext cx="2621610" cy="19425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BE0894-EFEC-4E80-B257-2400B362C9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682" b="11603"/>
          <a:stretch/>
        </p:blipFill>
        <p:spPr>
          <a:xfrm>
            <a:off x="-3331471" y="2223022"/>
            <a:ext cx="2621610" cy="19957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E4785B-869C-49F8-97BA-A5756E94E5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678" b="12491"/>
          <a:stretch/>
        </p:blipFill>
        <p:spPr>
          <a:xfrm>
            <a:off x="-3413616" y="2180816"/>
            <a:ext cx="2545632" cy="20675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60C441C-6CE7-4536-8858-1CFEE30125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682" b="11603"/>
          <a:stretch/>
        </p:blipFill>
        <p:spPr>
          <a:xfrm>
            <a:off x="-3286574" y="2238878"/>
            <a:ext cx="2621610" cy="19957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614B1A1-D4EE-427B-8C77-5E998B2B50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474" b="11338"/>
          <a:stretch/>
        </p:blipFill>
        <p:spPr>
          <a:xfrm>
            <a:off x="-3196408" y="2246132"/>
            <a:ext cx="2621610" cy="205918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24D9AB4-FA97-454D-BC10-9D2984D1F4E6}"/>
              </a:ext>
            </a:extLst>
          </p:cNvPr>
          <p:cNvSpPr txBox="1"/>
          <p:nvPr/>
        </p:nvSpPr>
        <p:spPr>
          <a:xfrm>
            <a:off x="-4191112" y="4645339"/>
            <a:ext cx="3228538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চরন</a:t>
            </a:r>
            <a:r>
              <a:rPr lang="en-US" sz="36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ফেলে</a:t>
            </a:r>
            <a:r>
              <a:rPr lang="en-US" sz="36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মাঠে</a:t>
            </a:r>
            <a:r>
              <a:rPr lang="en-US" sz="36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যাই</a:t>
            </a:r>
            <a:r>
              <a:rPr lang="en-US" sz="36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GB" sz="3600" dirty="0">
              <a:solidFill>
                <a:srgbClr val="FF00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F8F4AF-25B2-4171-BE86-FA2F087EC8D4}"/>
              </a:ext>
            </a:extLst>
          </p:cNvPr>
          <p:cNvSpPr txBox="1"/>
          <p:nvPr/>
        </p:nvSpPr>
        <p:spPr>
          <a:xfrm>
            <a:off x="-4038712" y="4797739"/>
            <a:ext cx="3228538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টগর</a:t>
            </a:r>
            <a:r>
              <a:rPr lang="en-US" sz="36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তুলি</a:t>
            </a:r>
            <a:r>
              <a:rPr lang="en-US" sz="36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GB" sz="3600" dirty="0">
              <a:solidFill>
                <a:srgbClr val="FF00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A69F75-D75B-44A3-B7DC-8052865D5A38}"/>
              </a:ext>
            </a:extLst>
          </p:cNvPr>
          <p:cNvSpPr txBox="1"/>
          <p:nvPr/>
        </p:nvSpPr>
        <p:spPr>
          <a:xfrm>
            <a:off x="-3477232" y="1663649"/>
            <a:ext cx="3498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ছবিতে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কী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দেখতে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পাচ্ছ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?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8B6858-E35F-4DD9-9B4C-E84E180E4127}"/>
              </a:ext>
            </a:extLst>
          </p:cNvPr>
          <p:cNvSpPr txBox="1"/>
          <p:nvPr/>
        </p:nvSpPr>
        <p:spPr>
          <a:xfrm>
            <a:off x="-3886312" y="4950139"/>
            <a:ext cx="3228538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ঠোঙা</a:t>
            </a:r>
            <a:r>
              <a:rPr lang="en-US" sz="36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খুলি</a:t>
            </a:r>
            <a:r>
              <a:rPr lang="en-US" sz="36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GB" sz="3600" dirty="0">
              <a:solidFill>
                <a:srgbClr val="FF00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B8CCBC-0BE1-49CA-A22A-B00B0AA96FCF}"/>
              </a:ext>
            </a:extLst>
          </p:cNvPr>
          <p:cNvSpPr txBox="1"/>
          <p:nvPr/>
        </p:nvSpPr>
        <p:spPr>
          <a:xfrm>
            <a:off x="-3324832" y="1482220"/>
            <a:ext cx="3498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ছবিতে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কী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দেখতে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পাচ্ছ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?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06920C-EC56-47E1-8D6E-69B60314C639}"/>
              </a:ext>
            </a:extLst>
          </p:cNvPr>
          <p:cNvSpPr txBox="1"/>
          <p:nvPr/>
        </p:nvSpPr>
        <p:spPr>
          <a:xfrm>
            <a:off x="-3733912" y="5102539"/>
            <a:ext cx="3228538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ডাব</a:t>
            </a:r>
            <a:r>
              <a:rPr lang="en-US" sz="36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খাই</a:t>
            </a:r>
            <a:r>
              <a:rPr lang="en-US" sz="36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GB" sz="3600" dirty="0">
              <a:solidFill>
                <a:srgbClr val="FF00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7EE90F-B64D-4162-8C57-122080400ABA}"/>
              </a:ext>
            </a:extLst>
          </p:cNvPr>
          <p:cNvSpPr txBox="1"/>
          <p:nvPr/>
        </p:nvSpPr>
        <p:spPr>
          <a:xfrm>
            <a:off x="-3172432" y="1634620"/>
            <a:ext cx="3498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ছবিতে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কী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দেখতে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পাচ্ছ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?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C3B0D1-0909-4402-8F1A-038FDAF07BE9}"/>
              </a:ext>
            </a:extLst>
          </p:cNvPr>
          <p:cNvSpPr txBox="1"/>
          <p:nvPr/>
        </p:nvSpPr>
        <p:spPr>
          <a:xfrm>
            <a:off x="-3581512" y="5254939"/>
            <a:ext cx="3228538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ঢাক</a:t>
            </a:r>
            <a:r>
              <a:rPr lang="en-US" sz="36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বাজাই</a:t>
            </a:r>
            <a:r>
              <a:rPr lang="en-US" sz="36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GB" sz="3600" dirty="0">
              <a:solidFill>
                <a:srgbClr val="FF00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57DBC3-9EC0-4E14-8127-A650BD223AE7}"/>
              </a:ext>
            </a:extLst>
          </p:cNvPr>
          <p:cNvSpPr txBox="1"/>
          <p:nvPr/>
        </p:nvSpPr>
        <p:spPr>
          <a:xfrm>
            <a:off x="-3020032" y="1787020"/>
            <a:ext cx="3498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ছবিতে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কী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দেখতে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পাচ্ছ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?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632ED7-F9CC-4B14-AB4D-81A77D284ACA}"/>
              </a:ext>
            </a:extLst>
          </p:cNvPr>
          <p:cNvSpPr txBox="1"/>
          <p:nvPr/>
        </p:nvSpPr>
        <p:spPr>
          <a:xfrm>
            <a:off x="-3429112" y="5407339"/>
            <a:ext cx="3228538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চরণ</a:t>
            </a:r>
            <a:r>
              <a:rPr lang="en-US" sz="36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ফেলে</a:t>
            </a:r>
            <a:r>
              <a:rPr lang="en-US" sz="36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মাঠে</a:t>
            </a:r>
            <a:r>
              <a:rPr lang="en-US" sz="36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যাই</a:t>
            </a:r>
            <a:r>
              <a:rPr lang="en-US" sz="36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GB" sz="3600" dirty="0">
              <a:solidFill>
                <a:srgbClr val="FF00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8F50BC2-3F81-4838-B4FE-3AA310E9EB3C}"/>
              </a:ext>
            </a:extLst>
          </p:cNvPr>
          <p:cNvSpPr txBox="1"/>
          <p:nvPr/>
        </p:nvSpPr>
        <p:spPr>
          <a:xfrm flipH="1">
            <a:off x="7205428" y="1298787"/>
            <a:ext cx="401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যোগ্যতা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যাচাই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69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111E-6 L 0.6474 0.027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70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43516 0.01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58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0.67214 -0.026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07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64883 -0.0009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3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43516 0.012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58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0.67214 -0.0266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07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6263 0.0129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43516 0.012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58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0.67214 -0.0266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07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0.60144 -0.0018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6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43516 0.012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58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0.67214 -0.0266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07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58907 0.01666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53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43516 0.012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58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0.67214 -0.02662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07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2" grpId="1"/>
      <p:bldP spid="21" grpId="0" animBg="1"/>
      <p:bldP spid="21" grpId="1" animBg="1"/>
      <p:bldP spid="22" grpId="0"/>
      <p:bldP spid="22" grpId="1"/>
      <p:bldP spid="24" grpId="0" animBg="1"/>
      <p:bldP spid="24" grpId="1" animBg="1"/>
      <p:bldP spid="25" grpId="0"/>
      <p:bldP spid="25" grpId="1"/>
      <p:bldP spid="26" grpId="0" animBg="1"/>
      <p:bldP spid="26" grpId="1" animBg="1"/>
      <p:bldP spid="28" grpId="0"/>
      <p:bldP spid="28" grpId="1"/>
      <p:bldP spid="29" grpId="0" animBg="1"/>
      <p:bldP spid="29" grpId="1" animBg="1"/>
      <p:bldP spid="30" grpId="0"/>
      <p:bldP spid="31" grpId="0" animBg="1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9000">
              <a:srgbClr val="FFEDB6"/>
            </a:gs>
            <a:gs pos="46892">
              <a:srgbClr val="FF0000"/>
            </a:gs>
            <a:gs pos="73000">
              <a:schemeClr val="bg1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E1A3D6-066A-47C5-8BAA-507C2DD37DAD}"/>
              </a:ext>
            </a:extLst>
          </p:cNvPr>
          <p:cNvSpPr/>
          <p:nvPr/>
        </p:nvSpPr>
        <p:spPr>
          <a:xfrm>
            <a:off x="701040" y="559191"/>
            <a:ext cx="10789920" cy="573961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7000">
                <a:srgbClr val="FFEDB6"/>
              </a:gs>
              <a:gs pos="92000">
                <a:schemeClr val="bg1"/>
              </a:gs>
              <a:gs pos="100000">
                <a:srgbClr val="0099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4CA71-CBED-4E97-804E-9E1DF0A153AC}"/>
              </a:ext>
            </a:extLst>
          </p:cNvPr>
          <p:cNvSpPr txBox="1"/>
          <p:nvPr/>
        </p:nvSpPr>
        <p:spPr>
          <a:xfrm>
            <a:off x="3263704" y="-56279"/>
            <a:ext cx="6189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মরিচালী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সরকা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থ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ক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DD140-152A-461A-8A4F-90882BA07376}"/>
              </a:ext>
            </a:extLst>
          </p:cNvPr>
          <p:cNvSpPr txBox="1"/>
          <p:nvPr/>
        </p:nvSpPr>
        <p:spPr>
          <a:xfrm>
            <a:off x="4188266" y="6215178"/>
            <a:ext cx="38154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ৌ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র,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ং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39993D-0F2A-498E-8106-4B8E3AC8AE1C}"/>
              </a:ext>
            </a:extLst>
          </p:cNvPr>
          <p:cNvSpPr txBox="1"/>
          <p:nvPr/>
        </p:nvSpPr>
        <p:spPr>
          <a:xfrm flipH="1">
            <a:off x="1268438" y="1174537"/>
            <a:ext cx="9655125" cy="4508927"/>
          </a:xfrm>
          <a:prstGeom prst="rect">
            <a:avLst/>
          </a:prstGeom>
          <a:gradFill>
            <a:gsLst>
              <a:gs pos="53065">
                <a:srgbClr val="FF5050"/>
              </a:gs>
              <a:gs pos="0">
                <a:srgbClr val="FF0000"/>
              </a:gs>
              <a:gs pos="27000">
                <a:srgbClr val="FFEDB6"/>
              </a:gs>
              <a:gs pos="92000">
                <a:schemeClr val="bg1"/>
              </a:gs>
              <a:gs pos="100000">
                <a:srgbClr val="009900"/>
              </a:gs>
            </a:gsLst>
            <a:path path="rect">
              <a:fillToRect l="100000" t="10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7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স্বাগতম</a:t>
            </a:r>
            <a:endParaRPr lang="en-GB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46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9000">
              <a:srgbClr val="FFEDB6"/>
            </a:gs>
            <a:gs pos="46892">
              <a:srgbClr val="FF0000"/>
            </a:gs>
            <a:gs pos="73000">
              <a:schemeClr val="bg1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641D0B-4939-4C1E-A41E-3AE8F6AC89C9}"/>
              </a:ext>
            </a:extLst>
          </p:cNvPr>
          <p:cNvSpPr txBox="1"/>
          <p:nvPr/>
        </p:nvSpPr>
        <p:spPr>
          <a:xfrm>
            <a:off x="5770605" y="2520778"/>
            <a:ext cx="67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ত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E1A3D6-066A-47C5-8BAA-507C2DD37DAD}"/>
              </a:ext>
            </a:extLst>
          </p:cNvPr>
          <p:cNvSpPr/>
          <p:nvPr/>
        </p:nvSpPr>
        <p:spPr>
          <a:xfrm>
            <a:off x="701040" y="545123"/>
            <a:ext cx="10789920" cy="573961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7000">
                <a:srgbClr val="FFEDB6"/>
              </a:gs>
              <a:gs pos="92000">
                <a:schemeClr val="bg1"/>
              </a:gs>
              <a:gs pos="100000">
                <a:srgbClr val="0099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4CA71-CBED-4E97-804E-9E1DF0A153AC}"/>
              </a:ext>
            </a:extLst>
          </p:cNvPr>
          <p:cNvSpPr txBox="1"/>
          <p:nvPr/>
        </p:nvSpPr>
        <p:spPr>
          <a:xfrm>
            <a:off x="3263704" y="-56279"/>
            <a:ext cx="6189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মরিচালী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সরকা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থ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ক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DD140-152A-461A-8A4F-90882BA07376}"/>
              </a:ext>
            </a:extLst>
          </p:cNvPr>
          <p:cNvSpPr txBox="1"/>
          <p:nvPr/>
        </p:nvSpPr>
        <p:spPr>
          <a:xfrm>
            <a:off x="4188266" y="6215178"/>
            <a:ext cx="38154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ৌ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র,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ং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C2BFAC-DAE3-479E-8C21-92A2AE2CAA99}"/>
              </a:ext>
            </a:extLst>
          </p:cNvPr>
          <p:cNvSpPr txBox="1"/>
          <p:nvPr/>
        </p:nvSpPr>
        <p:spPr>
          <a:xfrm flipH="1">
            <a:off x="3984304" y="739624"/>
            <a:ext cx="401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শিখণ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শেখানো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কার্যাবলী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8B19C-0EB4-40ED-B0F0-EC27E515A5C7}"/>
              </a:ext>
            </a:extLst>
          </p:cNvPr>
          <p:cNvSpPr txBox="1"/>
          <p:nvPr/>
        </p:nvSpPr>
        <p:spPr>
          <a:xfrm rot="16200000" flipH="1">
            <a:off x="-1689674" y="290839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ূ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ল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্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য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া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ন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৫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393E95-DB33-49D7-9723-996097B99E66}"/>
              </a:ext>
            </a:extLst>
          </p:cNvPr>
          <p:cNvSpPr txBox="1"/>
          <p:nvPr/>
        </p:nvSpPr>
        <p:spPr>
          <a:xfrm rot="5400000" flipH="1">
            <a:off x="9734474" y="297287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উপস্থাপন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৫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6B0F5A-323D-4AAC-A5F1-1F4EB91C934F}"/>
              </a:ext>
            </a:extLst>
          </p:cNvPr>
          <p:cNvSpPr txBox="1"/>
          <p:nvPr/>
        </p:nvSpPr>
        <p:spPr>
          <a:xfrm>
            <a:off x="2067948" y="2222978"/>
            <a:ext cx="4642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69B0710-F4E3-42AE-92A0-8D423779FC09}"/>
              </a:ext>
            </a:extLst>
          </p:cNvPr>
          <p:cNvGrpSpPr/>
          <p:nvPr/>
        </p:nvGrpSpPr>
        <p:grpSpPr>
          <a:xfrm>
            <a:off x="-3812568" y="-349684"/>
            <a:ext cx="3492304" cy="5331298"/>
            <a:chOff x="4343401" y="379395"/>
            <a:chExt cx="3492304" cy="533129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384CCFC-CE7F-427F-8BF5-FDB92AA08452}"/>
                </a:ext>
              </a:extLst>
            </p:cNvPr>
            <p:cNvSpPr txBox="1"/>
            <p:nvPr/>
          </p:nvSpPr>
          <p:spPr>
            <a:xfrm>
              <a:off x="4343401" y="2464752"/>
              <a:ext cx="3492304" cy="3245941"/>
            </a:xfrm>
            <a:prstGeom prst="flowChartConnector">
              <a:avLst/>
            </a:prstGeom>
            <a:gradFill>
              <a:gsLst>
                <a:gs pos="68000">
                  <a:srgbClr val="54DD54"/>
                </a:gs>
                <a:gs pos="38000">
                  <a:srgbClr val="FFFFFF"/>
                </a:gs>
                <a:gs pos="0">
                  <a:srgbClr val="0000FF"/>
                </a:gs>
                <a:gs pos="84000">
                  <a:srgbClr val="FFFFFF"/>
                </a:gs>
              </a:gsLst>
              <a:lin ang="8100000" scaled="1"/>
            </a:gradFill>
            <a:scene3d>
              <a:camera prst="orthographicFront">
                <a:rot lat="0" lon="21599971" rev="0"/>
              </a:camera>
              <a:lightRig rig="threePt" dir="t"/>
            </a:scene3d>
            <a:sp3d contourW="12700">
              <a:bevelT w="673100" h="501650" prst="artDeco"/>
              <a:bevelB w="260350" prst="divot"/>
              <a:extrusionClr>
                <a:schemeClr val="bg1"/>
              </a:extrusionClr>
              <a:contourClr>
                <a:schemeClr val="bg1"/>
              </a:contourClr>
            </a:sp3d>
          </p:spPr>
          <p:txBody>
            <a:bodyPr wrap="square" rtlCol="0" anchor="ctr">
              <a:spAutoFit/>
              <a:sp3d extrusionH="57150">
                <a:bevelT w="38100" h="38100" prst="slope"/>
              </a:sp3d>
            </a:bodyPr>
            <a:lstStyle/>
            <a:p>
              <a:pPr algn="ctr"/>
              <a:r>
                <a:rPr lang="en-US" sz="4800" dirty="0" err="1">
                  <a:solidFill>
                    <a:srgbClr val="FF0000"/>
                  </a:solidFill>
                  <a:latin typeface="SolaimanLipi" panose="02000500020000020004" pitchFamily="2" charset="0"/>
                  <a:cs typeface="SolaimanLipi" panose="02000500020000020004" pitchFamily="2" charset="0"/>
                </a:rPr>
                <a:t>আজকে</a:t>
              </a:r>
              <a:r>
                <a:rPr lang="en-US" sz="4800" dirty="0">
                  <a:solidFill>
                    <a:srgbClr val="FF0000"/>
                  </a:solidFill>
                  <a:latin typeface="SolaimanLipi" panose="02000500020000020004" pitchFamily="2" charset="0"/>
                  <a:cs typeface="SolaimanLipi" panose="02000500020000020004" pitchFamily="2" charset="0"/>
                </a:rPr>
                <a:t> এ প</a:t>
              </a:r>
              <a:r>
                <a:rPr lang="as-IN" sz="4800" dirty="0">
                  <a:solidFill>
                    <a:srgbClr val="FF0000"/>
                  </a:solidFill>
                  <a:latin typeface="SolaimanLipi" panose="02000500020000020004" pitchFamily="2" charset="0"/>
                  <a:cs typeface="SolaimanLipi" panose="02000500020000020004" pitchFamily="2" charset="0"/>
                </a:rPr>
                <a:t>র</a:t>
              </a:r>
              <a:r>
                <a:rPr lang="en-US" sz="4800" dirty="0" err="1">
                  <a:solidFill>
                    <a:srgbClr val="FF0000"/>
                  </a:solidFill>
                  <a:latin typeface="SolaimanLipi" panose="02000500020000020004" pitchFamily="2" charset="0"/>
                  <a:cs typeface="SolaimanLipi" panose="02000500020000020004" pitchFamily="2" charset="0"/>
                </a:rPr>
                <a:t>্য</a:t>
              </a:r>
              <a:r>
                <a:rPr lang="as-IN" sz="4800" dirty="0">
                  <a:solidFill>
                    <a:srgbClr val="FF0000"/>
                  </a:solidFill>
                  <a:latin typeface="SolaimanLipi" panose="02000500020000020004" pitchFamily="2" charset="0"/>
                  <a:cs typeface="SolaimanLipi" panose="02000500020000020004" pitchFamily="2" charset="0"/>
                </a:rPr>
                <a:t>ন</a:t>
              </a:r>
              <a:r>
                <a:rPr lang="en-US" sz="4800" dirty="0">
                  <a:solidFill>
                    <a:srgbClr val="FF0000"/>
                  </a:solidFill>
                  <a:latin typeface="SolaimanLipi" panose="02000500020000020004" pitchFamily="2" charset="0"/>
                  <a:cs typeface="SolaimanLipi" panose="02000500020000020004" pitchFamily="2" charset="0"/>
                </a:rPr>
                <a:t>্</a:t>
              </a:r>
              <a:r>
                <a:rPr lang="as-IN" sz="4800" dirty="0">
                  <a:solidFill>
                    <a:srgbClr val="FF0000"/>
                  </a:solidFill>
                  <a:latin typeface="SolaimanLipi" panose="02000500020000020004" pitchFamily="2" charset="0"/>
                  <a:cs typeface="SolaimanLipi" panose="02000500020000020004" pitchFamily="2" charset="0"/>
                </a:rPr>
                <a:t>ত</a:t>
              </a:r>
              <a:r>
                <a:rPr lang="en-US" sz="4800" dirty="0">
                  <a:solidFill>
                    <a:srgbClr val="FF0000"/>
                  </a:solidFill>
                  <a:latin typeface="SolaimanLipi" panose="02000500020000020004" pitchFamily="2" charset="0"/>
                  <a:cs typeface="SolaimanLipi" panose="02000500020000020004" pitchFamily="2" charset="0"/>
                </a:rPr>
                <a:t>ই।</a:t>
              </a:r>
              <a:r>
                <a:rPr lang="bn-IN" sz="66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 </a:t>
              </a:r>
              <a:r>
                <a:rPr lang="bn-IN" sz="88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  </a:t>
              </a:r>
              <a:r>
                <a:rPr lang="bn-IN" sz="96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             </a:t>
              </a:r>
              <a:endParaRPr lang="en-US" sz="9600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24AFBD0-3E6A-4C7B-AD19-933BB8738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4572000" y="379395"/>
              <a:ext cx="2395539" cy="2529942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5A88A8-6DFA-4FF4-9E06-16F11FAF59F6}"/>
              </a:ext>
            </a:extLst>
          </p:cNvPr>
          <p:cNvGrpSpPr/>
          <p:nvPr/>
        </p:nvGrpSpPr>
        <p:grpSpPr>
          <a:xfrm flipH="1">
            <a:off x="-7239222" y="518157"/>
            <a:ext cx="3255119" cy="5555564"/>
            <a:chOff x="9982200" y="1066800"/>
            <a:chExt cx="3669827" cy="54864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E7682A5-3D3D-4C74-8F72-0A38DD82D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10287000" y="1066800"/>
              <a:ext cx="2514600" cy="3129558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162B76D-61C7-452E-BD37-D09C494B3DE5}"/>
                </a:ext>
              </a:extLst>
            </p:cNvPr>
            <p:cNvSpPr/>
            <p:nvPr/>
          </p:nvSpPr>
          <p:spPr>
            <a:xfrm>
              <a:off x="9982200" y="3581400"/>
              <a:ext cx="3669827" cy="2971800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29000">
                  <a:srgbClr val="FFEDB6"/>
                </a:gs>
                <a:gs pos="46892">
                  <a:srgbClr val="FF0000"/>
                </a:gs>
                <a:gs pos="73000">
                  <a:schemeClr val="bg1"/>
                </a:gs>
                <a:gs pos="100000">
                  <a:srgbClr val="FFFF00"/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threePt" dir="t"/>
            </a:scene3d>
            <a:sp3d>
              <a:bevelT w="406400" h="336550" prst="riblet"/>
              <a:bevelB w="273050" h="2667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5400" dirty="0">
                  <a:latin typeface="SolaimanLipi" panose="02000500020000020004" pitchFamily="2" charset="0"/>
                  <a:cs typeface="SolaimanLipi" panose="02000500020000020004" pitchFamily="2" charset="0"/>
                </a:rPr>
                <a:t>ধ</a:t>
              </a:r>
              <a:r>
                <a:rPr lang="en-US" sz="5400" dirty="0">
                  <a:latin typeface="SolaimanLipi" panose="02000500020000020004" pitchFamily="2" charset="0"/>
                  <a:cs typeface="SolaimanLipi" panose="02000500020000020004" pitchFamily="2" charset="0"/>
                </a:rPr>
                <a:t>ন</a:t>
              </a:r>
              <a:r>
                <a:rPr lang="as-IN" sz="5400" dirty="0">
                  <a:latin typeface="SolaimanLipi" panose="02000500020000020004" pitchFamily="2" charset="0"/>
                  <a:cs typeface="SolaimanLipi" panose="02000500020000020004" pitchFamily="2" charset="0"/>
                </a:rPr>
                <a:t>্</a:t>
              </a:r>
              <a:r>
                <a:rPr lang="en-US" sz="5400" dirty="0">
                  <a:latin typeface="SolaimanLipi" panose="02000500020000020004" pitchFamily="2" charset="0"/>
                  <a:cs typeface="SolaimanLipi" panose="02000500020000020004" pitchFamily="2" charset="0"/>
                </a:rPr>
                <a:t>য</a:t>
              </a:r>
              <a:r>
                <a:rPr lang="as-IN" sz="5400" dirty="0">
                  <a:latin typeface="SolaimanLipi" panose="02000500020000020004" pitchFamily="2" charset="0"/>
                  <a:cs typeface="SolaimanLipi" panose="02000500020000020004" pitchFamily="2" charset="0"/>
                </a:rPr>
                <a:t>ব</a:t>
              </a:r>
              <a:r>
                <a:rPr lang="en-US" sz="5400" dirty="0">
                  <a:latin typeface="SolaimanLipi" panose="02000500020000020004" pitchFamily="2" charset="0"/>
                  <a:cs typeface="SolaimanLipi" panose="02000500020000020004" pitchFamily="2" charset="0"/>
                </a:rPr>
                <a:t>া</a:t>
              </a:r>
              <a:r>
                <a:rPr lang="as-IN" sz="5400" dirty="0">
                  <a:latin typeface="SolaimanLipi" panose="02000500020000020004" pitchFamily="2" charset="0"/>
                  <a:cs typeface="SolaimanLipi" panose="02000500020000020004" pitchFamily="2" charset="0"/>
                </a:rPr>
                <a:t>দ</a:t>
              </a:r>
              <a:endParaRPr lang="en-US" sz="2800" dirty="0">
                <a:latin typeface="SolaimanLipi" panose="02000500020000020004" pitchFamily="2" charset="0"/>
                <a:cs typeface="SolaimanLipi" panose="02000500020000020004" pitchFamily="2" charset="0"/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4483CDE-6627-4866-A70B-255FF5100454}"/>
              </a:ext>
            </a:extLst>
          </p:cNvPr>
          <p:cNvSpPr/>
          <p:nvPr/>
        </p:nvSpPr>
        <p:spPr>
          <a:xfrm>
            <a:off x="-4844" y="0"/>
            <a:ext cx="5960215" cy="6914278"/>
          </a:xfrm>
          <a:custGeom>
            <a:avLst/>
            <a:gdLst>
              <a:gd name="connsiteX0" fmla="*/ 0 w 4495800"/>
              <a:gd name="connsiteY0" fmla="*/ 0 h 6858000"/>
              <a:gd name="connsiteX1" fmla="*/ 4495800 w 4495800"/>
              <a:gd name="connsiteY1" fmla="*/ 0 h 6858000"/>
              <a:gd name="connsiteX2" fmla="*/ 4495800 w 4495800"/>
              <a:gd name="connsiteY2" fmla="*/ 6858000 h 6858000"/>
              <a:gd name="connsiteX3" fmla="*/ 0 w 4495800"/>
              <a:gd name="connsiteY3" fmla="*/ 6858000 h 6858000"/>
              <a:gd name="connsiteX4" fmla="*/ 0 w 44958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5800" h="6858000">
                <a:moveTo>
                  <a:pt x="0" y="0"/>
                </a:moveTo>
                <a:lnTo>
                  <a:pt x="4495800" y="0"/>
                </a:lnTo>
                <a:lnTo>
                  <a:pt x="44958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2000">
                <a:schemeClr val="accent2">
                  <a:lumMod val="40000"/>
                  <a:lumOff val="60000"/>
                </a:schemeClr>
              </a:gs>
              <a:gs pos="96000">
                <a:schemeClr val="accent6">
                  <a:lumMod val="40000"/>
                  <a:lumOff val="60000"/>
                </a:schemeClr>
              </a:gs>
              <a:gs pos="18000">
                <a:schemeClr val="accent2">
                  <a:lumMod val="60000"/>
                  <a:lumOff val="40000"/>
                </a:schemeClr>
              </a:gs>
              <a:gs pos="76000">
                <a:schemeClr val="accent6">
                  <a:lumMod val="60000"/>
                  <a:lumOff val="40000"/>
                </a:schemeClr>
              </a:gs>
            </a:gsLst>
            <a:lin ang="0" scaled="0"/>
          </a:gradFill>
          <a:scene3d>
            <a:camera prst="orthographicFront"/>
            <a:lightRig rig="threePt" dir="t"/>
          </a:scene3d>
          <a:sp3d>
            <a:bevelT w="958850" h="1587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5EED623-7A2D-44D1-99DF-18B7F529B9C6}"/>
              </a:ext>
            </a:extLst>
          </p:cNvPr>
          <p:cNvSpPr/>
          <p:nvPr/>
        </p:nvSpPr>
        <p:spPr>
          <a:xfrm>
            <a:off x="-34302" y="3335690"/>
            <a:ext cx="5960215" cy="890168"/>
          </a:xfrm>
          <a:custGeom>
            <a:avLst/>
            <a:gdLst>
              <a:gd name="connsiteX0" fmla="*/ 201288 w 4267200"/>
              <a:gd name="connsiteY0" fmla="*/ 0 h 1143000"/>
              <a:gd name="connsiteX1" fmla="*/ 4267200 w 4267200"/>
              <a:gd name="connsiteY1" fmla="*/ 0 h 1143000"/>
              <a:gd name="connsiteX2" fmla="*/ 4267200 w 4267200"/>
              <a:gd name="connsiteY2" fmla="*/ 1143000 h 1143000"/>
              <a:gd name="connsiteX3" fmla="*/ 201287 w 4267200"/>
              <a:gd name="connsiteY3" fmla="*/ 1143000 h 1143000"/>
              <a:gd name="connsiteX4" fmla="*/ 58955 w 4267200"/>
              <a:gd name="connsiteY4" fmla="*/ 1087203 h 1143000"/>
              <a:gd name="connsiteX5" fmla="*/ 0 w 4267200"/>
              <a:gd name="connsiteY5" fmla="*/ 952496 h 1143000"/>
              <a:gd name="connsiteX6" fmla="*/ 0 w 4267200"/>
              <a:gd name="connsiteY6" fmla="*/ 190504 h 1143000"/>
              <a:gd name="connsiteX7" fmla="*/ 58956 w 4267200"/>
              <a:gd name="connsiteY7" fmla="*/ 55797 h 1143000"/>
              <a:gd name="connsiteX8" fmla="*/ 201288 w 4267200"/>
              <a:gd name="connsiteY8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7200" h="1143000">
                <a:moveTo>
                  <a:pt x="201288" y="0"/>
                </a:moveTo>
                <a:lnTo>
                  <a:pt x="4267200" y="0"/>
                </a:lnTo>
                <a:lnTo>
                  <a:pt x="4267200" y="1143000"/>
                </a:lnTo>
                <a:lnTo>
                  <a:pt x="201287" y="1143000"/>
                </a:lnTo>
                <a:cubicBezTo>
                  <a:pt x="147902" y="1143000"/>
                  <a:pt x="96705" y="1122929"/>
                  <a:pt x="58955" y="1087203"/>
                </a:cubicBezTo>
                <a:cubicBezTo>
                  <a:pt x="21207" y="1051477"/>
                  <a:pt x="0" y="1003021"/>
                  <a:pt x="0" y="952496"/>
                </a:cubicBezTo>
                <a:lnTo>
                  <a:pt x="0" y="190504"/>
                </a:lnTo>
                <a:cubicBezTo>
                  <a:pt x="0" y="139979"/>
                  <a:pt x="21207" y="91524"/>
                  <a:pt x="58956" y="55797"/>
                </a:cubicBezTo>
                <a:cubicBezTo>
                  <a:pt x="96705" y="20071"/>
                  <a:pt x="147903" y="0"/>
                  <a:pt x="201288" y="0"/>
                </a:cubicBezTo>
                <a:close/>
              </a:path>
            </a:pathLst>
          </a:custGeom>
          <a:gradFill>
            <a:gsLst>
              <a:gs pos="39000">
                <a:schemeClr val="accent2">
                  <a:lumMod val="40000"/>
                  <a:lumOff val="60000"/>
                </a:schemeClr>
              </a:gs>
              <a:gs pos="96000">
                <a:schemeClr val="accent6">
                  <a:lumMod val="40000"/>
                  <a:lumOff val="60000"/>
                </a:schemeClr>
              </a:gs>
              <a:gs pos="16000">
                <a:schemeClr val="accent2">
                  <a:lumMod val="60000"/>
                  <a:lumOff val="40000"/>
                </a:schemeClr>
              </a:gs>
              <a:gs pos="70000">
                <a:schemeClr val="accent6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4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ঘ</a:t>
            </a:r>
            <a:r>
              <a:rPr lang="as-IN" sz="4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ে </a:t>
            </a:r>
            <a:r>
              <a:rPr lang="as-IN" sz="4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থ</a:t>
            </a:r>
            <a:r>
              <a:rPr lang="en-US" sz="4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</a:t>
            </a:r>
            <a:r>
              <a:rPr lang="en-US" sz="4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as-IN" sz="4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bn-IN" sz="4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C0BCE58-336D-459C-AA50-6017F4A2C7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55" y="1007983"/>
            <a:ext cx="1986739" cy="16608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B020254-E66E-4528-9388-A017CD1CE8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-48420" y="4017168"/>
            <a:ext cx="5875643" cy="2859326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3C67B53-9482-4F25-9F3E-F460275BCFEE}"/>
              </a:ext>
            </a:extLst>
          </p:cNvPr>
          <p:cNvSpPr/>
          <p:nvPr/>
        </p:nvSpPr>
        <p:spPr>
          <a:xfrm>
            <a:off x="5945540" y="20439"/>
            <a:ext cx="6167331" cy="6877238"/>
          </a:xfrm>
          <a:custGeom>
            <a:avLst/>
            <a:gdLst>
              <a:gd name="connsiteX0" fmla="*/ 0 w 4495800"/>
              <a:gd name="connsiteY0" fmla="*/ 0 h 6858000"/>
              <a:gd name="connsiteX1" fmla="*/ 4495800 w 4495800"/>
              <a:gd name="connsiteY1" fmla="*/ 0 h 6858000"/>
              <a:gd name="connsiteX2" fmla="*/ 4495800 w 4495800"/>
              <a:gd name="connsiteY2" fmla="*/ 6858000 h 6858000"/>
              <a:gd name="connsiteX3" fmla="*/ 0 w 4495800"/>
              <a:gd name="connsiteY3" fmla="*/ 6858000 h 6858000"/>
              <a:gd name="connsiteX4" fmla="*/ 0 w 44958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5800" h="6858000">
                <a:moveTo>
                  <a:pt x="0" y="0"/>
                </a:moveTo>
                <a:lnTo>
                  <a:pt x="4495800" y="0"/>
                </a:lnTo>
                <a:lnTo>
                  <a:pt x="44958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77000">
                <a:schemeClr val="accent2">
                  <a:lumMod val="40000"/>
                  <a:lumOff val="60000"/>
                </a:schemeClr>
              </a:gs>
              <a:gs pos="34000">
                <a:schemeClr val="accent6">
                  <a:lumMod val="40000"/>
                  <a:lumOff val="60000"/>
                </a:schemeClr>
              </a:gs>
              <a:gs pos="61000">
                <a:schemeClr val="accent2">
                  <a:lumMod val="60000"/>
                  <a:lumOff val="40000"/>
                </a:schemeClr>
              </a:gs>
              <a:gs pos="13000">
                <a:schemeClr val="accent6">
                  <a:lumMod val="60000"/>
                  <a:lumOff val="40000"/>
                </a:schemeClr>
              </a:gs>
            </a:gsLst>
            <a:lin ang="0" scaled="0"/>
          </a:gradFill>
          <a:scene3d>
            <a:camera prst="orthographicFront"/>
            <a:lightRig rig="threePt" dir="t"/>
          </a:scene3d>
          <a:sp3d>
            <a:bevelT w="958850" h="1587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2F3754E-A7E0-4D65-A9BE-4EDDF85C6ECD}"/>
              </a:ext>
            </a:extLst>
          </p:cNvPr>
          <p:cNvSpPr/>
          <p:nvPr/>
        </p:nvSpPr>
        <p:spPr>
          <a:xfrm>
            <a:off x="5998167" y="3285868"/>
            <a:ext cx="6114704" cy="885400"/>
          </a:xfrm>
          <a:custGeom>
            <a:avLst/>
            <a:gdLst>
              <a:gd name="connsiteX0" fmla="*/ 201288 w 4267200"/>
              <a:gd name="connsiteY0" fmla="*/ 0 h 1143000"/>
              <a:gd name="connsiteX1" fmla="*/ 4267200 w 4267200"/>
              <a:gd name="connsiteY1" fmla="*/ 0 h 1143000"/>
              <a:gd name="connsiteX2" fmla="*/ 4267200 w 4267200"/>
              <a:gd name="connsiteY2" fmla="*/ 1143000 h 1143000"/>
              <a:gd name="connsiteX3" fmla="*/ 201287 w 4267200"/>
              <a:gd name="connsiteY3" fmla="*/ 1143000 h 1143000"/>
              <a:gd name="connsiteX4" fmla="*/ 58955 w 4267200"/>
              <a:gd name="connsiteY4" fmla="*/ 1087203 h 1143000"/>
              <a:gd name="connsiteX5" fmla="*/ 0 w 4267200"/>
              <a:gd name="connsiteY5" fmla="*/ 952496 h 1143000"/>
              <a:gd name="connsiteX6" fmla="*/ 0 w 4267200"/>
              <a:gd name="connsiteY6" fmla="*/ 190504 h 1143000"/>
              <a:gd name="connsiteX7" fmla="*/ 58956 w 4267200"/>
              <a:gd name="connsiteY7" fmla="*/ 55797 h 1143000"/>
              <a:gd name="connsiteX8" fmla="*/ 201288 w 4267200"/>
              <a:gd name="connsiteY8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7200" h="1143000">
                <a:moveTo>
                  <a:pt x="201288" y="0"/>
                </a:moveTo>
                <a:lnTo>
                  <a:pt x="4267200" y="0"/>
                </a:lnTo>
                <a:lnTo>
                  <a:pt x="4267200" y="1143000"/>
                </a:lnTo>
                <a:lnTo>
                  <a:pt x="201287" y="1143000"/>
                </a:lnTo>
                <a:cubicBezTo>
                  <a:pt x="147902" y="1143000"/>
                  <a:pt x="96705" y="1122929"/>
                  <a:pt x="58955" y="1087203"/>
                </a:cubicBezTo>
                <a:cubicBezTo>
                  <a:pt x="21207" y="1051477"/>
                  <a:pt x="0" y="1003021"/>
                  <a:pt x="0" y="952496"/>
                </a:cubicBezTo>
                <a:lnTo>
                  <a:pt x="0" y="190504"/>
                </a:lnTo>
                <a:cubicBezTo>
                  <a:pt x="0" y="139979"/>
                  <a:pt x="21207" y="91524"/>
                  <a:pt x="58956" y="55797"/>
                </a:cubicBezTo>
                <a:cubicBezTo>
                  <a:pt x="96705" y="20071"/>
                  <a:pt x="147903" y="0"/>
                  <a:pt x="201288" y="0"/>
                </a:cubicBezTo>
                <a:close/>
              </a:path>
            </a:pathLst>
          </a:custGeom>
          <a:gradFill>
            <a:gsLst>
              <a:gs pos="77000">
                <a:schemeClr val="accent2">
                  <a:lumMod val="40000"/>
                  <a:lumOff val="60000"/>
                </a:schemeClr>
              </a:gs>
              <a:gs pos="29000">
                <a:schemeClr val="accent6">
                  <a:lumMod val="40000"/>
                  <a:lumOff val="60000"/>
                </a:schemeClr>
              </a:gs>
              <a:gs pos="61000">
                <a:schemeClr val="accent2">
                  <a:lumMod val="60000"/>
                  <a:lumOff val="40000"/>
                </a:schemeClr>
              </a:gs>
              <a:gs pos="13000">
                <a:schemeClr val="accent6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4400" b="1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4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থাকুন</a:t>
            </a:r>
            <a:r>
              <a:rPr lang="bn-IN" sz="4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B658AB9-ED82-4568-892E-0C9B9FFBBD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447" y="891440"/>
            <a:ext cx="1613293" cy="16519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A75E4AE-F786-4FE4-A8D9-D8965BA810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012444" y="4026368"/>
            <a:ext cx="6191468" cy="284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8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C 1.25E-6 -0.03495 0.14987 -0.06204 0.33112 -0.06204 C 0.51836 -0.06204 0.66797 -0.03495 0.66797 -1.48148E-6 C 0.66797 0.03496 0.81771 0.06204 1.00495 0.06204 C 1.18646 0.06204 1.3362 0.03496 1.3362 -1.48148E-6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C -3.54167E-6 0.03495 0.10365 0.06203 0.22956 0.06203 C 0.35925 0.06203 0.46276 0.03495 0.46276 4.44444E-6 C 0.46276 -0.03496 0.56628 -0.06204 0.69597 -0.06204 C 0.82188 -0.06204 0.92552 -0.03496 0.92552 4.44444E-6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 animBg="1"/>
      <p:bldP spid="25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9000">
              <a:srgbClr val="FFEDB6"/>
            </a:gs>
            <a:gs pos="46892">
              <a:srgbClr val="FF0000"/>
            </a:gs>
            <a:gs pos="73000">
              <a:schemeClr val="bg1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E1A3D6-066A-47C5-8BAA-507C2DD37DAD}"/>
              </a:ext>
            </a:extLst>
          </p:cNvPr>
          <p:cNvSpPr/>
          <p:nvPr/>
        </p:nvSpPr>
        <p:spPr>
          <a:xfrm>
            <a:off x="701040" y="559191"/>
            <a:ext cx="10789920" cy="573961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7000">
                <a:srgbClr val="FFEDB6"/>
              </a:gs>
              <a:gs pos="92000">
                <a:schemeClr val="bg1"/>
              </a:gs>
              <a:gs pos="100000">
                <a:srgbClr val="0099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4CA71-CBED-4E97-804E-9E1DF0A153AC}"/>
              </a:ext>
            </a:extLst>
          </p:cNvPr>
          <p:cNvSpPr txBox="1"/>
          <p:nvPr/>
        </p:nvSpPr>
        <p:spPr>
          <a:xfrm>
            <a:off x="3263704" y="-56279"/>
            <a:ext cx="6189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মরিচালী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সরকা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থ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ক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DD140-152A-461A-8A4F-90882BA07376}"/>
              </a:ext>
            </a:extLst>
          </p:cNvPr>
          <p:cNvSpPr txBox="1"/>
          <p:nvPr/>
        </p:nvSpPr>
        <p:spPr>
          <a:xfrm>
            <a:off x="4188266" y="6215178"/>
            <a:ext cx="38154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ৌ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র,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ং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5" name="Freeform: Shape 11">
            <a:extLst>
              <a:ext uri="{FF2B5EF4-FFF2-40B4-BE49-F238E27FC236}">
                <a16:creationId xmlns:a16="http://schemas.microsoft.com/office/drawing/2014/main" id="{52364B1F-F880-4A33-8350-30633E31E193}"/>
              </a:ext>
            </a:extLst>
          </p:cNvPr>
          <p:cNvSpPr/>
          <p:nvPr/>
        </p:nvSpPr>
        <p:spPr>
          <a:xfrm>
            <a:off x="1828800" y="3623649"/>
            <a:ext cx="9527249" cy="2591529"/>
          </a:xfrm>
          <a:prstGeom prst="flowChartInputOutput">
            <a:avLst/>
          </a:prstGeom>
          <a:solidFill>
            <a:srgbClr val="00FF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সজল</a:t>
            </a:r>
            <a:r>
              <a:rPr lang="en-US" sz="40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কুমার</a:t>
            </a:r>
            <a:r>
              <a:rPr lang="en-US" sz="40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সরকার</a:t>
            </a:r>
            <a:endParaRPr lang="en-US" sz="4000" b="1" dirty="0">
              <a:ln w="9525">
                <a:solidFill>
                  <a:srgbClr val="FF0000"/>
                </a:solidFill>
                <a:prstDash val="solid"/>
              </a:ln>
              <a:solidFill>
                <a:srgbClr val="7030A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ctr"/>
            <a:r>
              <a:rPr lang="en-US" sz="40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সহকারি</a:t>
            </a:r>
            <a:r>
              <a:rPr lang="en-US" sz="40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শিক্ষক</a:t>
            </a:r>
            <a:endParaRPr lang="en-US" sz="4000" b="1" dirty="0">
              <a:ln w="9525">
                <a:solidFill>
                  <a:srgbClr val="FF0000"/>
                </a:solidFill>
                <a:prstDash val="solid"/>
              </a:ln>
              <a:solidFill>
                <a:srgbClr val="7030A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ctr"/>
            <a:r>
              <a:rPr lang="en-US" sz="40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মরিচালী</a:t>
            </a:r>
            <a:r>
              <a:rPr lang="en-US" sz="40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সরকারি</a:t>
            </a:r>
            <a:r>
              <a:rPr lang="en-US" sz="40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প্রাথমিক</a:t>
            </a:r>
            <a:r>
              <a:rPr lang="en-US" sz="40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বিদ্যালয়</a:t>
            </a:r>
            <a:endParaRPr lang="en-US" sz="4000" b="1" dirty="0">
              <a:ln w="9525">
                <a:solidFill>
                  <a:srgbClr val="FF0000"/>
                </a:solidFill>
                <a:prstDash val="solid"/>
              </a:ln>
              <a:solidFill>
                <a:srgbClr val="7030A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5391ACB-B3CA-4D25-B360-9E1219EAE58C}"/>
              </a:ext>
            </a:extLst>
          </p:cNvPr>
          <p:cNvSpPr/>
          <p:nvPr/>
        </p:nvSpPr>
        <p:spPr>
          <a:xfrm>
            <a:off x="1587304" y="1565885"/>
            <a:ext cx="3352800" cy="762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94000">
                <a:srgbClr val="00CC00"/>
              </a:gs>
              <a:gs pos="80560">
                <a:schemeClr val="bg1"/>
              </a:gs>
              <a:gs pos="24000">
                <a:schemeClr val="bg1"/>
              </a:gs>
              <a:gs pos="5000">
                <a:srgbClr val="FF000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শিক্ষক</a:t>
            </a:r>
            <a:r>
              <a:rPr lang="en-US" sz="36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পরিচিতি</a:t>
            </a:r>
            <a:r>
              <a:rPr lang="en-US" sz="3600" dirty="0">
                <a:solidFill>
                  <a:srgbClr val="FF0000"/>
                </a:solidFill>
                <a:latin typeface="Britannic Bold" panose="020B0903060703020204" pitchFamily="34" charset="0"/>
              </a:rPr>
              <a:t>-</a:t>
            </a:r>
            <a:endParaRPr lang="en-GB" sz="36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90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9000">
              <a:srgbClr val="FFEDB6"/>
            </a:gs>
            <a:gs pos="46892">
              <a:srgbClr val="FF0000"/>
            </a:gs>
            <a:gs pos="73000">
              <a:schemeClr val="bg1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E1A3D6-066A-47C5-8BAA-507C2DD37DAD}"/>
              </a:ext>
            </a:extLst>
          </p:cNvPr>
          <p:cNvSpPr/>
          <p:nvPr/>
        </p:nvSpPr>
        <p:spPr>
          <a:xfrm>
            <a:off x="701040" y="559191"/>
            <a:ext cx="10789920" cy="573961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7000">
                <a:srgbClr val="FFEDB6"/>
              </a:gs>
              <a:gs pos="92000">
                <a:schemeClr val="bg1"/>
              </a:gs>
              <a:gs pos="100000">
                <a:srgbClr val="0099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æææææ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4CA71-CBED-4E97-804E-9E1DF0A153AC}"/>
              </a:ext>
            </a:extLst>
          </p:cNvPr>
          <p:cNvSpPr txBox="1"/>
          <p:nvPr/>
        </p:nvSpPr>
        <p:spPr>
          <a:xfrm>
            <a:off x="3263704" y="-56279"/>
            <a:ext cx="6189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মরিচালী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সরকা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থ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ক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DD140-152A-461A-8A4F-90882BA07376}"/>
              </a:ext>
            </a:extLst>
          </p:cNvPr>
          <p:cNvSpPr txBox="1"/>
          <p:nvPr/>
        </p:nvSpPr>
        <p:spPr>
          <a:xfrm>
            <a:off x="4188266" y="6215178"/>
            <a:ext cx="38154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ৌ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র,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ং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D5F85786-F19B-46C5-A262-9D108510B54C}"/>
              </a:ext>
            </a:extLst>
          </p:cNvPr>
          <p:cNvSpPr/>
          <p:nvPr/>
        </p:nvSpPr>
        <p:spPr>
          <a:xfrm>
            <a:off x="-3592160" y="1187955"/>
            <a:ext cx="2941983" cy="2779542"/>
          </a:xfrm>
          <a:prstGeom prst="diamond">
            <a:avLst/>
          </a:prstGeom>
          <a:solidFill>
            <a:srgbClr val="00FF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পাঠ</a:t>
            </a:r>
            <a:r>
              <a:rPr lang="en-US" sz="40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পরিচিতি</a:t>
            </a:r>
            <a:endParaRPr lang="en-US" sz="4000" b="1" dirty="0">
              <a:ln w="9525">
                <a:solidFill>
                  <a:srgbClr val="FF0000"/>
                </a:solidFill>
                <a:prstDash val="solid"/>
              </a:ln>
              <a:solidFill>
                <a:srgbClr val="7030A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E506D003-63C4-444C-8530-6C124A591DFC}"/>
              </a:ext>
            </a:extLst>
          </p:cNvPr>
          <p:cNvSpPr/>
          <p:nvPr/>
        </p:nvSpPr>
        <p:spPr>
          <a:xfrm>
            <a:off x="-7236508" y="1481031"/>
            <a:ext cx="6586331" cy="3356011"/>
          </a:xfrm>
          <a:prstGeom prst="foldedCorner">
            <a:avLst/>
          </a:prstGeom>
          <a:solidFill>
            <a:srgbClr val="00FFCC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বিষয়</a:t>
            </a:r>
            <a:r>
              <a:rPr lang="en-US" sz="40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: </a:t>
            </a:r>
            <a:r>
              <a:rPr lang="en-US" sz="40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বাংলা</a:t>
            </a:r>
            <a:r>
              <a:rPr lang="en-US" sz="40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শ্রেণি</a:t>
            </a:r>
            <a:r>
              <a:rPr lang="en-US" sz="40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: </a:t>
            </a:r>
            <a:r>
              <a:rPr lang="en-US" sz="40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প্রথম</a:t>
            </a:r>
            <a:endParaRPr lang="en-US" sz="4000" b="1" dirty="0">
              <a:ln w="9525">
                <a:solidFill>
                  <a:srgbClr val="FF0000"/>
                </a:solidFill>
                <a:prstDash val="solid"/>
              </a:ln>
              <a:solidFill>
                <a:srgbClr val="7030A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ctr"/>
            <a:r>
              <a:rPr lang="en-US" sz="40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পাঠের</a:t>
            </a:r>
            <a:r>
              <a:rPr lang="en-US" sz="40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শিরোনাম</a:t>
            </a:r>
            <a:r>
              <a:rPr lang="en-US" sz="40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: </a:t>
            </a:r>
            <a:r>
              <a:rPr lang="en-US" sz="40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বর্ণ</a:t>
            </a:r>
            <a:r>
              <a:rPr lang="en-US" sz="40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শিখি</a:t>
            </a:r>
            <a:r>
              <a:rPr lang="en-US" sz="40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(ট ঠ ড ঢ ণ)</a:t>
            </a:r>
          </a:p>
          <a:p>
            <a:pPr algn="ctr"/>
            <a:r>
              <a:rPr lang="en-US" sz="40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পাঠ</a:t>
            </a:r>
            <a:r>
              <a:rPr lang="en-US" sz="40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: ১৮ পিরিয়ড:১ (ট –ণ </a:t>
            </a:r>
            <a:r>
              <a:rPr lang="en-US" sz="40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বর্ণমালার</a:t>
            </a:r>
            <a:r>
              <a:rPr lang="en-US" sz="40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গল্প</a:t>
            </a:r>
            <a:r>
              <a:rPr lang="en-US" sz="40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শোনা</a:t>
            </a:r>
            <a:r>
              <a:rPr lang="en-US" sz="40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40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বলা</a:t>
            </a:r>
            <a:r>
              <a:rPr lang="en-US" sz="40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) </a:t>
            </a:r>
            <a:r>
              <a:rPr lang="en-US" sz="40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পাঠ্য</a:t>
            </a:r>
            <a:r>
              <a:rPr lang="en-US" sz="40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বই</a:t>
            </a:r>
            <a:r>
              <a:rPr lang="en-US" sz="40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পৃষ্টাঃ২৪-২৫</a:t>
            </a:r>
          </a:p>
          <a:p>
            <a:pPr algn="ctr"/>
            <a:r>
              <a:rPr lang="en-US" sz="40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সময়</a:t>
            </a:r>
            <a:r>
              <a:rPr lang="en-US" sz="40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: ৪০ </a:t>
            </a:r>
            <a:r>
              <a:rPr lang="en-US" sz="40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মিনিট</a:t>
            </a:r>
            <a:endParaRPr lang="en-US" sz="4000" b="1" dirty="0">
              <a:ln w="9525">
                <a:solidFill>
                  <a:srgbClr val="FF0000"/>
                </a:solidFill>
                <a:prstDash val="solid"/>
              </a:ln>
              <a:solidFill>
                <a:srgbClr val="7030A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27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40703 0.0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52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2.5E-6 1.85185E-6 L 0.95573 -0.0340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86" y="-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9000">
              <a:srgbClr val="FFEDB6"/>
            </a:gs>
            <a:gs pos="46892">
              <a:srgbClr val="FF0000"/>
            </a:gs>
            <a:gs pos="73000">
              <a:schemeClr val="bg1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E1A3D6-066A-47C5-8BAA-507C2DD37DAD}"/>
              </a:ext>
            </a:extLst>
          </p:cNvPr>
          <p:cNvSpPr/>
          <p:nvPr/>
        </p:nvSpPr>
        <p:spPr>
          <a:xfrm>
            <a:off x="701040" y="559191"/>
            <a:ext cx="10789920" cy="573961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7000">
                <a:srgbClr val="FFEDB6"/>
              </a:gs>
              <a:gs pos="92000">
                <a:schemeClr val="bg1"/>
              </a:gs>
              <a:gs pos="100000">
                <a:srgbClr val="0099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4CA71-CBED-4E97-804E-9E1DF0A153AC}"/>
              </a:ext>
            </a:extLst>
          </p:cNvPr>
          <p:cNvSpPr txBox="1"/>
          <p:nvPr/>
        </p:nvSpPr>
        <p:spPr>
          <a:xfrm>
            <a:off x="3263704" y="-56279"/>
            <a:ext cx="6189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মরিচালী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সরকা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থ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ক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DD140-152A-461A-8A4F-90882BA07376}"/>
              </a:ext>
            </a:extLst>
          </p:cNvPr>
          <p:cNvSpPr txBox="1"/>
          <p:nvPr/>
        </p:nvSpPr>
        <p:spPr>
          <a:xfrm>
            <a:off x="4188266" y="6215178"/>
            <a:ext cx="38154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ৌ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র,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ং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F56495-276E-4483-BA05-6FDB8444E75E}"/>
              </a:ext>
            </a:extLst>
          </p:cNvPr>
          <p:cNvSpPr txBox="1"/>
          <p:nvPr/>
        </p:nvSpPr>
        <p:spPr>
          <a:xfrm flipH="1">
            <a:off x="1582972" y="1328632"/>
            <a:ext cx="1279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শিখনফল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0CC6FC-E82C-4AD6-9133-F1AD24D4A51F}"/>
              </a:ext>
            </a:extLst>
          </p:cNvPr>
          <p:cNvSpPr txBox="1"/>
          <p:nvPr/>
        </p:nvSpPr>
        <p:spPr>
          <a:xfrm flipH="1">
            <a:off x="2020293" y="1851852"/>
            <a:ext cx="908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এই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পাঠশেষে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শিশুরা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নিম্নলিখিত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dirty="0" err="1">
                <a:latin typeface="SolaimanLipi" panose="02000500020000020004" pitchFamily="2" charset="0"/>
                <a:cs typeface="SolaimanLipi" panose="02000500020000020004" pitchFamily="2" charset="0"/>
              </a:rPr>
              <a:t>োগ</a:t>
            </a:r>
            <a:r>
              <a:rPr lang="as-IN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as-IN" dirty="0">
                <a:latin typeface="SolaimanLipi" panose="02000500020000020004" pitchFamily="2" charset="0"/>
                <a:cs typeface="SolaimanLipi" panose="02000500020000020004" pitchFamily="2" charset="0"/>
              </a:rPr>
              <a:t>ত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dirty="0"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মূহ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 অ</a:t>
            </a:r>
            <a:r>
              <a:rPr lang="as-IN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dirty="0" err="1">
                <a:latin typeface="SolaimanLipi" panose="02000500020000020004" pitchFamily="2" charset="0"/>
                <a:cs typeface="SolaimanLipi" panose="02000500020000020004" pitchFamily="2" charset="0"/>
              </a:rPr>
              <a:t>্জ</a:t>
            </a:r>
            <a:r>
              <a:rPr lang="as-IN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dirty="0">
                <a:latin typeface="SolaimanLipi" panose="02000500020000020004" pitchFamily="2" charset="0"/>
                <a:cs typeface="SolaimanLipi" panose="02000500020000020004" pitchFamily="2" charset="0"/>
              </a:rPr>
              <a:t>ক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as-IN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ে-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BBD894-970B-4BA5-853E-03BB8901B6D0}"/>
              </a:ext>
            </a:extLst>
          </p:cNvPr>
          <p:cNvSpPr txBox="1"/>
          <p:nvPr/>
        </p:nvSpPr>
        <p:spPr>
          <a:xfrm flipH="1">
            <a:off x="2020293" y="2221184"/>
            <a:ext cx="90863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শ</a:t>
            </a:r>
            <a:r>
              <a:rPr lang="as-IN" dirty="0">
                <a:latin typeface="SolaimanLipi" panose="02000500020000020004" pitchFamily="2" charset="0"/>
                <a:cs typeface="SolaimanLipi" panose="02000500020000020004" pitchFamily="2" charset="0"/>
              </a:rPr>
              <a:t>ো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ঃ</a:t>
            </a:r>
          </a:p>
          <a:p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      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১.১.১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বাক্য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শব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ৃ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ত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ং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ণ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ধ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োগসহকারে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শ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ও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খ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     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১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.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২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.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১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ক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চ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ী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শ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দ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োগসহকারে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শুনবে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মনে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রাখবে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      ১.২.২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কারচিহ্নযুক্ত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শব্দ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মনয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ো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ক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ে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শ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ও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খ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      ১.২.৩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কারচিহ্নহীন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কারচিহ্নযুক্ত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শব্দ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দিয়ে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তৈরি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বাক্য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শুনবে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     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১.৩.১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নি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্দে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শ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ও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অ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রোধ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শ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ে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ন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ক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ে।</a:t>
            </a:r>
          </a:p>
          <a:p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      ১.৩.২ প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রশ্ন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শুনে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বুঝতে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পারবে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r>
              <a:rPr lang="en-US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বলা</a:t>
            </a:r>
            <a:endParaRPr lang="en-US" dirty="0"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      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১.১.১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বাক্য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ও শ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্দে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ব্যবহৃত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ব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্ণ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ধ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ষ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ট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ও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শ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ধ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ভ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ত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ে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     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১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.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২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.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১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ক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চ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ী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শ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দ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ষ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ভ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ে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ত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ে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      ১.২.২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কারচিহ্নযুক্ত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শব্দ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স্পষ্টভাবে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বলতে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পারবে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      ১.৩.১ 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অ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রোধ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করতে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পারবে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      ১.৩.২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প্রশ্ন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করতে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উত্তর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বলতে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1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পারবে</a:t>
            </a:r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r>
              <a:rPr lang="en-US" sz="1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22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9000">
              <a:srgbClr val="FFEDB6"/>
            </a:gs>
            <a:gs pos="46892">
              <a:srgbClr val="FF0000"/>
            </a:gs>
            <a:gs pos="73000">
              <a:schemeClr val="bg1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641D0B-4939-4C1E-A41E-3AE8F6AC89C9}"/>
              </a:ext>
            </a:extLst>
          </p:cNvPr>
          <p:cNvSpPr txBox="1"/>
          <p:nvPr/>
        </p:nvSpPr>
        <p:spPr>
          <a:xfrm>
            <a:off x="5770605" y="2520778"/>
            <a:ext cx="67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ত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E1A3D6-066A-47C5-8BAA-507C2DD37DAD}"/>
              </a:ext>
            </a:extLst>
          </p:cNvPr>
          <p:cNvSpPr/>
          <p:nvPr/>
        </p:nvSpPr>
        <p:spPr>
          <a:xfrm>
            <a:off x="701040" y="559191"/>
            <a:ext cx="10789920" cy="573961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7000">
                <a:srgbClr val="FFEDB6"/>
              </a:gs>
              <a:gs pos="92000">
                <a:schemeClr val="bg1"/>
              </a:gs>
              <a:gs pos="100000">
                <a:srgbClr val="0099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4CA71-CBED-4E97-804E-9E1DF0A153AC}"/>
              </a:ext>
            </a:extLst>
          </p:cNvPr>
          <p:cNvSpPr txBox="1"/>
          <p:nvPr/>
        </p:nvSpPr>
        <p:spPr>
          <a:xfrm>
            <a:off x="3263704" y="-56279"/>
            <a:ext cx="6189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মরিচালী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সরকা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থ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ক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DD140-152A-461A-8A4F-90882BA07376}"/>
              </a:ext>
            </a:extLst>
          </p:cNvPr>
          <p:cNvSpPr txBox="1"/>
          <p:nvPr/>
        </p:nvSpPr>
        <p:spPr>
          <a:xfrm>
            <a:off x="4188266" y="6215178"/>
            <a:ext cx="38154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ৌ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র,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ং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F56495-276E-4483-BA05-6FDB8444E75E}"/>
              </a:ext>
            </a:extLst>
          </p:cNvPr>
          <p:cNvSpPr txBox="1"/>
          <p:nvPr/>
        </p:nvSpPr>
        <p:spPr>
          <a:xfrm flipH="1">
            <a:off x="1582971" y="1328632"/>
            <a:ext cx="4088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নিরাপত্তাবোধ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/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পরিবেশ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সৃষ্টি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0CC6FC-E82C-4AD6-9133-F1AD24D4A51F}"/>
              </a:ext>
            </a:extLst>
          </p:cNvPr>
          <p:cNvSpPr txBox="1"/>
          <p:nvPr/>
        </p:nvSpPr>
        <p:spPr>
          <a:xfrm flipH="1">
            <a:off x="2910720" y="1904001"/>
            <a:ext cx="7434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সালাম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বিনিময়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কুশল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বিনিময়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।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প্রয়োজনে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শ্রেণি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বিন্যাস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GB" sz="32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C2BFAC-DAE3-479E-8C21-92A2AE2CAA99}"/>
              </a:ext>
            </a:extLst>
          </p:cNvPr>
          <p:cNvSpPr txBox="1"/>
          <p:nvPr/>
        </p:nvSpPr>
        <p:spPr>
          <a:xfrm flipH="1">
            <a:off x="3984304" y="739624"/>
            <a:ext cx="401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শিখণ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শেখানো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কার্যাবলী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8B19C-0EB4-40ED-B0F0-EC27E515A5C7}"/>
              </a:ext>
            </a:extLst>
          </p:cNvPr>
          <p:cNvSpPr txBox="1"/>
          <p:nvPr/>
        </p:nvSpPr>
        <p:spPr>
          <a:xfrm rot="16200000" flipH="1">
            <a:off x="-1760013" y="290839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প্রস্তুতি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১৫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393E95-DB33-49D7-9723-996097B99E66}"/>
              </a:ext>
            </a:extLst>
          </p:cNvPr>
          <p:cNvSpPr txBox="1"/>
          <p:nvPr/>
        </p:nvSpPr>
        <p:spPr>
          <a:xfrm rot="5400000" flipH="1">
            <a:off x="9734474" y="297287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প্রস্তুতি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১৫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8CFD11-DB97-4160-8168-78D605E83857}"/>
              </a:ext>
            </a:extLst>
          </p:cNvPr>
          <p:cNvSpPr txBox="1"/>
          <p:nvPr/>
        </p:nvSpPr>
        <p:spPr>
          <a:xfrm>
            <a:off x="1846384" y="2890110"/>
            <a:ext cx="2341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আবেগ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সৃষ্টি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ঃ</a:t>
            </a:r>
            <a:endParaRPr lang="en-GB" sz="36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74EF45-1136-47B0-B551-5975AE6CF8E7}"/>
              </a:ext>
            </a:extLst>
          </p:cNvPr>
          <p:cNvSpPr txBox="1"/>
          <p:nvPr/>
        </p:nvSpPr>
        <p:spPr>
          <a:xfrm>
            <a:off x="2913183" y="3429376"/>
            <a:ext cx="4718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র্ণ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নিয়ে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গানের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সাহায্যে</a:t>
            </a:r>
            <a:endParaRPr lang="en-GB" sz="32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259B69-9B79-46B7-98CD-7089F6768E00}"/>
              </a:ext>
            </a:extLst>
          </p:cNvPr>
          <p:cNvSpPr txBox="1"/>
          <p:nvPr/>
        </p:nvSpPr>
        <p:spPr>
          <a:xfrm>
            <a:off x="1799486" y="4162071"/>
            <a:ext cx="5005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পূর্বজ্ঞান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যাচাই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: </a:t>
            </a:r>
          </a:p>
          <a:p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                 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সংশ্লিষ্ট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পাঠ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অনুযায়ী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।</a:t>
            </a:r>
            <a:endParaRPr lang="en-GB" sz="32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1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8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9000">
              <a:srgbClr val="FFEDB6"/>
            </a:gs>
            <a:gs pos="46892">
              <a:srgbClr val="FF0000"/>
            </a:gs>
            <a:gs pos="73000">
              <a:schemeClr val="bg1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641D0B-4939-4C1E-A41E-3AE8F6AC89C9}"/>
              </a:ext>
            </a:extLst>
          </p:cNvPr>
          <p:cNvSpPr txBox="1"/>
          <p:nvPr/>
        </p:nvSpPr>
        <p:spPr>
          <a:xfrm>
            <a:off x="5770605" y="2520778"/>
            <a:ext cx="67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ত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E1A3D6-066A-47C5-8BAA-507C2DD37DAD}"/>
              </a:ext>
            </a:extLst>
          </p:cNvPr>
          <p:cNvSpPr/>
          <p:nvPr/>
        </p:nvSpPr>
        <p:spPr>
          <a:xfrm>
            <a:off x="701040" y="559191"/>
            <a:ext cx="10789920" cy="573961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7000">
                <a:srgbClr val="FFEDB6"/>
              </a:gs>
              <a:gs pos="92000">
                <a:schemeClr val="bg1"/>
              </a:gs>
              <a:gs pos="100000">
                <a:srgbClr val="0099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4CA71-CBED-4E97-804E-9E1DF0A153AC}"/>
              </a:ext>
            </a:extLst>
          </p:cNvPr>
          <p:cNvSpPr txBox="1"/>
          <p:nvPr/>
        </p:nvSpPr>
        <p:spPr>
          <a:xfrm>
            <a:off x="3263704" y="-56279"/>
            <a:ext cx="6189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মরিচালী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সরকা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থ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ক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DD140-152A-461A-8A4F-90882BA07376}"/>
              </a:ext>
            </a:extLst>
          </p:cNvPr>
          <p:cNvSpPr txBox="1"/>
          <p:nvPr/>
        </p:nvSpPr>
        <p:spPr>
          <a:xfrm>
            <a:off x="4188266" y="6215178"/>
            <a:ext cx="38154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ৌ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র,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ং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C2BFAC-DAE3-479E-8C21-92A2AE2CAA99}"/>
              </a:ext>
            </a:extLst>
          </p:cNvPr>
          <p:cNvSpPr txBox="1"/>
          <p:nvPr/>
        </p:nvSpPr>
        <p:spPr>
          <a:xfrm flipH="1">
            <a:off x="3984304" y="739624"/>
            <a:ext cx="401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শিখণ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শেখানো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কার্যাবলী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8B19C-0EB4-40ED-B0F0-EC27E515A5C7}"/>
              </a:ext>
            </a:extLst>
          </p:cNvPr>
          <p:cNvSpPr txBox="1"/>
          <p:nvPr/>
        </p:nvSpPr>
        <p:spPr>
          <a:xfrm rot="16200000" flipH="1">
            <a:off x="-1760013" y="290839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প্রস্তুতি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১৫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393E95-DB33-49D7-9723-996097B99E66}"/>
              </a:ext>
            </a:extLst>
          </p:cNvPr>
          <p:cNvSpPr txBox="1"/>
          <p:nvPr/>
        </p:nvSpPr>
        <p:spPr>
          <a:xfrm rot="5400000" flipH="1">
            <a:off x="9734474" y="297287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প্রস্তুতি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১৫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4A5CD0-2CE0-44BB-8B60-3CBB1934ADE7}"/>
              </a:ext>
            </a:extLst>
          </p:cNvPr>
          <p:cNvSpPr txBox="1"/>
          <p:nvPr/>
        </p:nvSpPr>
        <p:spPr>
          <a:xfrm>
            <a:off x="3651498" y="1656533"/>
            <a:ext cx="4889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ত</a:t>
            </a:r>
            <a:r>
              <a:rPr lang="as-IN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ো</a:t>
            </a:r>
            <a:r>
              <a:rPr lang="en-US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en-US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as-IN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en-US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র </a:t>
            </a:r>
            <a:r>
              <a:rPr lang="as-IN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ক</a:t>
            </a:r>
            <a:r>
              <a:rPr lang="en-US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ক</a:t>
            </a:r>
            <a:r>
              <a:rPr lang="en-US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ড়</a:t>
            </a:r>
            <a:r>
              <a:rPr lang="en-US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ত</a:t>
            </a:r>
            <a:r>
              <a:rPr lang="en-US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ে </a:t>
            </a:r>
            <a:r>
              <a:rPr lang="as-IN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en-US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en-US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আছে</a:t>
            </a:r>
            <a:r>
              <a:rPr lang="en-US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?</a:t>
            </a:r>
          </a:p>
          <a:p>
            <a:r>
              <a:rPr lang="en-US" sz="2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চল</a:t>
            </a:r>
            <a:r>
              <a:rPr lang="as-IN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ো</a:t>
            </a:r>
            <a:r>
              <a:rPr lang="en-US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আমরা</a:t>
            </a:r>
            <a:r>
              <a:rPr lang="en-US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একটি</a:t>
            </a:r>
            <a:r>
              <a:rPr lang="en-US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বাগানের</a:t>
            </a:r>
            <a:r>
              <a:rPr lang="en-US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ছবি</a:t>
            </a:r>
            <a:r>
              <a:rPr lang="en-US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দেখি</a:t>
            </a:r>
            <a:r>
              <a:rPr lang="en-US" sz="2400" dirty="0"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DD9F1B-39F9-4BCE-B054-B471E7318B16}"/>
              </a:ext>
            </a:extLst>
          </p:cNvPr>
          <p:cNvSpPr txBox="1"/>
          <p:nvPr/>
        </p:nvSpPr>
        <p:spPr>
          <a:xfrm>
            <a:off x="3568842" y="1385955"/>
            <a:ext cx="47119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ত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ো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রা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যদি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দ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ো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ক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ও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ত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োকানদার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ত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ো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র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ক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ে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াদাম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মুড়ি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দেয়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? ত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ে 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চ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লো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একটি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ছবি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দেখি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GB" sz="28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373AAF-9E29-4029-8DDE-41EBD78E1071}"/>
              </a:ext>
            </a:extLst>
          </p:cNvPr>
          <p:cNvSpPr txBox="1"/>
          <p:nvPr/>
        </p:nvSpPr>
        <p:spPr>
          <a:xfrm>
            <a:off x="3568842" y="1636325"/>
            <a:ext cx="7502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ত</a:t>
            </a:r>
            <a:r>
              <a:rPr lang="as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ো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া </a:t>
            </a:r>
            <a:r>
              <a:rPr lang="as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ক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এক</a:t>
            </a:r>
            <a:r>
              <a:rPr lang="as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ধা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ধা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শুনবে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? </a:t>
            </a:r>
            <a:endParaRPr lang="en-GB" sz="40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71D60B-5A75-4448-8128-80A172635F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7704" y="2652492"/>
            <a:ext cx="4236593" cy="23134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B7D1491-00CE-4867-86D1-4AFF83762553}"/>
              </a:ext>
            </a:extLst>
          </p:cNvPr>
          <p:cNvSpPr txBox="1"/>
          <p:nvPr/>
        </p:nvSpPr>
        <p:spPr>
          <a:xfrm>
            <a:off x="3826762" y="1810421"/>
            <a:ext cx="3228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বাগানে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কি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ফুল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দেখা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যা</a:t>
            </a:r>
            <a:r>
              <a:rPr lang="as-IN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চ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্ছে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?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5A54FB-35E9-4356-B64D-3A0BDA6966B0}"/>
              </a:ext>
            </a:extLst>
          </p:cNvPr>
          <p:cNvSpPr txBox="1"/>
          <p:nvPr/>
        </p:nvSpPr>
        <p:spPr>
          <a:xfrm>
            <a:off x="4612207" y="5099917"/>
            <a:ext cx="32281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en-US" sz="8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গর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5D1186-07DE-482C-8D6A-C33714DE92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7704" y="2632284"/>
            <a:ext cx="4229992" cy="23538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CC8519A-673F-4EA5-AF48-BF0E5F7BC570}"/>
              </a:ext>
            </a:extLst>
          </p:cNvPr>
          <p:cNvSpPr txBox="1"/>
          <p:nvPr/>
        </p:nvSpPr>
        <p:spPr>
          <a:xfrm>
            <a:off x="3589584" y="1709037"/>
            <a:ext cx="4670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মুড়ি</a:t>
            </a:r>
            <a:r>
              <a:rPr lang="as-IN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as-IN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ো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কিসের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মধ্যে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রাখা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হয়েছে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?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6F9E5-0A60-45C3-91B5-3E83D1A83E00}"/>
              </a:ext>
            </a:extLst>
          </p:cNvPr>
          <p:cNvSpPr txBox="1"/>
          <p:nvPr/>
        </p:nvSpPr>
        <p:spPr>
          <a:xfrm>
            <a:off x="5247784" y="5006310"/>
            <a:ext cx="22213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ঠ</a:t>
            </a:r>
            <a:r>
              <a:rPr lang="as-IN" sz="8800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ো</a:t>
            </a:r>
            <a:r>
              <a:rPr lang="en-US" sz="8800" dirty="0">
                <a:latin typeface="SolaimanLipi" panose="02000500020000020004" pitchFamily="2" charset="0"/>
                <a:cs typeface="SolaimanLipi" panose="02000500020000020004" pitchFamily="2" charset="0"/>
              </a:rPr>
              <a:t>ঙ</a:t>
            </a:r>
            <a:r>
              <a:rPr lang="as-IN" sz="88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591432-B118-48F1-85FF-70791F700CA4}"/>
              </a:ext>
            </a:extLst>
          </p:cNvPr>
          <p:cNvSpPr txBox="1"/>
          <p:nvPr/>
        </p:nvSpPr>
        <p:spPr>
          <a:xfrm>
            <a:off x="3232315" y="1651194"/>
            <a:ext cx="5239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চ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লো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তাহলে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একটি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ছবি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দেখি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GB" sz="40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246526-1105-4628-937C-983280B00487}"/>
              </a:ext>
            </a:extLst>
          </p:cNvPr>
          <p:cNvSpPr txBox="1"/>
          <p:nvPr/>
        </p:nvSpPr>
        <p:spPr>
          <a:xfrm>
            <a:off x="5429108" y="4995221"/>
            <a:ext cx="16258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ডা</a:t>
            </a:r>
            <a:r>
              <a:rPr lang="en-US" sz="8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endParaRPr lang="en-GB" sz="88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A3083B-2A69-4938-A7DF-3EB7E9C25A13}"/>
              </a:ext>
            </a:extLst>
          </p:cNvPr>
          <p:cNvSpPr txBox="1"/>
          <p:nvPr/>
        </p:nvSpPr>
        <p:spPr>
          <a:xfrm>
            <a:off x="2947518" y="1616101"/>
            <a:ext cx="6287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বলত</a:t>
            </a:r>
            <a:r>
              <a:rPr lang="as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ো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ক</a:t>
            </a:r>
            <a:r>
              <a:rPr lang="as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ল </a:t>
            </a:r>
            <a:r>
              <a:rPr lang="as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ও</a:t>
            </a:r>
            <a:r>
              <a:rPr lang="as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আ</a:t>
            </a:r>
            <a:r>
              <a:rPr lang="as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ে </a:t>
            </a:r>
            <a:r>
              <a:rPr lang="as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ক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য়?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967D06-B411-4FFB-81AD-71A3B87981A8}"/>
              </a:ext>
            </a:extLst>
          </p:cNvPr>
          <p:cNvSpPr txBox="1"/>
          <p:nvPr/>
        </p:nvSpPr>
        <p:spPr>
          <a:xfrm>
            <a:off x="3041642" y="1328028"/>
            <a:ext cx="5239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এগুল</a:t>
            </a:r>
            <a:r>
              <a:rPr lang="as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ো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ক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as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ছ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as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?</a:t>
            </a:r>
            <a:endParaRPr lang="en-GB" sz="40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F073248-C389-4050-AEB3-23398FF972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4304" y="2643373"/>
            <a:ext cx="4213563" cy="235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93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5" grpId="1"/>
      <p:bldP spid="18" grpId="0"/>
      <p:bldP spid="18" grpId="1"/>
      <p:bldP spid="19" grpId="0"/>
      <p:bldP spid="19" grpId="1"/>
      <p:bldP spid="16" grpId="0"/>
      <p:bldP spid="16" grpId="1"/>
      <p:bldP spid="17" grpId="0"/>
      <p:bldP spid="17" grpId="1"/>
      <p:bldP spid="13" grpId="0"/>
      <p:bldP spid="13" grpId="1"/>
      <p:bldP spid="20" grpId="0"/>
      <p:bldP spid="20" grpId="1"/>
      <p:bldP spid="21" grpId="0"/>
      <p:bldP spid="21" grpId="1"/>
      <p:bldP spid="22" grpId="0"/>
      <p:bldP spid="23" grpId="0"/>
      <p:bldP spid="23" grpId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9000">
              <a:srgbClr val="FFEDB6"/>
            </a:gs>
            <a:gs pos="46892">
              <a:srgbClr val="FF0000"/>
            </a:gs>
            <a:gs pos="73000">
              <a:schemeClr val="bg1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641D0B-4939-4C1E-A41E-3AE8F6AC89C9}"/>
              </a:ext>
            </a:extLst>
          </p:cNvPr>
          <p:cNvSpPr txBox="1"/>
          <p:nvPr/>
        </p:nvSpPr>
        <p:spPr>
          <a:xfrm>
            <a:off x="5770605" y="2520778"/>
            <a:ext cx="67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ত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E1A3D6-066A-47C5-8BAA-507C2DD37DAD}"/>
              </a:ext>
            </a:extLst>
          </p:cNvPr>
          <p:cNvSpPr/>
          <p:nvPr/>
        </p:nvSpPr>
        <p:spPr>
          <a:xfrm>
            <a:off x="701040" y="559191"/>
            <a:ext cx="10789920" cy="573961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7000">
                <a:srgbClr val="FFEDB6"/>
              </a:gs>
              <a:gs pos="92000">
                <a:schemeClr val="bg1"/>
              </a:gs>
              <a:gs pos="100000">
                <a:srgbClr val="0099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4CA71-CBED-4E97-804E-9E1DF0A153AC}"/>
              </a:ext>
            </a:extLst>
          </p:cNvPr>
          <p:cNvSpPr txBox="1"/>
          <p:nvPr/>
        </p:nvSpPr>
        <p:spPr>
          <a:xfrm>
            <a:off x="3263704" y="-56279"/>
            <a:ext cx="6189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মরিচালী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সরকা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থ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ক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DD140-152A-461A-8A4F-90882BA07376}"/>
              </a:ext>
            </a:extLst>
          </p:cNvPr>
          <p:cNvSpPr txBox="1"/>
          <p:nvPr/>
        </p:nvSpPr>
        <p:spPr>
          <a:xfrm>
            <a:off x="4188266" y="6215178"/>
            <a:ext cx="38154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ৌ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র,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ং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C2BFAC-DAE3-479E-8C21-92A2AE2CAA99}"/>
              </a:ext>
            </a:extLst>
          </p:cNvPr>
          <p:cNvSpPr txBox="1"/>
          <p:nvPr/>
        </p:nvSpPr>
        <p:spPr>
          <a:xfrm flipH="1">
            <a:off x="3984304" y="739624"/>
            <a:ext cx="401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শিখণ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শেখানো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কার্যাবলী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8B19C-0EB4-40ED-B0F0-EC27E515A5C7}"/>
              </a:ext>
            </a:extLst>
          </p:cNvPr>
          <p:cNvSpPr txBox="1"/>
          <p:nvPr/>
        </p:nvSpPr>
        <p:spPr>
          <a:xfrm rot="16200000" flipH="1">
            <a:off x="-1760013" y="290839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প্রস্তুতি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১৫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393E95-DB33-49D7-9723-996097B99E66}"/>
              </a:ext>
            </a:extLst>
          </p:cNvPr>
          <p:cNvSpPr txBox="1"/>
          <p:nvPr/>
        </p:nvSpPr>
        <p:spPr>
          <a:xfrm rot="5400000" flipH="1">
            <a:off x="9734474" y="297287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প্রস্তুতি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১৫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4A5CD0-2CE0-44BB-8B60-3CBB1934ADE7}"/>
              </a:ext>
            </a:extLst>
          </p:cNvPr>
          <p:cNvSpPr txBox="1"/>
          <p:nvPr/>
        </p:nvSpPr>
        <p:spPr>
          <a:xfrm>
            <a:off x="1772243" y="1628226"/>
            <a:ext cx="7996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পূঁজা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বিয়ের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সময়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কিসের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আওয়াজ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শ</a:t>
            </a:r>
            <a:r>
              <a:rPr lang="as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ো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?</a:t>
            </a:r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DD9F1B-39F9-4BCE-B054-B471E7318B16}"/>
              </a:ext>
            </a:extLst>
          </p:cNvPr>
          <p:cNvSpPr txBox="1"/>
          <p:nvPr/>
        </p:nvSpPr>
        <p:spPr>
          <a:xfrm>
            <a:off x="2117534" y="2343876"/>
            <a:ext cx="8362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আরেকটি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নাম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আছে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তা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কি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ত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ো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া 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ত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ে 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?  </a:t>
            </a:r>
            <a:endParaRPr lang="en-GB" sz="36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89CB7F-44AA-412A-9340-01D39697F2F7}"/>
              </a:ext>
            </a:extLst>
          </p:cNvPr>
          <p:cNvSpPr txBox="1"/>
          <p:nvPr/>
        </p:nvSpPr>
        <p:spPr>
          <a:xfrm>
            <a:off x="3438237" y="1466564"/>
            <a:ext cx="5315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ত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as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চল</a:t>
            </a:r>
            <a:r>
              <a:rPr lang="as-IN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ো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একটি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ছবি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দেখি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GB" sz="40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03FE45-24AB-4A4F-A2C6-25B9C182D9AA}"/>
              </a:ext>
            </a:extLst>
          </p:cNvPr>
          <p:cNvSpPr txBox="1"/>
          <p:nvPr/>
        </p:nvSpPr>
        <p:spPr>
          <a:xfrm>
            <a:off x="2471781" y="2772577"/>
            <a:ext cx="5315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লোকটি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কি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বাজাচ্ছে</a:t>
            </a:r>
            <a:r>
              <a:rPr lang="en-US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?</a:t>
            </a:r>
            <a:endParaRPr lang="en-GB" sz="40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56022B-6350-42E7-B424-FB09338140B9}"/>
              </a:ext>
            </a:extLst>
          </p:cNvPr>
          <p:cNvSpPr txBox="1"/>
          <p:nvPr/>
        </p:nvSpPr>
        <p:spPr>
          <a:xfrm>
            <a:off x="4188266" y="4471889"/>
            <a:ext cx="24876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ঢা</a:t>
            </a:r>
            <a:r>
              <a:rPr lang="en-US" sz="8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</a:t>
            </a:r>
            <a:endParaRPr lang="en-GB" sz="88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D471C0-8EE6-4638-9C8F-71D99CD90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865" y="2175935"/>
            <a:ext cx="3302000" cy="4064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C8497CA-14FC-4B5E-8E64-514046213926}"/>
              </a:ext>
            </a:extLst>
          </p:cNvPr>
          <p:cNvSpPr txBox="1"/>
          <p:nvPr/>
        </p:nvSpPr>
        <p:spPr>
          <a:xfrm>
            <a:off x="3498762" y="1584848"/>
            <a:ext cx="5954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বলত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ো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আমরা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কি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দিয়ে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হ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ঁ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ট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ি? </a:t>
            </a:r>
            <a:endParaRPr lang="en-GB" sz="36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E74F42-12E6-4CA3-85E3-4690DD39E8FF}"/>
              </a:ext>
            </a:extLst>
          </p:cNvPr>
          <p:cNvSpPr txBox="1"/>
          <p:nvPr/>
        </p:nvSpPr>
        <p:spPr>
          <a:xfrm>
            <a:off x="2483597" y="1374379"/>
            <a:ext cx="8501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ত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ো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া 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ক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ায়ের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ছবি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দেখতে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চাও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? </a:t>
            </a:r>
          </a:p>
          <a:p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ত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হলে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চল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ো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খ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ি। </a:t>
            </a:r>
            <a:endParaRPr lang="en-GB" sz="36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6F595C-2A5F-412E-866E-8F56A73A90FF}"/>
              </a:ext>
            </a:extLst>
          </p:cNvPr>
          <p:cNvSpPr txBox="1"/>
          <p:nvPr/>
        </p:nvSpPr>
        <p:spPr>
          <a:xfrm>
            <a:off x="461008" y="3867794"/>
            <a:ext cx="5954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ে</a:t>
            </a:r>
            <a:r>
              <a:rPr lang="as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আরেকটি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নাম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হচ্ছে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চরণ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। </a:t>
            </a:r>
            <a:endParaRPr lang="en-GB" sz="36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13DF9B-9A3E-45D3-ABAB-25DDEF305A1F}"/>
              </a:ext>
            </a:extLst>
          </p:cNvPr>
          <p:cNvSpPr txBox="1"/>
          <p:nvPr/>
        </p:nvSpPr>
        <p:spPr>
          <a:xfrm>
            <a:off x="2967511" y="4322650"/>
            <a:ext cx="1736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r>
              <a:rPr lang="en-US" sz="88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পা</a:t>
            </a:r>
            <a:r>
              <a:rPr lang="en-US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solidFill>
                <a:srgbClr val="FF00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EC1614-6EE3-4824-851D-93E0E1CA74FE}"/>
              </a:ext>
            </a:extLst>
          </p:cNvPr>
          <p:cNvSpPr txBox="1"/>
          <p:nvPr/>
        </p:nvSpPr>
        <p:spPr>
          <a:xfrm>
            <a:off x="2784336" y="4246992"/>
            <a:ext cx="173612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r>
              <a:rPr lang="en-US" sz="8800" dirty="0" err="1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চ</a:t>
            </a:r>
            <a:r>
              <a:rPr lang="en-US" sz="88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রণ</a:t>
            </a:r>
            <a:r>
              <a:rPr lang="en-US" dirty="0">
                <a:solidFill>
                  <a:srgbClr val="FF000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solidFill>
                <a:srgbClr val="FF000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3CC335-49DA-4154-95E8-F70210DDAC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8996" y="3336472"/>
            <a:ext cx="5334000" cy="243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8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5" grpId="1"/>
      <p:bldP spid="18" grpId="0"/>
      <p:bldP spid="13" grpId="0"/>
      <p:bldP spid="13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2" grpId="0"/>
      <p:bldP spid="22" grpId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9000">
              <a:srgbClr val="FFEDB6"/>
            </a:gs>
            <a:gs pos="46892">
              <a:srgbClr val="FF0000"/>
            </a:gs>
            <a:gs pos="73000">
              <a:schemeClr val="bg1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641D0B-4939-4C1E-A41E-3AE8F6AC89C9}"/>
              </a:ext>
            </a:extLst>
          </p:cNvPr>
          <p:cNvSpPr txBox="1"/>
          <p:nvPr/>
        </p:nvSpPr>
        <p:spPr>
          <a:xfrm>
            <a:off x="5770605" y="2520778"/>
            <a:ext cx="67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ত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E1A3D6-066A-47C5-8BAA-507C2DD37DAD}"/>
              </a:ext>
            </a:extLst>
          </p:cNvPr>
          <p:cNvSpPr/>
          <p:nvPr/>
        </p:nvSpPr>
        <p:spPr>
          <a:xfrm>
            <a:off x="701040" y="559191"/>
            <a:ext cx="10789920" cy="573961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7000">
                <a:srgbClr val="FFEDB6"/>
              </a:gs>
              <a:gs pos="92000">
                <a:schemeClr val="bg1"/>
              </a:gs>
              <a:gs pos="100000">
                <a:srgbClr val="0099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4CA71-CBED-4E97-804E-9E1DF0A153AC}"/>
              </a:ext>
            </a:extLst>
          </p:cNvPr>
          <p:cNvSpPr txBox="1"/>
          <p:nvPr/>
        </p:nvSpPr>
        <p:spPr>
          <a:xfrm>
            <a:off x="3263704" y="-56279"/>
            <a:ext cx="6189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মরিচালী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সরকা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থ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ক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দ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্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য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ল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DD140-152A-461A-8A4F-90882BA07376}"/>
              </a:ext>
            </a:extLst>
          </p:cNvPr>
          <p:cNvSpPr txBox="1"/>
          <p:nvPr/>
        </p:nvSpPr>
        <p:spPr>
          <a:xfrm>
            <a:off x="4188266" y="6215178"/>
            <a:ext cx="38154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ৌ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ী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প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ু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র, 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য়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ম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স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ি</a:t>
            </a:r>
            <a:r>
              <a:rPr lang="as-IN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ং</a:t>
            </a:r>
            <a:r>
              <a:rPr lang="en-US" sz="4400" dirty="0"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endParaRPr lang="en-GB" sz="4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C2BFAC-DAE3-479E-8C21-92A2AE2CAA99}"/>
              </a:ext>
            </a:extLst>
          </p:cNvPr>
          <p:cNvSpPr txBox="1"/>
          <p:nvPr/>
        </p:nvSpPr>
        <p:spPr>
          <a:xfrm flipH="1">
            <a:off x="3984304" y="739624"/>
            <a:ext cx="401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শিখণ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শেখানো</a:t>
            </a: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কার্যাবলী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8B19C-0EB4-40ED-B0F0-EC27E515A5C7}"/>
              </a:ext>
            </a:extLst>
          </p:cNvPr>
          <p:cNvSpPr txBox="1"/>
          <p:nvPr/>
        </p:nvSpPr>
        <p:spPr>
          <a:xfrm rot="16200000" flipH="1">
            <a:off x="-1760013" y="290839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প্রস্তুতি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১৫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393E95-DB33-49D7-9723-996097B99E66}"/>
              </a:ext>
            </a:extLst>
          </p:cNvPr>
          <p:cNvSpPr txBox="1"/>
          <p:nvPr/>
        </p:nvSpPr>
        <p:spPr>
          <a:xfrm rot="5400000" flipH="1">
            <a:off x="9734474" y="2972871"/>
            <a:ext cx="423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প্রস্তুতি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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সময়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 ১৫ </a:t>
            </a:r>
            <a:r>
              <a:rPr lang="en-US" sz="2800" dirty="0" err="1">
                <a:latin typeface="SolaimanLipi" panose="02000500020000020004" pitchFamily="2" charset="0"/>
                <a:cs typeface="SolaimanLipi" panose="02000500020000020004" pitchFamily="2" charset="0"/>
                <a:sym typeface="Wingdings" panose="05000000000000000000" pitchFamily="2" charset="2"/>
              </a:rPr>
              <a:t>মিনিট</a:t>
            </a:r>
            <a:r>
              <a:rPr lang="en-US" sz="28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4A5CD0-2CE0-44BB-8B60-3CBB1934ADE7}"/>
              </a:ext>
            </a:extLst>
          </p:cNvPr>
          <p:cNvSpPr txBox="1"/>
          <p:nvPr/>
        </p:nvSpPr>
        <p:spPr>
          <a:xfrm>
            <a:off x="4223238" y="1494679"/>
            <a:ext cx="3815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পাঠ</a:t>
            </a:r>
            <a:r>
              <a:rPr lang="en-US" sz="8000" b="1" dirty="0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ঘ</a:t>
            </a:r>
            <a:r>
              <a:rPr lang="as-IN" sz="8000" b="1" dirty="0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ো</a:t>
            </a:r>
            <a:r>
              <a:rPr lang="en-US" sz="8000" b="1" dirty="0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ষ</a:t>
            </a:r>
            <a:r>
              <a:rPr lang="as-IN" sz="8000" b="1" dirty="0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ণ</a:t>
            </a:r>
            <a:r>
              <a:rPr lang="en-US" sz="8000" b="1" dirty="0">
                <a:solidFill>
                  <a:srgbClr val="7030A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en-US" sz="8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GB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B93707-0B41-458F-80B2-C28B0CF4A395}"/>
              </a:ext>
            </a:extLst>
          </p:cNvPr>
          <p:cNvSpPr/>
          <p:nvPr/>
        </p:nvSpPr>
        <p:spPr>
          <a:xfrm>
            <a:off x="1835150" y="2762740"/>
            <a:ext cx="6819900" cy="30907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76200" cap="sq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841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E2791A-774E-4CE2-BB5D-B124917DB0E7}"/>
              </a:ext>
            </a:extLst>
          </p:cNvPr>
          <p:cNvSpPr txBox="1"/>
          <p:nvPr/>
        </p:nvSpPr>
        <p:spPr>
          <a:xfrm>
            <a:off x="-6307095" y="3505580"/>
            <a:ext cx="56578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ট-ণ </a:t>
            </a:r>
            <a:r>
              <a:rPr lang="en-US" sz="6600" b="1" dirty="0" err="1">
                <a:solidFill>
                  <a:schemeClr val="bg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দিয়ে</a:t>
            </a:r>
            <a:r>
              <a:rPr lang="en-US" sz="6600" b="1" dirty="0">
                <a:solidFill>
                  <a:schemeClr val="bg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গল্প</a:t>
            </a:r>
            <a:r>
              <a:rPr lang="en-US" sz="6600" b="1" dirty="0">
                <a:solidFill>
                  <a:schemeClr val="bg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শ</a:t>
            </a:r>
            <a:r>
              <a:rPr lang="as-IN" sz="6600" b="1" dirty="0">
                <a:solidFill>
                  <a:schemeClr val="bg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ো</a:t>
            </a:r>
            <a:r>
              <a:rPr lang="en-US" sz="6600" b="1" dirty="0">
                <a:solidFill>
                  <a:schemeClr val="bg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ন</a:t>
            </a:r>
            <a:r>
              <a:rPr lang="as-IN" sz="6600" b="1" dirty="0">
                <a:solidFill>
                  <a:schemeClr val="bg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endParaRPr lang="en-GB" sz="2800" b="1" dirty="0">
              <a:solidFill>
                <a:schemeClr val="bg1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BAA9E0-7A17-492F-B5A9-73E542906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706" y="3623713"/>
            <a:ext cx="2595977" cy="178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4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0.81433 0.03842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16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2782</Words>
  <Application>Microsoft Office PowerPoint</Application>
  <PresentationFormat>Widescreen</PresentationFormat>
  <Paragraphs>249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Algerian</vt:lpstr>
      <vt:lpstr>Arial</vt:lpstr>
      <vt:lpstr>Britannic Bold</vt:lpstr>
      <vt:lpstr>Calibri</vt:lpstr>
      <vt:lpstr>Calibri Light</vt:lpstr>
      <vt:lpstr>NikoshBAN</vt:lpstr>
      <vt:lpstr>SolaimanLipi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76</cp:revision>
  <dcterms:created xsi:type="dcterms:W3CDTF">2020-05-06T03:04:37Z</dcterms:created>
  <dcterms:modified xsi:type="dcterms:W3CDTF">2020-05-09T11:17:31Z</dcterms:modified>
</cp:coreProperties>
</file>