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58" r:id="rId4"/>
    <p:sldId id="260" r:id="rId5"/>
    <p:sldId id="261" r:id="rId6"/>
    <p:sldId id="262" r:id="rId7"/>
    <p:sldId id="287" r:id="rId8"/>
    <p:sldId id="280" r:id="rId9"/>
    <p:sldId id="281" r:id="rId10"/>
    <p:sldId id="263" r:id="rId11"/>
    <p:sldId id="265" r:id="rId12"/>
    <p:sldId id="266" r:id="rId13"/>
    <p:sldId id="267" r:id="rId14"/>
    <p:sldId id="276" r:id="rId15"/>
    <p:sldId id="268" r:id="rId16"/>
    <p:sldId id="270" r:id="rId17"/>
    <p:sldId id="271" r:id="rId18"/>
    <p:sldId id="272" r:id="rId19"/>
    <p:sldId id="277" r:id="rId20"/>
    <p:sldId id="282" r:id="rId21"/>
    <p:sldId id="284" r:id="rId22"/>
    <p:sldId id="285" r:id="rId23"/>
    <p:sldId id="283" r:id="rId24"/>
    <p:sldId id="286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4AD"/>
    <a:srgbClr val="0000FF"/>
    <a:srgbClr val="00FFFF"/>
    <a:srgbClr val="CC66FF"/>
    <a:srgbClr val="FF0066"/>
    <a:srgbClr val="009900"/>
    <a:srgbClr val="FFFF66"/>
    <a:srgbClr val="00FFCC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1EF9D-7ACB-4FFE-A08A-92332BF0FECE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DF24-DB12-43D2-BE50-9AB8A6A2C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0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0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ষ</a:t>
            </a:r>
            <a:r>
              <a:rPr lang="as-IN" dirty="0"/>
              <a:t>া</a:t>
            </a:r>
            <a:r>
              <a:rPr lang="en-US" dirty="0" err="1"/>
              <a:t>র্থীদের</a:t>
            </a:r>
            <a:r>
              <a:rPr lang="en-US" dirty="0"/>
              <a:t> </a:t>
            </a:r>
            <a:r>
              <a:rPr lang="en-US" dirty="0" err="1"/>
              <a:t>নিকট</a:t>
            </a:r>
            <a:r>
              <a:rPr lang="en-US" dirty="0"/>
              <a:t> </a:t>
            </a:r>
            <a:r>
              <a:rPr lang="as-IN" dirty="0"/>
              <a:t>জ</a:t>
            </a:r>
            <a:r>
              <a:rPr lang="en-US" dirty="0" err="1"/>
              <a:t>ানতে</a:t>
            </a:r>
            <a:r>
              <a:rPr lang="en-US" dirty="0"/>
              <a:t> </a:t>
            </a:r>
            <a:r>
              <a:rPr lang="en-US" dirty="0" err="1"/>
              <a:t>চাওয়া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 </a:t>
            </a:r>
            <a:r>
              <a:rPr lang="en-US" dirty="0" err="1"/>
              <a:t>তারা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</a:t>
            </a:r>
            <a:r>
              <a:rPr lang="as-IN" dirty="0"/>
              <a:t>ছ</a:t>
            </a:r>
            <a:r>
              <a:rPr lang="en-US" dirty="0"/>
              <a:t>ু </a:t>
            </a:r>
            <a:r>
              <a:rPr lang="as-IN" dirty="0"/>
              <a:t>ন</a:t>
            </a:r>
            <a:r>
              <a:rPr lang="en-US" dirty="0"/>
              <a:t>ত</a:t>
            </a:r>
            <a:r>
              <a:rPr lang="as-IN" dirty="0"/>
              <a:t>ু</a:t>
            </a:r>
            <a:r>
              <a:rPr lang="en-US" dirty="0"/>
              <a:t>ন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খ</a:t>
            </a:r>
            <a:r>
              <a:rPr lang="en-US" dirty="0"/>
              <a:t>ত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চ</a:t>
            </a:r>
            <a:r>
              <a:rPr lang="en-US" dirty="0"/>
              <a:t>া</a:t>
            </a:r>
            <a:r>
              <a:rPr lang="as-IN" dirty="0"/>
              <a:t>য়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 </a:t>
            </a:r>
            <a:r>
              <a:rPr lang="as-IN" dirty="0"/>
              <a:t>ন</a:t>
            </a:r>
            <a:r>
              <a:rPr lang="en-US" dirty="0"/>
              <a:t>া?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4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5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একাকী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আল</a:t>
            </a:r>
            <a:r>
              <a:rPr lang="as-IN" dirty="0"/>
              <a:t>ো</a:t>
            </a:r>
            <a:r>
              <a:rPr lang="en-US" dirty="0"/>
              <a:t>চ</a:t>
            </a:r>
            <a:r>
              <a:rPr lang="as-IN" dirty="0"/>
              <a:t>ন</a:t>
            </a:r>
            <a:r>
              <a:rPr lang="en-US" dirty="0"/>
              <a:t>া 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 err="1"/>
              <a:t>্শি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গ</a:t>
            </a:r>
            <a:r>
              <a:rPr lang="as-IN" dirty="0"/>
              <a:t>ু</a:t>
            </a:r>
            <a:r>
              <a:rPr lang="en-US" dirty="0"/>
              <a:t>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।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গ</a:t>
            </a:r>
            <a:r>
              <a:rPr lang="as-IN" dirty="0"/>
              <a:t>ঠ</a:t>
            </a:r>
            <a:r>
              <a:rPr lang="en-US" dirty="0"/>
              <a:t>ন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 err="1"/>
              <a:t>ুণঃগঠন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বলার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বৃদ</a:t>
            </a:r>
            <a:r>
              <a:rPr lang="as-IN" dirty="0"/>
              <a:t>্</a:t>
            </a:r>
            <a:r>
              <a:rPr lang="en-US" dirty="0"/>
              <a:t>ধ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8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একাকী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আল</a:t>
            </a:r>
            <a:r>
              <a:rPr lang="as-IN" dirty="0"/>
              <a:t>ো</a:t>
            </a:r>
            <a:r>
              <a:rPr lang="en-US" dirty="0"/>
              <a:t>চ</a:t>
            </a:r>
            <a:r>
              <a:rPr lang="as-IN" dirty="0"/>
              <a:t>ন</a:t>
            </a:r>
            <a:r>
              <a:rPr lang="en-US" dirty="0"/>
              <a:t>া 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 err="1"/>
              <a:t>্শি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গ</a:t>
            </a:r>
            <a:r>
              <a:rPr lang="as-IN" dirty="0"/>
              <a:t>ু</a:t>
            </a:r>
            <a:r>
              <a:rPr lang="en-US" dirty="0"/>
              <a:t>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।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গ</a:t>
            </a:r>
            <a:r>
              <a:rPr lang="as-IN" dirty="0"/>
              <a:t>ঠ</a:t>
            </a:r>
            <a:r>
              <a:rPr lang="en-US" dirty="0"/>
              <a:t>ন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 err="1"/>
              <a:t>ুণঃগঠন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বলার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বৃদ</a:t>
            </a:r>
            <a:r>
              <a:rPr lang="as-IN" dirty="0"/>
              <a:t>্</a:t>
            </a:r>
            <a:r>
              <a:rPr lang="en-US" dirty="0"/>
              <a:t>ধ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একাকী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আল</a:t>
            </a:r>
            <a:r>
              <a:rPr lang="as-IN" dirty="0"/>
              <a:t>ো</a:t>
            </a:r>
            <a:r>
              <a:rPr lang="en-US" dirty="0"/>
              <a:t>চ</a:t>
            </a:r>
            <a:r>
              <a:rPr lang="as-IN" dirty="0"/>
              <a:t>ন</a:t>
            </a:r>
            <a:r>
              <a:rPr lang="en-US" dirty="0"/>
              <a:t>া 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 err="1"/>
              <a:t>্শি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গ</a:t>
            </a:r>
            <a:r>
              <a:rPr lang="as-IN" dirty="0"/>
              <a:t>ু</a:t>
            </a:r>
            <a:r>
              <a:rPr lang="en-US" dirty="0"/>
              <a:t>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।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গ</a:t>
            </a:r>
            <a:r>
              <a:rPr lang="as-IN" dirty="0"/>
              <a:t>ঠ</a:t>
            </a:r>
            <a:r>
              <a:rPr lang="en-US" dirty="0"/>
              <a:t>ন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 err="1"/>
              <a:t>ুণঃগঠন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বলার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বৃদ</a:t>
            </a:r>
            <a:r>
              <a:rPr lang="as-IN" dirty="0"/>
              <a:t>্</a:t>
            </a:r>
            <a:r>
              <a:rPr lang="en-US" dirty="0"/>
              <a:t>ধ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ি </a:t>
            </a:r>
            <a:r>
              <a:rPr lang="as-IN" dirty="0"/>
              <a:t>দ</a:t>
            </a:r>
            <a:r>
              <a:rPr lang="en-US" dirty="0"/>
              <a:t>ি</a:t>
            </a:r>
            <a:r>
              <a:rPr lang="as-IN" dirty="0"/>
              <a:t>য়</a:t>
            </a:r>
            <a:r>
              <a:rPr lang="en-US" dirty="0"/>
              <a:t>ে </a:t>
            </a:r>
            <a:r>
              <a:rPr lang="as-IN" dirty="0"/>
              <a:t>ছ</a:t>
            </a:r>
            <a:r>
              <a:rPr lang="en-US" dirty="0" err="1"/>
              <a:t>ন্দে</a:t>
            </a:r>
            <a:r>
              <a:rPr lang="en-US" dirty="0"/>
              <a:t> </a:t>
            </a:r>
            <a:r>
              <a:rPr lang="en-US" dirty="0" err="1"/>
              <a:t>ছন</a:t>
            </a:r>
            <a:r>
              <a:rPr lang="as-IN" dirty="0"/>
              <a:t>্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ু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ড়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শ</a:t>
            </a:r>
            <a:r>
              <a:rPr lang="en-US" dirty="0" err="1"/>
              <a:t>োনাবে</a:t>
            </a:r>
            <a:r>
              <a:rPr lang="en-US" dirty="0"/>
              <a:t>। </a:t>
            </a:r>
            <a:r>
              <a:rPr lang="en-US" dirty="0" err="1"/>
              <a:t>শিক্ষা</a:t>
            </a:r>
            <a:r>
              <a:rPr lang="as-IN" dirty="0"/>
              <a:t>র</a:t>
            </a:r>
            <a:r>
              <a:rPr lang="en-US" dirty="0" err="1"/>
              <a:t>্থ</a:t>
            </a:r>
            <a:r>
              <a:rPr lang="as-IN" dirty="0"/>
              <a:t>ী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as-IN" dirty="0"/>
              <a:t>ম</a:t>
            </a:r>
            <a:r>
              <a:rPr lang="en-US" dirty="0"/>
              <a:t>ে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89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প্রথমে</a:t>
            </a:r>
            <a:r>
              <a:rPr lang="en-US" dirty="0"/>
              <a:t> </a:t>
            </a:r>
            <a:r>
              <a:rPr lang="en-US" dirty="0" err="1"/>
              <a:t>তালে</a:t>
            </a:r>
            <a:r>
              <a:rPr lang="en-US" dirty="0"/>
              <a:t> </a:t>
            </a:r>
            <a:r>
              <a:rPr lang="en-US" dirty="0" err="1"/>
              <a:t>তালে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তারপর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as-IN" dirty="0"/>
              <a:t>র</a:t>
            </a:r>
            <a:r>
              <a:rPr lang="en-US" dirty="0" err="1"/>
              <a:t>্থ</a:t>
            </a:r>
            <a:r>
              <a:rPr lang="as-IN" dirty="0"/>
              <a:t>ী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ম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ে। </a:t>
            </a:r>
            <a:r>
              <a:rPr lang="as-IN" dirty="0"/>
              <a:t>দ</a:t>
            </a:r>
            <a:r>
              <a:rPr lang="en-US" dirty="0" err="1"/>
              <a:t>ুই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তিন</a:t>
            </a:r>
            <a:r>
              <a:rPr lang="en-US" dirty="0"/>
              <a:t> </a:t>
            </a:r>
            <a:r>
              <a:rPr lang="en-US" dirty="0" err="1"/>
              <a:t>বার</a:t>
            </a:r>
            <a:r>
              <a:rPr lang="en-US" dirty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72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শব্দগুল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ট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as-IN" dirty="0"/>
              <a:t>ট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as-IN" dirty="0"/>
              <a:t>ব</a:t>
            </a:r>
            <a:r>
              <a:rPr lang="en-US" dirty="0"/>
              <a:t>্। </a:t>
            </a: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ঠ</a:t>
            </a:r>
            <a:r>
              <a:rPr lang="en-US" dirty="0" err="1"/>
              <a:t>্য</a:t>
            </a:r>
            <a:r>
              <a:rPr lang="en-US" dirty="0"/>
              <a:t> ব</a:t>
            </a:r>
            <a:r>
              <a:rPr lang="as-IN" dirty="0"/>
              <a:t>ই</a:t>
            </a:r>
            <a:r>
              <a:rPr lang="en-US" dirty="0"/>
              <a:t>য়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মেলাবে</a:t>
            </a:r>
            <a:r>
              <a:rPr lang="en-US" dirty="0"/>
              <a:t>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64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2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34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7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7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1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16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89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খ</a:t>
            </a:r>
            <a:r>
              <a:rPr lang="en-US" dirty="0"/>
              <a:t>ন</a:t>
            </a:r>
            <a:r>
              <a:rPr lang="as-IN" dirty="0"/>
              <a:t>ফ</a:t>
            </a:r>
            <a:r>
              <a:rPr lang="en-US" dirty="0"/>
              <a:t>ল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ভ</a:t>
            </a:r>
            <a:r>
              <a:rPr lang="en-US" dirty="0"/>
              <a:t>ি</a:t>
            </a:r>
            <a:r>
              <a:rPr lang="as-IN" dirty="0"/>
              <a:t>ত</a:t>
            </a:r>
            <a:r>
              <a:rPr lang="en-US" dirty="0" err="1"/>
              <a:t>্তিতে</a:t>
            </a:r>
            <a:r>
              <a:rPr lang="en-US" dirty="0"/>
              <a:t> শ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ষ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ী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ট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খ</a:t>
            </a:r>
            <a:r>
              <a:rPr lang="en-US" dirty="0"/>
              <a:t>ি</a:t>
            </a:r>
            <a:r>
              <a:rPr lang="as-IN" dirty="0"/>
              <a:t>য়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শ</a:t>
            </a:r>
            <a:r>
              <a:rPr lang="as-IN" dirty="0"/>
              <a:t>্</a:t>
            </a:r>
            <a:r>
              <a:rPr lang="en-US" dirty="0"/>
              <a:t>ন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ব</a:t>
            </a:r>
            <a:r>
              <a:rPr lang="en-US" dirty="0"/>
              <a:t>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1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1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9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0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3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পূর্বজ্ঞান</a:t>
            </a:r>
            <a:r>
              <a:rPr lang="en-US" dirty="0"/>
              <a:t> </a:t>
            </a:r>
            <a:r>
              <a:rPr lang="en-US" dirty="0" err="1"/>
              <a:t>যাচা</a:t>
            </a:r>
            <a:r>
              <a:rPr lang="as-IN" dirty="0"/>
              <a:t>ই</a:t>
            </a:r>
            <a:r>
              <a:rPr lang="en-US" dirty="0"/>
              <a:t> ।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 err="1"/>
              <a:t>শ্নের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9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পূর্বজ্ঞান</a:t>
            </a:r>
            <a:r>
              <a:rPr lang="en-US" dirty="0"/>
              <a:t> </a:t>
            </a:r>
            <a:r>
              <a:rPr lang="en-US" dirty="0" err="1"/>
              <a:t>যাচা</a:t>
            </a:r>
            <a:r>
              <a:rPr lang="as-IN" dirty="0"/>
              <a:t>ই</a:t>
            </a:r>
            <a:r>
              <a:rPr lang="en-US" dirty="0"/>
              <a:t> ।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 err="1"/>
              <a:t>শ্নের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7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8F37-A878-4B88-B64A-8F47D7ED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DF645-4F0A-4EB9-8BC3-82D853119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2EE2-21B7-4F28-95DA-946DCA43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CBA4-6DF0-4C7D-B3C2-238CFEE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CD2A-6D5D-48C7-9FA3-A452351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6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5F61-FE0E-479D-A376-40227E1D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D8BCE-7EEF-4071-B561-15F3D1900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FFD2-18D8-4F8F-8EA0-9E5F5FBF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2FEFF-837F-4213-9A57-63669B1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F1D1D-99F9-48D3-B509-99FB97DC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5A5D6-A027-496A-B9C4-C9AC4C6C7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FC6AE-C57E-4479-A1E6-A831B2BF0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712C1-4AF2-417E-B8CD-AB6FAC0B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3273-8B3A-47E0-A5E6-9A84E570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AFC-87DA-41D4-81F6-6CDE2D17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7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6419-5BEB-4B8D-BCA5-626F0C7A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028A-93C2-41FE-ACFC-F98D50E2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C280-746C-40E7-A455-B1116308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4324-A02D-4008-BCAD-E3B2683F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E47C5-B465-41D3-BA9B-6B657EB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3A8-B286-4377-BC57-180AC975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21ED6-5F2B-4393-A9C6-438929D6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5E49-1AD1-4E2F-B43D-BB677E2E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7404E-8577-4393-8DE7-03719A74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3822-569D-475A-8831-812571EC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6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8795-82AA-44E1-8BB0-DC98B7C7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1A85-1686-4584-94FE-E3C40C27A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9D661-8163-495F-BAE8-0BC6E5B06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4837-8731-4F79-B870-19678259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68006-0CB1-43B4-B260-ED48508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43CA-B6B0-4D64-A181-4EDEA21A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0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B77E-688C-4A6B-BDE4-88D62213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9289D-F663-4FEA-BBB0-B847F55FD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8CD6D-118E-4944-91E2-151D2A62D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CAE53-E833-40A7-AA8A-31D788BD0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F7E51-63B6-4626-B0DC-9205EAB05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FD0BE-5EF3-4DE7-9D12-937813A3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C6268-C1FA-4BD0-A3F1-0FB2F425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D747A-1CA7-4DBB-82F8-9EC6E5A8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BCAF-34CD-4678-8F5D-24A5369B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3212E-BFC7-4DE8-925D-C459790B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C7DB3-1AD9-473C-BC0C-78DF1F39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F299F-45B1-4A7F-8343-8D4998B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5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6DDEC-D0C4-450F-8AB8-0503847D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3213C-76AF-45CF-B662-8B50DEAF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C691A-96D5-4736-9E93-75985D6A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7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24FC-19B0-4201-9111-0B5C8759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ACE-45E8-4609-941E-E8ED0449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5CBE9-D101-4243-9E34-D895A0A32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486E8-4567-4511-B3B6-0B52A52B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29046-BCEC-4385-9212-32A1B935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D5C3D-FBAF-4379-80EA-8377EB6D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9A68-EE93-49B4-8214-8C4E7753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BA80B-6CDD-44CB-91D7-380FDBA62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E0381-6BE6-48BB-A035-480CE0E3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156D-C87F-4BFA-B207-9EE12CE5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E07F7-5349-4A37-A081-E62C1541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20AA1-7E03-475F-92F3-46579AFC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2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7C3AF-3178-4B35-81CE-3A09D501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4CA1-4669-44FE-B20D-69B93589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4DF2-1055-42AC-94AF-260C1DF1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4178-C8A8-4C80-81F6-186A70FD5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7AA55-5DDF-4CD2-ADFF-5D99A0DFC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pngall.com/flowers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parrots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pixabay.com/en/animal-bird-colorful-creature-1298005/" TargetMode="External"/><Relationship Id="rId9" Type="http://schemas.openxmlformats.org/officeDocument/2006/relationships/hyperlink" Target="http://www.pngall.com/flow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CRP_QMIx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29000">
              <a:srgbClr val="FFEDB6"/>
            </a:gs>
            <a:gs pos="46892">
              <a:srgbClr val="66CCFF"/>
            </a:gs>
            <a:gs pos="73000">
              <a:schemeClr val="bg1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159B3-A1B5-4964-BB15-A6A9B1B6927B}"/>
              </a:ext>
            </a:extLst>
          </p:cNvPr>
          <p:cNvGrpSpPr/>
          <p:nvPr/>
        </p:nvGrpSpPr>
        <p:grpSpPr>
          <a:xfrm>
            <a:off x="669214" y="510191"/>
            <a:ext cx="10821746" cy="5773719"/>
            <a:chOff x="669214" y="553734"/>
            <a:chExt cx="10821746" cy="57737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D3E078-7199-421B-8E2A-D521C1B10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040" y="553734"/>
              <a:ext cx="10789920" cy="57396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394EBF-2E94-49DB-8FD6-149C53784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69214" y="2414321"/>
              <a:ext cx="10789919" cy="29085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CE557B-FBCA-46E8-B3AD-C64AD029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040" y="3810773"/>
              <a:ext cx="10789920" cy="251668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A18D1F6-BDAD-431F-9699-434AB78DA3E7}"/>
              </a:ext>
            </a:extLst>
          </p:cNvPr>
          <p:cNvSpPr/>
          <p:nvPr/>
        </p:nvSpPr>
        <p:spPr>
          <a:xfrm>
            <a:off x="701040" y="1538514"/>
            <a:ext cx="10329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9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বাতায়ন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sz="105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39BF0-E6CB-411B-989E-494F8CB0FE74}"/>
              </a:ext>
            </a:extLst>
          </p:cNvPr>
          <p:cNvSpPr txBox="1"/>
          <p:nvPr/>
        </p:nvSpPr>
        <p:spPr>
          <a:xfrm>
            <a:off x="3263704" y="-10124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5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29000">
              <a:srgbClr val="FFEDB6"/>
            </a:gs>
            <a:gs pos="46892">
              <a:srgbClr val="0000FF"/>
            </a:gs>
            <a:gs pos="73000">
              <a:schemeClr val="bg1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00F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FECC7-EFCE-4AD2-8E1D-12136903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4" y="4006200"/>
            <a:ext cx="2847975" cy="160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A7B450-6B33-4CD3-BF81-A34C801B09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526" y="1970297"/>
            <a:ext cx="2209000" cy="14702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A7582C-9BAC-436C-9399-4DD091F6CD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791" y="1992139"/>
            <a:ext cx="2266949" cy="14058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A92B3D-1457-4458-9FFB-6C74B32E08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262474" y="2014785"/>
            <a:ext cx="3031804" cy="11569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50B20F-BACB-4739-95EB-DC8512124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706" y="4196505"/>
            <a:ext cx="2406059" cy="160403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15714A-E2AD-444E-AA79-9B83D1A1D008}"/>
              </a:ext>
            </a:extLst>
          </p:cNvPr>
          <p:cNvSpPr txBox="1"/>
          <p:nvPr/>
        </p:nvSpPr>
        <p:spPr>
          <a:xfrm>
            <a:off x="1425844" y="1410347"/>
            <a:ext cx="431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কয়েটি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দেখি</a:t>
            </a:r>
            <a:endParaRPr lang="en-GB" sz="32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DA364B-0196-442E-AA9B-4F51BE5B350B}"/>
              </a:ext>
            </a:extLst>
          </p:cNvPr>
          <p:cNvSpPr txBox="1"/>
          <p:nvPr/>
        </p:nvSpPr>
        <p:spPr>
          <a:xfrm>
            <a:off x="1283776" y="3066082"/>
            <a:ext cx="240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এটা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2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4BDAB7-B612-475F-89DA-4B625B1E4BCC}"/>
              </a:ext>
            </a:extLst>
          </p:cNvPr>
          <p:cNvSpPr txBox="1"/>
          <p:nvPr/>
        </p:nvSpPr>
        <p:spPr>
          <a:xfrm>
            <a:off x="2071609" y="3017008"/>
            <a:ext cx="113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102105-833A-41E1-AD1F-37C5C3DA98A0}"/>
              </a:ext>
            </a:extLst>
          </p:cNvPr>
          <p:cNvSpPr txBox="1"/>
          <p:nvPr/>
        </p:nvSpPr>
        <p:spPr>
          <a:xfrm>
            <a:off x="5589720" y="3218482"/>
            <a:ext cx="240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এটা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2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386130-1860-4F1E-BB70-619BA9E0051C}"/>
              </a:ext>
            </a:extLst>
          </p:cNvPr>
          <p:cNvSpPr txBox="1"/>
          <p:nvPr/>
        </p:nvSpPr>
        <p:spPr>
          <a:xfrm>
            <a:off x="6342522" y="3180168"/>
            <a:ext cx="113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8EAE03-43C1-4DF5-9F03-194CCB0535D6}"/>
              </a:ext>
            </a:extLst>
          </p:cNvPr>
          <p:cNvSpPr txBox="1"/>
          <p:nvPr/>
        </p:nvSpPr>
        <p:spPr>
          <a:xfrm>
            <a:off x="8686797" y="3308890"/>
            <a:ext cx="240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এটা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2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F84A23-E806-4E83-A39B-1007222C31F0}"/>
              </a:ext>
            </a:extLst>
          </p:cNvPr>
          <p:cNvSpPr txBox="1"/>
          <p:nvPr/>
        </p:nvSpPr>
        <p:spPr>
          <a:xfrm>
            <a:off x="9439595" y="3286074"/>
            <a:ext cx="113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টু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52352B-9D91-421A-B0A1-DD4D380BFB0C}"/>
              </a:ext>
            </a:extLst>
          </p:cNvPr>
          <p:cNvSpPr txBox="1"/>
          <p:nvPr/>
        </p:nvSpPr>
        <p:spPr>
          <a:xfrm>
            <a:off x="6591948" y="5786038"/>
            <a:ext cx="334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গু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োর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2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2D49C5-D745-438A-A9E4-24CF8DD6803F}"/>
              </a:ext>
            </a:extLst>
          </p:cNvPr>
          <p:cNvSpPr txBox="1"/>
          <p:nvPr/>
        </p:nvSpPr>
        <p:spPr>
          <a:xfrm>
            <a:off x="1536923" y="5690470"/>
            <a:ext cx="273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এগুল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2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DC5415-789B-4FDA-9C03-36E7AA84702E}"/>
              </a:ext>
            </a:extLst>
          </p:cNvPr>
          <p:cNvSpPr txBox="1"/>
          <p:nvPr/>
        </p:nvSpPr>
        <p:spPr>
          <a:xfrm>
            <a:off x="9591995" y="4678340"/>
            <a:ext cx="113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4F556E-189F-45CD-A143-AE15C4BE0463}"/>
              </a:ext>
            </a:extLst>
          </p:cNvPr>
          <p:cNvSpPr txBox="1"/>
          <p:nvPr/>
        </p:nvSpPr>
        <p:spPr>
          <a:xfrm>
            <a:off x="4629958" y="4737752"/>
            <a:ext cx="151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1F287B-2AF2-4DD1-847F-599EBB9BE641}"/>
              </a:ext>
            </a:extLst>
          </p:cNvPr>
          <p:cNvSpPr txBox="1"/>
          <p:nvPr/>
        </p:nvSpPr>
        <p:spPr>
          <a:xfrm>
            <a:off x="5232208" y="1518835"/>
            <a:ext cx="569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প্রত্যেকটি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ণ 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োনটি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 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FB10E1-ACD1-40D6-AC4C-ED295A305825}"/>
              </a:ext>
            </a:extLst>
          </p:cNvPr>
          <p:cNvSpPr txBox="1"/>
          <p:nvPr/>
        </p:nvSpPr>
        <p:spPr>
          <a:xfrm>
            <a:off x="-3868746" y="1402275"/>
            <a:ext cx="3126468" cy="53860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00AE69-7B29-4086-8516-64A5ACA737C8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9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65963 -0.0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2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5CD0-2CE0-44BB-8B60-3CBB1934ADE7}"/>
              </a:ext>
            </a:extLst>
          </p:cNvPr>
          <p:cNvSpPr txBox="1"/>
          <p:nvPr/>
        </p:nvSpPr>
        <p:spPr>
          <a:xfrm>
            <a:off x="4223238" y="1494679"/>
            <a:ext cx="3815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ঘ</a:t>
            </a:r>
            <a:r>
              <a:rPr lang="as-IN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93707-0B41-458F-80B2-C28B0CF4A395}"/>
              </a:ext>
            </a:extLst>
          </p:cNvPr>
          <p:cNvSpPr/>
          <p:nvPr/>
        </p:nvSpPr>
        <p:spPr>
          <a:xfrm>
            <a:off x="2952750" y="2818118"/>
            <a:ext cx="6819900" cy="3090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84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2791A-774E-4CE2-BB5D-B124917DB0E7}"/>
              </a:ext>
            </a:extLst>
          </p:cNvPr>
          <p:cNvSpPr txBox="1"/>
          <p:nvPr/>
        </p:nvSpPr>
        <p:spPr>
          <a:xfrm>
            <a:off x="-6307095" y="3505580"/>
            <a:ext cx="56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বর্ণ</a:t>
            </a:r>
            <a:r>
              <a:rPr lang="en-US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শিখি</a:t>
            </a:r>
            <a:r>
              <a:rPr lang="en-US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 ট</a:t>
            </a:r>
            <a:endParaRPr lang="en-GB" sz="2800" b="1" dirty="0">
              <a:solidFill>
                <a:schemeClr val="bg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81433 0.0384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B39C4-D5AB-4AD6-B618-897D0B252B73}"/>
              </a:ext>
            </a:extLst>
          </p:cNvPr>
          <p:cNvSpPr txBox="1"/>
          <p:nvPr/>
        </p:nvSpPr>
        <p:spPr>
          <a:xfrm>
            <a:off x="1459126" y="1268793"/>
            <a:ext cx="654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প্রিয়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শিক্ষার্থীরা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তাহলে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এবার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ইয়ের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২৪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পৃষ্টা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খ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ল।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7AD73-5B97-424F-B33D-156EDA53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04" y="1764193"/>
            <a:ext cx="5268060" cy="2257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6ED8B-F686-4A28-BB7E-187B6536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754" y="1764193"/>
            <a:ext cx="5315692" cy="2257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8B25D-A0FD-44E9-8AA8-F640C9CC9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01" y="4096143"/>
            <a:ext cx="5353797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409FD-74B3-4725-9AB6-17946ECCA8BF}"/>
              </a:ext>
            </a:extLst>
          </p:cNvPr>
          <p:cNvSpPr txBox="1"/>
          <p:nvPr/>
        </p:nvSpPr>
        <p:spPr>
          <a:xfrm>
            <a:off x="8246286" y="2749380"/>
            <a:ext cx="3206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7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r>
              <a:rPr lang="en-US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তুলি</a:t>
            </a:r>
            <a:endParaRPr lang="en-GB" sz="7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DBB60-D689-4E87-9B61-FE5FE7BCC231}"/>
              </a:ext>
            </a:extLst>
          </p:cNvPr>
          <p:cNvSpPr txBox="1"/>
          <p:nvPr/>
        </p:nvSpPr>
        <p:spPr>
          <a:xfrm>
            <a:off x="1947869" y="2705444"/>
            <a:ext cx="1466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6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US" sz="6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46AC5-9C11-4935-881C-10CB9629281D}"/>
              </a:ext>
            </a:extLst>
          </p:cNvPr>
          <p:cNvSpPr txBox="1"/>
          <p:nvPr/>
        </p:nvSpPr>
        <p:spPr>
          <a:xfrm>
            <a:off x="6585868" y="4919855"/>
            <a:ext cx="478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ছেলেটি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মেয়েটি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করছে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US" dirty="0">
              <a:solidFill>
                <a:srgbClr val="00B05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5934E-EB64-4645-A8AC-2612DFA52661}"/>
              </a:ext>
            </a:extLst>
          </p:cNvPr>
          <p:cNvSpPr txBox="1"/>
          <p:nvPr/>
        </p:nvSpPr>
        <p:spPr>
          <a:xfrm>
            <a:off x="1224750" y="5415216"/>
            <a:ext cx="681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ছবির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ফুলগুল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19717-2552-433B-8782-99A73D74BEC7}"/>
              </a:ext>
            </a:extLst>
          </p:cNvPr>
          <p:cNvSpPr txBox="1"/>
          <p:nvPr/>
        </p:nvSpPr>
        <p:spPr>
          <a:xfrm>
            <a:off x="6559817" y="4931123"/>
            <a:ext cx="494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ছেলেটি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মেয়েটি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7D645-33ED-42A7-9A4C-6015A066F9CE}"/>
              </a:ext>
            </a:extLst>
          </p:cNvPr>
          <p:cNvSpPr txBox="1"/>
          <p:nvPr/>
        </p:nvSpPr>
        <p:spPr>
          <a:xfrm>
            <a:off x="7071415" y="2690622"/>
            <a:ext cx="430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ঠোঙা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খুলি</a:t>
            </a:r>
            <a:endParaRPr lang="en-GB" sz="8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9BDCB3-6FE4-4698-8AEB-6F1A069F8BFB}"/>
              </a:ext>
            </a:extLst>
          </p:cNvPr>
          <p:cNvSpPr txBox="1"/>
          <p:nvPr/>
        </p:nvSpPr>
        <p:spPr>
          <a:xfrm>
            <a:off x="6911023" y="5410805"/>
            <a:ext cx="508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রাখতে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ঠোঙা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খুলছে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C00E6F-8A14-43F9-9177-5D9BA35AB039}"/>
              </a:ext>
            </a:extLst>
          </p:cNvPr>
          <p:cNvSpPr txBox="1"/>
          <p:nvPr/>
        </p:nvSpPr>
        <p:spPr>
          <a:xfrm>
            <a:off x="1648330" y="4015068"/>
            <a:ext cx="2732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তুলছে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05706-6B88-4A3B-894E-43178D4BF9E2}"/>
              </a:ext>
            </a:extLst>
          </p:cNvPr>
          <p:cNvSpPr/>
          <p:nvPr/>
        </p:nvSpPr>
        <p:spPr>
          <a:xfrm>
            <a:off x="4188267" y="1540317"/>
            <a:ext cx="3815467" cy="3308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3655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562C7E-C220-4607-B688-F5998D3ED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258"/>
          <a:stretch/>
        </p:blipFill>
        <p:spPr>
          <a:xfrm>
            <a:off x="-4031179" y="1686274"/>
            <a:ext cx="3579610" cy="2964943"/>
          </a:xfrm>
          <a:prstGeom prst="rect">
            <a:avLst/>
          </a:prstGeom>
          <a:ln w="127000">
            <a:solidFill>
              <a:srgbClr val="FFFF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F370D1-4B4D-4B22-90E1-307503D998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693" y="1826357"/>
            <a:ext cx="3593760" cy="309349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44513F-71E7-4518-8474-A91CE265FD15}"/>
              </a:ext>
            </a:extLst>
          </p:cNvPr>
          <p:cNvSpPr txBox="1"/>
          <p:nvPr/>
        </p:nvSpPr>
        <p:spPr>
          <a:xfrm>
            <a:off x="1224750" y="4848447"/>
            <a:ext cx="357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মেয়েটির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ী?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6D3711-644B-4D3A-B225-FC3D82CC95E4}"/>
              </a:ext>
            </a:extLst>
          </p:cNvPr>
          <p:cNvSpPr txBox="1"/>
          <p:nvPr/>
        </p:nvSpPr>
        <p:spPr>
          <a:xfrm>
            <a:off x="989405" y="1881316"/>
            <a:ext cx="3501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ছেলেটির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4F000C-5A2F-4A56-A198-FD0472207935}"/>
              </a:ext>
            </a:extLst>
          </p:cNvPr>
          <p:cNvSpPr txBox="1"/>
          <p:nvPr/>
        </p:nvSpPr>
        <p:spPr>
          <a:xfrm>
            <a:off x="1908319" y="2637600"/>
            <a:ext cx="2732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5512FE-277A-48BE-A4EB-B4A5F0F9376E}"/>
              </a:ext>
            </a:extLst>
          </p:cNvPr>
          <p:cNvSpPr txBox="1"/>
          <p:nvPr/>
        </p:nvSpPr>
        <p:spPr>
          <a:xfrm>
            <a:off x="4248039" y="4883352"/>
            <a:ext cx="2732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ঙা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70247 0.00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68229 -0.016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13" grpId="0"/>
      <p:bldP spid="13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05706-6B88-4A3B-894E-43178D4BF9E2}"/>
              </a:ext>
            </a:extLst>
          </p:cNvPr>
          <p:cNvSpPr/>
          <p:nvPr/>
        </p:nvSpPr>
        <p:spPr>
          <a:xfrm>
            <a:off x="4188267" y="1540317"/>
            <a:ext cx="3815467" cy="3308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3655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3A81C9-0C47-496F-A7AE-4F6B110CD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71"/>
          <a:stretch/>
        </p:blipFill>
        <p:spPr>
          <a:xfrm>
            <a:off x="-8239261" y="1606900"/>
            <a:ext cx="3625698" cy="305369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10FD07-3DD6-4D88-BDAE-549C0BF87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906"/>
          <a:stretch/>
        </p:blipFill>
        <p:spPr>
          <a:xfrm>
            <a:off x="-4010887" y="1764193"/>
            <a:ext cx="3391586" cy="287015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FF554-1B0A-4CAB-A797-FBAA1F96A956}"/>
              </a:ext>
            </a:extLst>
          </p:cNvPr>
          <p:cNvSpPr txBox="1"/>
          <p:nvPr/>
        </p:nvSpPr>
        <p:spPr>
          <a:xfrm>
            <a:off x="4188266" y="-807540"/>
            <a:ext cx="423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্ছে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5D5F50-4EF4-41D9-B2CA-DD5633902B46}"/>
              </a:ext>
            </a:extLst>
          </p:cNvPr>
          <p:cNvSpPr txBox="1"/>
          <p:nvPr/>
        </p:nvSpPr>
        <p:spPr>
          <a:xfrm>
            <a:off x="-4087092" y="481687"/>
            <a:ext cx="423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endParaRPr lang="en-GB" sz="8000" dirty="0">
              <a:solidFill>
                <a:srgbClr val="0099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2C370B-5401-41A1-B0F4-E2571E235A92}"/>
              </a:ext>
            </a:extLst>
          </p:cNvPr>
          <p:cNvSpPr txBox="1"/>
          <p:nvPr/>
        </p:nvSpPr>
        <p:spPr>
          <a:xfrm>
            <a:off x="-3849468" y="4932845"/>
            <a:ext cx="3535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খ</a:t>
            </a:r>
            <a:r>
              <a:rPr lang="as-IN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ই।</a:t>
            </a:r>
            <a:endParaRPr lang="en-GB" sz="8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FF56D-7479-41BD-A734-1CD1249EF7E5}"/>
              </a:ext>
            </a:extLst>
          </p:cNvPr>
          <p:cNvSpPr txBox="1"/>
          <p:nvPr/>
        </p:nvSpPr>
        <p:spPr>
          <a:xfrm>
            <a:off x="3933051" y="-744776"/>
            <a:ext cx="423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াচ্ছে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071110-45D9-4C60-AAE9-2B6A841FFBF6}"/>
              </a:ext>
            </a:extLst>
          </p:cNvPr>
          <p:cNvSpPr txBox="1"/>
          <p:nvPr/>
        </p:nvSpPr>
        <p:spPr>
          <a:xfrm>
            <a:off x="-2588665" y="2508281"/>
            <a:ext cx="1606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endParaRPr lang="en-GB" sz="8000" dirty="0">
              <a:solidFill>
                <a:srgbClr val="0099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73E5B4-DD60-4636-A738-3F81482834A4}"/>
              </a:ext>
            </a:extLst>
          </p:cNvPr>
          <p:cNvSpPr txBox="1"/>
          <p:nvPr/>
        </p:nvSpPr>
        <p:spPr>
          <a:xfrm>
            <a:off x="-4501561" y="4835836"/>
            <a:ext cx="4239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</a:t>
            </a:r>
            <a:r>
              <a:rPr lang="en-US" sz="6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6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বাজা</a:t>
            </a:r>
            <a:r>
              <a:rPr lang="as-IN" sz="6600" dirty="0">
                <a:latin typeface="SolaimanLipi" panose="02000500020000020004" pitchFamily="2" charset="0"/>
                <a:cs typeface="SolaimanLipi" panose="02000500020000020004" pitchFamily="2" charset="0"/>
              </a:rPr>
              <a:t>ই</a:t>
            </a:r>
            <a:r>
              <a:rPr lang="en-US" sz="6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6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68984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01732 0.841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-0.14676 C 0.01224 -0.11644 0.05703 -0.03936 0.12044 0.02569 C 0.18607 0.09328 0.24597 0.12314 0.25573 0.09305 C 0.26511 0.06227 0.32513 0.09236 0.39063 0.15972 C 0.45404 0.225 0.49909 0.30254 0.48919 0.33264 " pathEditMode="relative" rAng="1800000" ptsTypes="AAA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4875 -7.40741E-7 C 0.70599 -7.40741E-7 0.97526 -0.06898 0.97526 -0.125 L 0.97526 -0.2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6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042 L 1.02708 0.003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5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2566 0.837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4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34778 0.037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1732 3.7037E-7 C 0.74909 3.7037E-7 1.03502 -0.07315 1.03502 -0.13194 L 1.03502 -0.26343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5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17A776-0AA6-4E47-9F41-091962EBE753}"/>
              </a:ext>
            </a:extLst>
          </p:cNvPr>
          <p:cNvSpPr txBox="1"/>
          <p:nvPr/>
        </p:nvSpPr>
        <p:spPr>
          <a:xfrm>
            <a:off x="3588224" y="1423445"/>
            <a:ext cx="501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2EE710-7D1D-4F55-A47F-682BA546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09" y="2147426"/>
            <a:ext cx="7017709" cy="2809581"/>
          </a:xfrm>
          <a:prstGeom prst="roundRect">
            <a:avLst>
              <a:gd name="adj" fmla="val 6301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C88213-BC6F-443B-87CC-D0E3047BDD8C}"/>
              </a:ext>
            </a:extLst>
          </p:cNvPr>
          <p:cNvSpPr txBox="1"/>
          <p:nvPr/>
        </p:nvSpPr>
        <p:spPr>
          <a:xfrm>
            <a:off x="717074" y="5233441"/>
            <a:ext cx="108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অমি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আল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বাগান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36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েলে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মাঠে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BB828-190E-4EB5-A179-268AD345ABD5}"/>
              </a:ext>
            </a:extLst>
          </p:cNvPr>
          <p:cNvSpPr txBox="1"/>
          <p:nvPr/>
        </p:nvSpPr>
        <p:spPr>
          <a:xfrm>
            <a:off x="8043236" y="3617005"/>
            <a:ext cx="347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36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েলে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মাঠে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44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D3B1-FBBC-46FA-A425-80BED01A8F3A}"/>
              </a:ext>
            </a:extLst>
          </p:cNvPr>
          <p:cNvSpPr txBox="1"/>
          <p:nvPr/>
        </p:nvSpPr>
        <p:spPr>
          <a:xfrm>
            <a:off x="1443684" y="1461269"/>
            <a:ext cx="448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শিক্ষকের</a:t>
            </a:r>
            <a:r>
              <a:rPr lang="en-US" sz="6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B760-1CFD-4FC3-9206-AF25C267F80D}"/>
              </a:ext>
            </a:extLst>
          </p:cNvPr>
          <p:cNvSpPr txBox="1"/>
          <p:nvPr/>
        </p:nvSpPr>
        <p:spPr>
          <a:xfrm>
            <a:off x="7420620" y="2420632"/>
            <a:ext cx="377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8000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6188E-9296-4816-86E9-6A8F62D1EB35}"/>
              </a:ext>
            </a:extLst>
          </p:cNvPr>
          <p:cNvSpPr txBox="1"/>
          <p:nvPr/>
        </p:nvSpPr>
        <p:spPr>
          <a:xfrm>
            <a:off x="1559709" y="3709397"/>
            <a:ext cx="377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8000" dirty="0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8000" dirty="0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8000" dirty="0">
              <a:solidFill>
                <a:srgbClr val="0099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4127CC-CE4B-40D0-85FE-3DC9F4D3A18B}"/>
              </a:ext>
            </a:extLst>
          </p:cNvPr>
          <p:cNvSpPr txBox="1"/>
          <p:nvPr/>
        </p:nvSpPr>
        <p:spPr>
          <a:xfrm>
            <a:off x="7145925" y="3606024"/>
            <a:ext cx="377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8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4018-54DE-428C-9A52-183D6DB01E8B}"/>
              </a:ext>
            </a:extLst>
          </p:cNvPr>
          <p:cNvSpPr txBox="1"/>
          <p:nvPr/>
        </p:nvSpPr>
        <p:spPr>
          <a:xfrm>
            <a:off x="3212861" y="4749399"/>
            <a:ext cx="6860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াই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8000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B6481-E8E4-4426-9ABA-3DAF3AC89635}"/>
              </a:ext>
            </a:extLst>
          </p:cNvPr>
          <p:cNvSpPr txBox="1"/>
          <p:nvPr/>
        </p:nvSpPr>
        <p:spPr>
          <a:xfrm>
            <a:off x="1544644" y="2438126"/>
            <a:ext cx="340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8000" dirty="0">
              <a:solidFill>
                <a:srgbClr val="FF505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6" grpId="0"/>
      <p:bldP spid="17" grpId="0"/>
      <p:bldP spid="1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D3B1-FBBC-46FA-A425-80BED01A8F3A}"/>
              </a:ext>
            </a:extLst>
          </p:cNvPr>
          <p:cNvSpPr txBox="1"/>
          <p:nvPr/>
        </p:nvSpPr>
        <p:spPr>
          <a:xfrm>
            <a:off x="1647074" y="2630500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B760-1CFD-4FC3-9206-AF25C267F80D}"/>
              </a:ext>
            </a:extLst>
          </p:cNvPr>
          <p:cNvSpPr txBox="1"/>
          <p:nvPr/>
        </p:nvSpPr>
        <p:spPr>
          <a:xfrm>
            <a:off x="7666350" y="2682433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6188E-9296-4816-86E9-6A8F62D1EB35}"/>
              </a:ext>
            </a:extLst>
          </p:cNvPr>
          <p:cNvSpPr txBox="1"/>
          <p:nvPr/>
        </p:nvSpPr>
        <p:spPr>
          <a:xfrm>
            <a:off x="7666350" y="3689588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4127CC-CE4B-40D0-85FE-3DC9F4D3A18B}"/>
              </a:ext>
            </a:extLst>
          </p:cNvPr>
          <p:cNvSpPr txBox="1"/>
          <p:nvPr/>
        </p:nvSpPr>
        <p:spPr>
          <a:xfrm>
            <a:off x="1561797" y="3728874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4018-54DE-428C-9A52-183D6DB01E8B}"/>
              </a:ext>
            </a:extLst>
          </p:cNvPr>
          <p:cNvSpPr txBox="1"/>
          <p:nvPr/>
        </p:nvSpPr>
        <p:spPr>
          <a:xfrm>
            <a:off x="3522689" y="4932767"/>
            <a:ext cx="618951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EE77A-25D8-4E98-A831-6624961A2D34}"/>
              </a:ext>
            </a:extLst>
          </p:cNvPr>
          <p:cNvSpPr txBox="1"/>
          <p:nvPr/>
        </p:nvSpPr>
        <p:spPr>
          <a:xfrm>
            <a:off x="1649569" y="1582773"/>
            <a:ext cx="599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as-IN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্থ</a:t>
            </a:r>
            <a:r>
              <a:rPr lang="as-IN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ম্মিলিত</a:t>
            </a:r>
            <a:r>
              <a:rPr lang="en-US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FF0066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6" grpId="0"/>
      <p:bldP spid="17" grpId="0"/>
      <p:bldP spid="1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D3B1-FBBC-46FA-A425-80BED01A8F3A}"/>
              </a:ext>
            </a:extLst>
          </p:cNvPr>
          <p:cNvSpPr txBox="1"/>
          <p:nvPr/>
        </p:nvSpPr>
        <p:spPr>
          <a:xfrm>
            <a:off x="2414244" y="4730431"/>
            <a:ext cx="618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9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= ট-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গ-র 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508BF-4855-4D1B-A73E-9363E767E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49" y="2567813"/>
            <a:ext cx="2117712" cy="2150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EFC703-EAFA-42B3-9A30-7448B0DE4D9E}"/>
              </a:ext>
            </a:extLst>
          </p:cNvPr>
          <p:cNvSpPr txBox="1"/>
          <p:nvPr/>
        </p:nvSpPr>
        <p:spPr>
          <a:xfrm>
            <a:off x="1542145" y="1596179"/>
            <a:ext cx="371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4824A5-BAC7-4DE9-B915-83F329A7212A}"/>
              </a:ext>
            </a:extLst>
          </p:cNvPr>
          <p:cNvSpPr txBox="1"/>
          <p:nvPr/>
        </p:nvSpPr>
        <p:spPr>
          <a:xfrm>
            <a:off x="6441224" y="93847"/>
            <a:ext cx="721111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ট</a:t>
            </a:r>
            <a:r>
              <a:rPr lang="en-US" sz="6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6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5A57C-EFEF-412D-8B7F-C1663412DB41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45070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BA371-A38C-473D-A1F4-1C52E315F597}"/>
              </a:ext>
            </a:extLst>
          </p:cNvPr>
          <p:cNvSpPr txBox="1"/>
          <p:nvPr/>
        </p:nvSpPr>
        <p:spPr>
          <a:xfrm>
            <a:off x="1239862" y="1596327"/>
            <a:ext cx="813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আরও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নতুন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ক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ন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দ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63A4C8-2773-4DCA-BB8E-B54B143CD06A}"/>
              </a:ext>
            </a:extLst>
          </p:cNvPr>
          <p:cNvSpPr txBox="1"/>
          <p:nvPr/>
        </p:nvSpPr>
        <p:spPr>
          <a:xfrm>
            <a:off x="-316034" y="1163226"/>
            <a:ext cx="721111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1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377E4-68FE-4686-A19F-4793ABD61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194" y="2301387"/>
            <a:ext cx="2847975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A9F772-C7B9-4469-AE82-6FE9EE768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982" y="4233048"/>
            <a:ext cx="2209000" cy="1470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C746FB-0231-4BA0-B40E-79DA5B2B45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699" y="4394373"/>
            <a:ext cx="2266949" cy="1405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D29C55-4540-4EBA-A98E-2963DCF288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4098670" y="2355747"/>
            <a:ext cx="3031804" cy="1156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A2D072-62F9-4252-98B0-C87DF27A7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035" y="4196505"/>
            <a:ext cx="2406059" cy="1604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32BDB-9DD0-4D9B-878B-23E3D2F728F7}"/>
              </a:ext>
            </a:extLst>
          </p:cNvPr>
          <p:cNvSpPr txBox="1"/>
          <p:nvPr/>
        </p:nvSpPr>
        <p:spPr>
          <a:xfrm>
            <a:off x="4847250" y="3447536"/>
            <a:ext cx="124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DB895-4B7C-46F3-A21D-C5801F0DB931}"/>
              </a:ext>
            </a:extLst>
          </p:cNvPr>
          <p:cNvSpPr txBox="1"/>
          <p:nvPr/>
        </p:nvSpPr>
        <p:spPr>
          <a:xfrm>
            <a:off x="9990108" y="3165986"/>
            <a:ext cx="150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71E7A-F1C9-4BB4-B945-67407E7DC6DE}"/>
              </a:ext>
            </a:extLst>
          </p:cNvPr>
          <p:cNvSpPr txBox="1"/>
          <p:nvPr/>
        </p:nvSpPr>
        <p:spPr>
          <a:xfrm>
            <a:off x="9538075" y="5581139"/>
            <a:ext cx="150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টু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23A76F-7CAE-4F07-BB16-2E2C4510CB9F}"/>
              </a:ext>
            </a:extLst>
          </p:cNvPr>
          <p:cNvSpPr txBox="1"/>
          <p:nvPr/>
        </p:nvSpPr>
        <p:spPr>
          <a:xfrm>
            <a:off x="7011855" y="5658629"/>
            <a:ext cx="150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2A28F6-05CF-495C-99D0-391CE25DDD0E}"/>
              </a:ext>
            </a:extLst>
          </p:cNvPr>
          <p:cNvSpPr txBox="1"/>
          <p:nvPr/>
        </p:nvSpPr>
        <p:spPr>
          <a:xfrm>
            <a:off x="4315146" y="5674133"/>
            <a:ext cx="150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9" grpId="0"/>
      <p:bldP spid="3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29000">
              <a:srgbClr val="FFEDB6"/>
            </a:gs>
            <a:gs pos="46892">
              <a:srgbClr val="66CCFF"/>
            </a:gs>
            <a:gs pos="73000">
              <a:schemeClr val="bg1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3E078-7199-421B-8E2A-D521C1B1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559191"/>
            <a:ext cx="10789920" cy="57396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28650" h="228600" prst="artDeco"/>
            <a:bevelB w="311150" h="95250" prst="artDeco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2395D-1A6F-4CB8-97D8-B0E027752129}"/>
              </a:ext>
            </a:extLst>
          </p:cNvPr>
          <p:cNvSpPr txBox="1"/>
          <p:nvPr/>
        </p:nvSpPr>
        <p:spPr>
          <a:xfrm flipH="1">
            <a:off x="1308294" y="4712193"/>
            <a:ext cx="9655125" cy="108000"/>
          </a:xfrm>
          <a:prstGeom prst="rect">
            <a:avLst/>
          </a:prstGeom>
          <a:gradFill>
            <a:gsLst>
              <a:gs pos="43000">
                <a:srgbClr val="009900"/>
              </a:gs>
              <a:gs pos="0">
                <a:srgbClr val="0099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00FF"/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B2B92-A5C6-40EA-85DA-2C35F40B26BF}"/>
              </a:ext>
            </a:extLst>
          </p:cNvPr>
          <p:cNvSpPr txBox="1"/>
          <p:nvPr/>
        </p:nvSpPr>
        <p:spPr>
          <a:xfrm flipH="1">
            <a:off x="1308294" y="3711180"/>
            <a:ext cx="9655125" cy="108000"/>
          </a:xfrm>
          <a:prstGeom prst="rect">
            <a:avLst/>
          </a:prstGeom>
          <a:gradFill>
            <a:gsLst>
              <a:gs pos="43000">
                <a:srgbClr val="009900"/>
              </a:gs>
              <a:gs pos="0">
                <a:srgbClr val="0099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00FF"/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AA427-3C3F-4751-AC5C-47B343884C6E}"/>
              </a:ext>
            </a:extLst>
          </p:cNvPr>
          <p:cNvSpPr txBox="1"/>
          <p:nvPr/>
        </p:nvSpPr>
        <p:spPr>
          <a:xfrm flipH="1">
            <a:off x="1308294" y="2585396"/>
            <a:ext cx="9655125" cy="108000"/>
          </a:xfrm>
          <a:prstGeom prst="rect">
            <a:avLst/>
          </a:prstGeom>
          <a:gradFill>
            <a:gsLst>
              <a:gs pos="43000">
                <a:srgbClr val="009900"/>
              </a:gs>
              <a:gs pos="0">
                <a:srgbClr val="0099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00FF"/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C78A9-7B92-4C26-84C7-308CF1B9D94A}"/>
              </a:ext>
            </a:extLst>
          </p:cNvPr>
          <p:cNvSpPr/>
          <p:nvPr/>
        </p:nvSpPr>
        <p:spPr>
          <a:xfrm>
            <a:off x="1875051" y="1420279"/>
            <a:ext cx="8385629" cy="4508927"/>
          </a:xfrm>
          <a:prstGeom prst="rect">
            <a:avLst/>
          </a:prstGeom>
          <a:scene3d>
            <a:camera prst="orthographicFront"/>
            <a:lightRig rig="threePt" dir="t">
              <a:rot lat="0" lon="0" rev="0"/>
            </a:lightRig>
          </a:scene3d>
          <a:sp3d extrusionH="914400" prstMaterial="flat">
            <a:bevelT w="463550" h="476250" prst="artDeco"/>
            <a:bevelB w="438150" h="317500"/>
            <a:extrusionClr>
              <a:srgbClr val="009900"/>
            </a:extrusionClr>
            <a:contourClr>
              <a:srgbClr val="009900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287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স্বাগতম</a:t>
            </a:r>
            <a:endParaRPr lang="en-GB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751F3-8A6A-44A4-9CBD-8DFDB9744841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2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45070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BA371-A38C-473D-A1F4-1C52E315F597}"/>
              </a:ext>
            </a:extLst>
          </p:cNvPr>
          <p:cNvSpPr txBox="1"/>
          <p:nvPr/>
        </p:nvSpPr>
        <p:spPr>
          <a:xfrm>
            <a:off x="1239862" y="1596327"/>
            <a:ext cx="813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আরও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নতুন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ক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ন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দ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63A4C8-2773-4DCA-BB8E-B54B143CD06A}"/>
              </a:ext>
            </a:extLst>
          </p:cNvPr>
          <p:cNvSpPr txBox="1"/>
          <p:nvPr/>
        </p:nvSpPr>
        <p:spPr>
          <a:xfrm>
            <a:off x="-316034" y="1163226"/>
            <a:ext cx="721111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1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9B8AA7-D143-4C8D-80A4-98A0D14C508A}"/>
              </a:ext>
            </a:extLst>
          </p:cNvPr>
          <p:cNvSpPr txBox="1"/>
          <p:nvPr/>
        </p:nvSpPr>
        <p:spPr>
          <a:xfrm>
            <a:off x="5348005" y="3000122"/>
            <a:ext cx="410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ট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াই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A9F489-3FCA-43F3-AECF-7D4EF10D7C79}"/>
              </a:ext>
            </a:extLst>
          </p:cNvPr>
          <p:cNvSpPr txBox="1"/>
          <p:nvPr/>
        </p:nvSpPr>
        <p:spPr>
          <a:xfrm>
            <a:off x="5446527" y="3674848"/>
            <a:ext cx="475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আছে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0CAD80-D06D-44FF-B292-D4AD0617D021}"/>
              </a:ext>
            </a:extLst>
          </p:cNvPr>
          <p:cNvSpPr txBox="1"/>
          <p:nvPr/>
        </p:nvSpPr>
        <p:spPr>
          <a:xfrm>
            <a:off x="5443947" y="4385187"/>
            <a:ext cx="475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মাথার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উপর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টু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A3C660-8DDA-474C-8964-2F248B07C29A}"/>
              </a:ext>
            </a:extLst>
          </p:cNvPr>
          <p:cNvSpPr txBox="1"/>
          <p:nvPr/>
        </p:nvSpPr>
        <p:spPr>
          <a:xfrm>
            <a:off x="4618495" y="5002536"/>
            <a:ext cx="6292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কথা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ুপি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চুপি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9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45070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" name="Untitled Project1d10559.autosave">
            <a:hlinkClick r:id="" action="ppaction://media"/>
            <a:extLst>
              <a:ext uri="{FF2B5EF4-FFF2-40B4-BE49-F238E27FC236}">
                <a16:creationId xmlns:a16="http://schemas.microsoft.com/office/drawing/2014/main" id="{0C082BDF-7539-492E-A3DB-FF56CD14EE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8350" y="1143000"/>
            <a:ext cx="8116433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599059" y="475560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BA371-A38C-473D-A1F4-1C52E315F597}"/>
              </a:ext>
            </a:extLst>
          </p:cNvPr>
          <p:cNvSpPr txBox="1"/>
          <p:nvPr/>
        </p:nvSpPr>
        <p:spPr>
          <a:xfrm>
            <a:off x="1122280" y="1232283"/>
            <a:ext cx="813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এবার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তোমরা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তোমাদের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খাতায়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ট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বর্ণটি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লেখ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9B8AA7-D143-4C8D-80A4-98A0D14C508A}"/>
              </a:ext>
            </a:extLst>
          </p:cNvPr>
          <p:cNvSpPr txBox="1"/>
          <p:nvPr/>
        </p:nvSpPr>
        <p:spPr>
          <a:xfrm>
            <a:off x="4442740" y="850564"/>
            <a:ext cx="316788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endParaRPr lang="en-GB" sz="16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0CAD80-D06D-44FF-B292-D4AD0617D021}"/>
              </a:ext>
            </a:extLst>
          </p:cNvPr>
          <p:cNvSpPr txBox="1"/>
          <p:nvPr/>
        </p:nvSpPr>
        <p:spPr>
          <a:xfrm>
            <a:off x="5443947" y="6957906"/>
            <a:ext cx="475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টু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4E8A4-E355-40C7-8D6E-A6ABAB324D06}"/>
              </a:ext>
            </a:extLst>
          </p:cNvPr>
          <p:cNvSpPr txBox="1"/>
          <p:nvPr/>
        </p:nvSpPr>
        <p:spPr>
          <a:xfrm>
            <a:off x="5598927" y="6756427"/>
            <a:ext cx="475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71BF0-152C-4091-8E47-81178E2915E9}"/>
              </a:ext>
            </a:extLst>
          </p:cNvPr>
          <p:cNvSpPr txBox="1"/>
          <p:nvPr/>
        </p:nvSpPr>
        <p:spPr>
          <a:xfrm>
            <a:off x="5751327" y="7017317"/>
            <a:ext cx="475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45070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মূল্যায়ন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মূল্যায়ন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BA371-A38C-473D-A1F4-1C52E315F597}"/>
              </a:ext>
            </a:extLst>
          </p:cNvPr>
          <p:cNvSpPr txBox="1"/>
          <p:nvPr/>
        </p:nvSpPr>
        <p:spPr>
          <a:xfrm>
            <a:off x="1239862" y="1596327"/>
            <a:ext cx="813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কোনটি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ট?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9B8AA7-D143-4C8D-80A4-98A0D14C508A}"/>
              </a:ext>
            </a:extLst>
          </p:cNvPr>
          <p:cNvSpPr txBox="1"/>
          <p:nvPr/>
        </p:nvSpPr>
        <p:spPr>
          <a:xfrm>
            <a:off x="1071187" y="2380192"/>
            <a:ext cx="2655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A9F489-3FCA-43F3-AECF-7D4EF10D7C79}"/>
              </a:ext>
            </a:extLst>
          </p:cNvPr>
          <p:cNvSpPr txBox="1"/>
          <p:nvPr/>
        </p:nvSpPr>
        <p:spPr>
          <a:xfrm>
            <a:off x="4813194" y="2428154"/>
            <a:ext cx="475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</a:t>
            </a:r>
            <a:r>
              <a:rPr lang="as-IN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ো 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0CAD80-D06D-44FF-B292-D4AD0617D021}"/>
              </a:ext>
            </a:extLst>
          </p:cNvPr>
          <p:cNvSpPr txBox="1"/>
          <p:nvPr/>
        </p:nvSpPr>
        <p:spPr>
          <a:xfrm>
            <a:off x="7514999" y="4516188"/>
            <a:ext cx="475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টু</a:t>
            </a:r>
            <a:r>
              <a:rPr lang="en-US" sz="9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4E8A4-E355-40C7-8D6E-A6ABAB324D06}"/>
              </a:ext>
            </a:extLst>
          </p:cNvPr>
          <p:cNvSpPr txBox="1"/>
          <p:nvPr/>
        </p:nvSpPr>
        <p:spPr>
          <a:xfrm>
            <a:off x="8732826" y="2411627"/>
            <a:ext cx="475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9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71BF0-152C-4091-8E47-81178E2915E9}"/>
              </a:ext>
            </a:extLst>
          </p:cNvPr>
          <p:cNvSpPr txBox="1"/>
          <p:nvPr/>
        </p:nvSpPr>
        <p:spPr>
          <a:xfrm>
            <a:off x="3414383" y="4654499"/>
            <a:ext cx="475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45070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8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মূল্যায়ন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মূল্যায়ন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BA371-A38C-473D-A1F4-1C52E315F597}"/>
              </a:ext>
            </a:extLst>
          </p:cNvPr>
          <p:cNvSpPr txBox="1"/>
          <p:nvPr/>
        </p:nvSpPr>
        <p:spPr>
          <a:xfrm>
            <a:off x="1239862" y="1596327"/>
            <a:ext cx="813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বাড়ি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লিখে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আনি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1F31B-5BBE-4496-9CA3-B4596B97A3A2}"/>
              </a:ext>
            </a:extLst>
          </p:cNvPr>
          <p:cNvSpPr txBox="1"/>
          <p:nvPr/>
        </p:nvSpPr>
        <p:spPr>
          <a:xfrm>
            <a:off x="1390358" y="2686374"/>
            <a:ext cx="9495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       </a:t>
            </a:r>
            <a:r>
              <a:rPr lang="as-IN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       </a:t>
            </a:r>
            <a:r>
              <a:rPr lang="as-IN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       </a:t>
            </a:r>
            <a:r>
              <a:rPr lang="as-IN" sz="9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9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9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8C9E10-F1AB-41A5-9C0E-D9B022D7828D}"/>
              </a:ext>
            </a:extLst>
          </p:cNvPr>
          <p:cNvCxnSpPr/>
          <p:nvPr/>
        </p:nvCxnSpPr>
        <p:spPr>
          <a:xfrm>
            <a:off x="701040" y="3179299"/>
            <a:ext cx="1078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4DC816-336D-4D35-BCFF-460CEDD83C8D}"/>
              </a:ext>
            </a:extLst>
          </p:cNvPr>
          <p:cNvCxnSpPr/>
          <p:nvPr/>
        </p:nvCxnSpPr>
        <p:spPr>
          <a:xfrm>
            <a:off x="684624" y="3767807"/>
            <a:ext cx="1078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4512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689674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ূ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্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য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ন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B0F5A-323D-4AAC-A5F1-1F4EB91C934F}"/>
              </a:ext>
            </a:extLst>
          </p:cNvPr>
          <p:cNvSpPr txBox="1"/>
          <p:nvPr/>
        </p:nvSpPr>
        <p:spPr>
          <a:xfrm>
            <a:off x="2067948" y="2222978"/>
            <a:ext cx="4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B0710-F4E3-42AE-92A0-8D423779FC09}"/>
              </a:ext>
            </a:extLst>
          </p:cNvPr>
          <p:cNvGrpSpPr/>
          <p:nvPr/>
        </p:nvGrpSpPr>
        <p:grpSpPr>
          <a:xfrm>
            <a:off x="-3812568" y="-349684"/>
            <a:ext cx="3492304" cy="5331298"/>
            <a:chOff x="4343401" y="379395"/>
            <a:chExt cx="3492304" cy="53312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84CCFC-CE7F-427F-8BF5-FDB92AA08452}"/>
                </a:ext>
              </a:extLst>
            </p:cNvPr>
            <p:cNvSpPr txBox="1"/>
            <p:nvPr/>
          </p:nvSpPr>
          <p:spPr>
            <a:xfrm>
              <a:off x="4343401" y="2464752"/>
              <a:ext cx="3492304" cy="3245941"/>
            </a:xfrm>
            <a:prstGeom prst="flowChartConnector">
              <a:avLst/>
            </a:prstGeom>
            <a:gradFill>
              <a:gsLst>
                <a:gs pos="68000">
                  <a:srgbClr val="54DD54"/>
                </a:gs>
                <a:gs pos="38000">
                  <a:srgbClr val="FFFFFF"/>
                </a:gs>
                <a:gs pos="0">
                  <a:srgbClr val="0000FF"/>
                </a:gs>
                <a:gs pos="84000">
                  <a:srgbClr val="FFFFFF"/>
                </a:gs>
              </a:gsLst>
              <a:lin ang="8100000" scaled="1"/>
            </a:gradFill>
            <a:scene3d>
              <a:camera prst="orthographicFront">
                <a:rot lat="0" lon="21599971" rev="0"/>
              </a:camera>
              <a:lightRig rig="threePt" dir="t"/>
            </a:scene3d>
            <a:sp3d contourW="12700">
              <a:bevelT w="673100" h="501650" prst="artDeco"/>
              <a:bevelB w="260350" prst="divot"/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square" rtlCol="0" anchor="ctr">
              <a:spAutoFit/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en-US" sz="4800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আজকে</a:t>
              </a:r>
              <a:r>
                <a:rPr lang="en-US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এ প</a:t>
              </a:r>
              <a:r>
                <a:rPr lang="as-IN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র</a:t>
              </a:r>
              <a:r>
                <a:rPr lang="en-US" sz="4800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্য</a:t>
              </a:r>
              <a:r>
                <a:rPr lang="as-IN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ন</a:t>
              </a:r>
              <a:r>
                <a:rPr lang="en-US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্</a:t>
              </a:r>
              <a:r>
                <a:rPr lang="as-IN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ত</a:t>
              </a:r>
              <a:r>
                <a:rPr lang="en-US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ই।</a:t>
              </a:r>
              <a:r>
                <a:rPr lang="bn-IN" sz="6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bn-IN" sz="88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</a:t>
              </a:r>
              <a:r>
                <a:rPr lang="bn-IN" sz="9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           </a:t>
              </a:r>
              <a:endParaRPr lang="en-US" sz="96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4AFBD0-3E6A-4C7B-AD19-933BB8738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72000" y="379395"/>
              <a:ext cx="2395539" cy="252994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5A88A8-6DFA-4FF4-9E06-16F11FAF59F6}"/>
              </a:ext>
            </a:extLst>
          </p:cNvPr>
          <p:cNvGrpSpPr/>
          <p:nvPr/>
        </p:nvGrpSpPr>
        <p:grpSpPr>
          <a:xfrm flipH="1">
            <a:off x="-7239222" y="518157"/>
            <a:ext cx="3255119" cy="5555564"/>
            <a:chOff x="9982200" y="1066800"/>
            <a:chExt cx="3669827" cy="5486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E7682A5-3D3D-4C74-8F72-0A38DD82D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0287000" y="1066800"/>
              <a:ext cx="2514600" cy="312955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62B76D-61C7-452E-BD37-D09C494B3DE5}"/>
                </a:ext>
              </a:extLst>
            </p:cNvPr>
            <p:cNvSpPr/>
            <p:nvPr/>
          </p:nvSpPr>
          <p:spPr>
            <a:xfrm>
              <a:off x="9982200" y="3581400"/>
              <a:ext cx="3669827" cy="29718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29000">
                  <a:srgbClr val="FFEDB6"/>
                </a:gs>
                <a:gs pos="46892">
                  <a:srgbClr val="FF0000"/>
                </a:gs>
                <a:gs pos="73000">
                  <a:schemeClr val="bg1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w="406400" h="336550" prst="riblet"/>
              <a:bevelB w="273050" h="2667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ধ</a:t>
              </a:r>
              <a:r>
                <a:rPr lang="en-US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ন</a:t>
              </a:r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্</a:t>
              </a:r>
              <a:r>
                <a:rPr lang="en-US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য</a:t>
              </a:r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ব</a:t>
              </a:r>
              <a:r>
                <a:rPr lang="en-US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া</a:t>
              </a:r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দ</a:t>
              </a:r>
              <a:endParaRPr lang="en-US" sz="2800" dirty="0"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483CDE-6627-4866-A70B-255FF5100454}"/>
              </a:ext>
            </a:extLst>
          </p:cNvPr>
          <p:cNvSpPr/>
          <p:nvPr/>
        </p:nvSpPr>
        <p:spPr>
          <a:xfrm>
            <a:off x="-4844" y="0"/>
            <a:ext cx="5960215" cy="6914278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6858000 h 6858000"/>
              <a:gd name="connsiteX3" fmla="*/ 0 w 4495800"/>
              <a:gd name="connsiteY3" fmla="*/ 6858000 h 6858000"/>
              <a:gd name="connsiteX4" fmla="*/ 0 w 449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accent2">
                  <a:lumMod val="40000"/>
                  <a:lumOff val="60000"/>
                </a:schemeClr>
              </a:gs>
              <a:gs pos="96000">
                <a:schemeClr val="accent6">
                  <a:lumMod val="40000"/>
                  <a:lumOff val="6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 w="958850" h="158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EED623-7A2D-44D1-99DF-18B7F529B9C6}"/>
              </a:ext>
            </a:extLst>
          </p:cNvPr>
          <p:cNvSpPr/>
          <p:nvPr/>
        </p:nvSpPr>
        <p:spPr>
          <a:xfrm>
            <a:off x="-34302" y="3335690"/>
            <a:ext cx="5960215" cy="890168"/>
          </a:xfrm>
          <a:custGeom>
            <a:avLst/>
            <a:gdLst>
              <a:gd name="connsiteX0" fmla="*/ 201288 w 4267200"/>
              <a:gd name="connsiteY0" fmla="*/ 0 h 1143000"/>
              <a:gd name="connsiteX1" fmla="*/ 4267200 w 4267200"/>
              <a:gd name="connsiteY1" fmla="*/ 0 h 1143000"/>
              <a:gd name="connsiteX2" fmla="*/ 4267200 w 4267200"/>
              <a:gd name="connsiteY2" fmla="*/ 1143000 h 1143000"/>
              <a:gd name="connsiteX3" fmla="*/ 201287 w 4267200"/>
              <a:gd name="connsiteY3" fmla="*/ 1143000 h 1143000"/>
              <a:gd name="connsiteX4" fmla="*/ 58955 w 4267200"/>
              <a:gd name="connsiteY4" fmla="*/ 1087203 h 1143000"/>
              <a:gd name="connsiteX5" fmla="*/ 0 w 4267200"/>
              <a:gd name="connsiteY5" fmla="*/ 952496 h 1143000"/>
              <a:gd name="connsiteX6" fmla="*/ 0 w 4267200"/>
              <a:gd name="connsiteY6" fmla="*/ 190504 h 1143000"/>
              <a:gd name="connsiteX7" fmla="*/ 58956 w 4267200"/>
              <a:gd name="connsiteY7" fmla="*/ 55797 h 1143000"/>
              <a:gd name="connsiteX8" fmla="*/ 201288 w 4267200"/>
              <a:gd name="connsiteY8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1143000">
                <a:moveTo>
                  <a:pt x="201288" y="0"/>
                </a:moveTo>
                <a:lnTo>
                  <a:pt x="4267200" y="0"/>
                </a:lnTo>
                <a:lnTo>
                  <a:pt x="4267200" y="1143000"/>
                </a:lnTo>
                <a:lnTo>
                  <a:pt x="201287" y="1143000"/>
                </a:lnTo>
                <a:cubicBezTo>
                  <a:pt x="147902" y="1143000"/>
                  <a:pt x="96705" y="1122929"/>
                  <a:pt x="58955" y="1087203"/>
                </a:cubicBezTo>
                <a:cubicBezTo>
                  <a:pt x="21207" y="1051477"/>
                  <a:pt x="0" y="1003021"/>
                  <a:pt x="0" y="952496"/>
                </a:cubicBezTo>
                <a:lnTo>
                  <a:pt x="0" y="190504"/>
                </a:lnTo>
                <a:cubicBezTo>
                  <a:pt x="0" y="139979"/>
                  <a:pt x="21207" y="91524"/>
                  <a:pt x="58956" y="55797"/>
                </a:cubicBezTo>
                <a:cubicBezTo>
                  <a:pt x="96705" y="20071"/>
                  <a:pt x="147903" y="0"/>
                  <a:pt x="201288" y="0"/>
                </a:cubicBezTo>
                <a:close/>
              </a:path>
            </a:pathLst>
          </a:custGeom>
          <a:gradFill>
            <a:gsLst>
              <a:gs pos="39000">
                <a:schemeClr val="accent2">
                  <a:lumMod val="40000"/>
                  <a:lumOff val="60000"/>
                </a:schemeClr>
              </a:gs>
              <a:gs pos="96000">
                <a:schemeClr val="accent6">
                  <a:lumMod val="40000"/>
                  <a:lumOff val="60000"/>
                </a:schemeClr>
              </a:gs>
              <a:gs pos="16000">
                <a:schemeClr val="accent2">
                  <a:lumMod val="60000"/>
                  <a:lumOff val="40000"/>
                </a:scheme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bn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BCE58-336D-459C-AA50-6017F4A2C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55" y="1007983"/>
            <a:ext cx="1986739" cy="16608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020254-E66E-4528-9388-A017CD1CE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48420" y="4017168"/>
            <a:ext cx="5875643" cy="2859326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67B53-9482-4F25-9F3E-F460275BCFEE}"/>
              </a:ext>
            </a:extLst>
          </p:cNvPr>
          <p:cNvSpPr/>
          <p:nvPr/>
        </p:nvSpPr>
        <p:spPr>
          <a:xfrm>
            <a:off x="5945540" y="20439"/>
            <a:ext cx="6167331" cy="6877238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6858000 h 6858000"/>
              <a:gd name="connsiteX3" fmla="*/ 0 w 4495800"/>
              <a:gd name="connsiteY3" fmla="*/ 6858000 h 6858000"/>
              <a:gd name="connsiteX4" fmla="*/ 0 w 449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7000">
                <a:schemeClr val="accent2">
                  <a:lumMod val="40000"/>
                  <a:lumOff val="6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61000">
                <a:schemeClr val="accent2">
                  <a:lumMod val="60000"/>
                  <a:lumOff val="40000"/>
                </a:schemeClr>
              </a:gs>
              <a:gs pos="13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 w="958850" h="158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2F3754E-A7E0-4D65-A9BE-4EDDF85C6ECD}"/>
              </a:ext>
            </a:extLst>
          </p:cNvPr>
          <p:cNvSpPr/>
          <p:nvPr/>
        </p:nvSpPr>
        <p:spPr>
          <a:xfrm>
            <a:off x="5998167" y="3285868"/>
            <a:ext cx="6114704" cy="885400"/>
          </a:xfrm>
          <a:custGeom>
            <a:avLst/>
            <a:gdLst>
              <a:gd name="connsiteX0" fmla="*/ 201288 w 4267200"/>
              <a:gd name="connsiteY0" fmla="*/ 0 h 1143000"/>
              <a:gd name="connsiteX1" fmla="*/ 4267200 w 4267200"/>
              <a:gd name="connsiteY1" fmla="*/ 0 h 1143000"/>
              <a:gd name="connsiteX2" fmla="*/ 4267200 w 4267200"/>
              <a:gd name="connsiteY2" fmla="*/ 1143000 h 1143000"/>
              <a:gd name="connsiteX3" fmla="*/ 201287 w 4267200"/>
              <a:gd name="connsiteY3" fmla="*/ 1143000 h 1143000"/>
              <a:gd name="connsiteX4" fmla="*/ 58955 w 4267200"/>
              <a:gd name="connsiteY4" fmla="*/ 1087203 h 1143000"/>
              <a:gd name="connsiteX5" fmla="*/ 0 w 4267200"/>
              <a:gd name="connsiteY5" fmla="*/ 952496 h 1143000"/>
              <a:gd name="connsiteX6" fmla="*/ 0 w 4267200"/>
              <a:gd name="connsiteY6" fmla="*/ 190504 h 1143000"/>
              <a:gd name="connsiteX7" fmla="*/ 58956 w 4267200"/>
              <a:gd name="connsiteY7" fmla="*/ 55797 h 1143000"/>
              <a:gd name="connsiteX8" fmla="*/ 201288 w 4267200"/>
              <a:gd name="connsiteY8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1143000">
                <a:moveTo>
                  <a:pt x="201288" y="0"/>
                </a:moveTo>
                <a:lnTo>
                  <a:pt x="4267200" y="0"/>
                </a:lnTo>
                <a:lnTo>
                  <a:pt x="4267200" y="1143000"/>
                </a:lnTo>
                <a:lnTo>
                  <a:pt x="201287" y="1143000"/>
                </a:lnTo>
                <a:cubicBezTo>
                  <a:pt x="147902" y="1143000"/>
                  <a:pt x="96705" y="1122929"/>
                  <a:pt x="58955" y="1087203"/>
                </a:cubicBezTo>
                <a:cubicBezTo>
                  <a:pt x="21207" y="1051477"/>
                  <a:pt x="0" y="1003021"/>
                  <a:pt x="0" y="952496"/>
                </a:cubicBezTo>
                <a:lnTo>
                  <a:pt x="0" y="190504"/>
                </a:lnTo>
                <a:cubicBezTo>
                  <a:pt x="0" y="139979"/>
                  <a:pt x="21207" y="91524"/>
                  <a:pt x="58956" y="55797"/>
                </a:cubicBezTo>
                <a:cubicBezTo>
                  <a:pt x="96705" y="20071"/>
                  <a:pt x="147903" y="0"/>
                  <a:pt x="201288" y="0"/>
                </a:cubicBezTo>
                <a:close/>
              </a:path>
            </a:pathLst>
          </a:custGeom>
          <a:gradFill>
            <a:gsLst>
              <a:gs pos="77000">
                <a:schemeClr val="accent2">
                  <a:lumMod val="40000"/>
                  <a:lumOff val="60000"/>
                </a:schemeClr>
              </a:gs>
              <a:gs pos="29000">
                <a:schemeClr val="accent6">
                  <a:lumMod val="40000"/>
                  <a:lumOff val="60000"/>
                </a:schemeClr>
              </a:gs>
              <a:gs pos="61000">
                <a:schemeClr val="accent2">
                  <a:lumMod val="60000"/>
                  <a:lumOff val="40000"/>
                </a:schemeClr>
              </a:gs>
              <a:gs pos="13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bn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658AB9-ED82-4568-892E-0C9B9FFBB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47" y="891440"/>
            <a:ext cx="1613293" cy="1651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75E4AE-F786-4FE4-A8D9-D8965BA81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12444" y="4026368"/>
            <a:ext cx="6191468" cy="28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C 1.25E-6 -0.03495 0.14987 -0.06204 0.33112 -0.06204 C 0.51836 -0.06204 0.66797 -0.03495 0.66797 -1.48148E-6 C 0.66797 0.03496 0.81771 0.06204 1.00495 0.06204 C 1.18646 0.06204 1.3362 0.03496 1.3362 -1.48148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C -3.54167E-6 0.03495 0.10365 0.06203 0.22956 0.06203 C 0.35925 0.06203 0.46276 0.03495 0.46276 4.44444E-6 C 0.46276 -0.03496 0.56628 -0.06204 0.69597 -0.06204 C 0.82188 -0.06204 0.92552 -0.03496 0.92552 4.44444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  <p:bldP spid="25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29000">
              <a:srgbClr val="FFEDB6"/>
            </a:gs>
            <a:gs pos="46892">
              <a:srgbClr val="00FFCC"/>
            </a:gs>
            <a:gs pos="73000">
              <a:schemeClr val="bg1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C92427-726E-4FD7-8AA5-6150F17F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65" y="559191"/>
            <a:ext cx="10789920" cy="57396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425450" h="203200" prst="slope"/>
            <a:bevelB w="0" h="0" prst="artDeco"/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391ACB-B3CA-4D25-B360-9E1219EAE58C}"/>
              </a:ext>
            </a:extLst>
          </p:cNvPr>
          <p:cNvSpPr/>
          <p:nvPr/>
        </p:nvSpPr>
        <p:spPr>
          <a:xfrm>
            <a:off x="1670431" y="2433983"/>
            <a:ext cx="4837739" cy="1974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1000">
                <a:srgbClr val="0000FF"/>
              </a:gs>
              <a:gs pos="49000">
                <a:schemeClr val="bg1"/>
              </a:gs>
              <a:gs pos="29000">
                <a:srgbClr val="FF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F9BD52-83B0-448A-B8D6-2B9D0CFC1F94}"/>
              </a:ext>
            </a:extLst>
          </p:cNvPr>
          <p:cNvSpPr/>
          <p:nvPr/>
        </p:nvSpPr>
        <p:spPr>
          <a:xfrm>
            <a:off x="4066308" y="3410729"/>
            <a:ext cx="7114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সজল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কুমার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সরকার</a:t>
            </a:r>
            <a:endParaRPr lang="en-US" sz="4000" b="1" dirty="0">
              <a:ln w="0"/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সহকারি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endParaRPr lang="en-US" sz="4000" b="1" dirty="0">
              <a:ln w="0"/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সরকারি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প্রাথমিক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বিদ্যালয়</a:t>
            </a:r>
            <a:endParaRPr lang="en-US" sz="4000" b="1" dirty="0">
              <a:ln w="0"/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গৌরীপুর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ময়মনসিংহ</a:t>
            </a:r>
            <a:r>
              <a:rPr lang="en-US" sz="4000" b="1" dirty="0">
                <a:ln w="0"/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0F3AA-2F7C-4267-905E-7673C802B548}"/>
              </a:ext>
            </a:extLst>
          </p:cNvPr>
          <p:cNvSpPr/>
          <p:nvPr/>
        </p:nvSpPr>
        <p:spPr>
          <a:xfrm>
            <a:off x="1578391" y="1615766"/>
            <a:ext cx="40430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6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r>
              <a:rPr lang="en-US" sz="6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  <a:endParaRPr lang="en-GB" sz="6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1F8D8-89A8-43F3-A1D2-30BD0BD8B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936" y="883232"/>
            <a:ext cx="2254122" cy="2674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9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æææææ</a:t>
            </a:r>
            <a:endParaRPr lang="en-GB" dirty="0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D5F85786-F19B-46C5-A262-9D108510B54C}"/>
              </a:ext>
            </a:extLst>
          </p:cNvPr>
          <p:cNvSpPr/>
          <p:nvPr/>
        </p:nvSpPr>
        <p:spPr>
          <a:xfrm>
            <a:off x="-3592160" y="1187955"/>
            <a:ext cx="2941983" cy="2779542"/>
          </a:xfrm>
          <a:prstGeom prst="diamond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E506D003-63C4-444C-8530-6C124A591DFC}"/>
              </a:ext>
            </a:extLst>
          </p:cNvPr>
          <p:cNvSpPr/>
          <p:nvPr/>
        </p:nvSpPr>
        <p:spPr>
          <a:xfrm>
            <a:off x="-7236508" y="1481031"/>
            <a:ext cx="6586331" cy="3356011"/>
          </a:xfrm>
          <a:prstGeom prst="foldedCorner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শ্রেণি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প্রথম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বিষয়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বাংলা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পাঠের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শিরোনাম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বর্ণ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শিখি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(ট ঠ ড ঢ ণ)</a:t>
            </a: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: ১৮ পিরিয়ড:১ “ট’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শোনা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পড়া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লেখা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পাঠ্য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বই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পৃষ্টাঃ২৪-২৫</a:t>
            </a: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: ৪০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মিনিট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704BD-9B76-4604-B762-7AE7604BAC2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40703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5E-6 1.85185E-6 L 0.95573 -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86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56495-276E-4483-BA05-6FDB8444E75E}"/>
              </a:ext>
            </a:extLst>
          </p:cNvPr>
          <p:cNvSpPr txBox="1"/>
          <p:nvPr/>
        </p:nvSpPr>
        <p:spPr>
          <a:xfrm flipH="1">
            <a:off x="1582972" y="1328632"/>
            <a:ext cx="127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শিখনফল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CC6FC-E82C-4AD6-9133-F1AD24D4A51F}"/>
              </a:ext>
            </a:extLst>
          </p:cNvPr>
          <p:cNvSpPr txBox="1"/>
          <p:nvPr/>
        </p:nvSpPr>
        <p:spPr>
          <a:xfrm flipH="1">
            <a:off x="2020293" y="1851852"/>
            <a:ext cx="908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পাঠশেষে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শিশুরা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নিম্নলিখিত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োগ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মূহ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অ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্জ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ে-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BD894-970B-4BA5-853E-03BB8901B6D0}"/>
              </a:ext>
            </a:extLst>
          </p:cNvPr>
          <p:cNvSpPr txBox="1"/>
          <p:nvPr/>
        </p:nvSpPr>
        <p:spPr>
          <a:xfrm flipH="1">
            <a:off x="711275" y="2221184"/>
            <a:ext cx="63129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ঃ</a:t>
            </a:r>
          </a:p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১.১.১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বাক্য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ৃ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োগসহকারে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োগসহকারে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মনে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রাখবে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১.২.২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কারচিহ্নযুক্ত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মনয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১.২.৩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কারচিহ্নহীন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কারচিহ্নযুক্ত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বাক্য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১.৩.১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্দে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অ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রোধ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১.৩.২ প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রশ্ন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বুঝতে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endParaRPr lang="en-US" sz="1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63A78-04EE-4564-8435-BFF9B2D5A997}"/>
              </a:ext>
            </a:extLst>
          </p:cNvPr>
          <p:cNvSpPr txBox="1"/>
          <p:nvPr/>
        </p:nvSpPr>
        <p:spPr>
          <a:xfrm flipH="1">
            <a:off x="768502" y="4344338"/>
            <a:ext cx="52028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endParaRPr lang="en-US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১.১.১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বাক্য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শ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্দে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্ণ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ট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ভ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ভ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১.২.২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কারচিহ্নযুক্ত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স্পষ্টভাবে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১.৩.১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অ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রোধ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১.৩.২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প্রশ্ন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উত্তর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F97B0-7C72-4AD3-8E1F-126151220320}"/>
              </a:ext>
            </a:extLst>
          </p:cNvPr>
          <p:cNvSpPr txBox="1"/>
          <p:nvPr/>
        </p:nvSpPr>
        <p:spPr>
          <a:xfrm flipH="1">
            <a:off x="7389967" y="2474050"/>
            <a:ext cx="3815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ড়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US" sz="1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১.১.১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বাংলা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স্পষ্ট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শুদ্ধ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উচ্চার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ড়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৩.১.১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নিজের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লেখা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বর্ণ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চি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ড়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58A46-CC2A-4A6A-BB3A-ABCBBBBB06AD}"/>
              </a:ext>
            </a:extLst>
          </p:cNvPr>
          <p:cNvSpPr txBox="1"/>
          <p:nvPr/>
        </p:nvSpPr>
        <p:spPr>
          <a:xfrm flipH="1">
            <a:off x="7373815" y="4220787"/>
            <a:ext cx="3984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লেখা</a:t>
            </a:r>
            <a:endParaRPr lang="en-US" sz="1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১.১.১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ট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আকৃতিতে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বাংলা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15A88-2EC1-4D3C-AF70-F6AE7F891F59}"/>
              </a:ext>
            </a:extLst>
          </p:cNvPr>
          <p:cNvSpPr/>
          <p:nvPr/>
        </p:nvSpPr>
        <p:spPr>
          <a:xfrm rot="18043196">
            <a:off x="3673198" y="3624251"/>
            <a:ext cx="6194443" cy="45719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6048C-F22E-4D04-8ABB-666DAE58C440}"/>
              </a:ext>
            </a:extLst>
          </p:cNvPr>
          <p:cNvSpPr/>
          <p:nvPr/>
        </p:nvSpPr>
        <p:spPr>
          <a:xfrm rot="18043196">
            <a:off x="3755260" y="3671144"/>
            <a:ext cx="6194443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4E304-EF46-435B-85E5-9DE65CEAB403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2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9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9" grpId="0"/>
          <p:bldP spid="8" grpId="0"/>
          <p:bldP spid="12" grpId="0"/>
          <p:bldP spid="13" grpId="0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9" grpId="0"/>
          <p:bldP spid="8" grpId="0"/>
          <p:bldP spid="12" grpId="0"/>
          <p:bldP spid="13" grpId="0"/>
          <p:bldP spid="14" grpId="0" animBg="1"/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56495-276E-4483-BA05-6FDB8444E75E}"/>
              </a:ext>
            </a:extLst>
          </p:cNvPr>
          <p:cNvSpPr txBox="1"/>
          <p:nvPr/>
        </p:nvSpPr>
        <p:spPr>
          <a:xfrm flipH="1">
            <a:off x="1582971" y="1328632"/>
            <a:ext cx="408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নিরাপত্তাবোধ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/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পরিবেশ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সৃষ্টি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CC6FC-E82C-4AD6-9133-F1AD24D4A51F}"/>
              </a:ext>
            </a:extLst>
          </p:cNvPr>
          <p:cNvSpPr txBox="1"/>
          <p:nvPr/>
        </p:nvSpPr>
        <p:spPr>
          <a:xfrm flipH="1">
            <a:off x="2910720" y="1904001"/>
            <a:ext cx="743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সালাম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বিনিময়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কুশল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বিনিময়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প্রয়োজনে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শ্রেণি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বিন্যাস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CFD11-DB97-4160-8168-78D605E83857}"/>
              </a:ext>
            </a:extLst>
          </p:cNvPr>
          <p:cNvSpPr txBox="1"/>
          <p:nvPr/>
        </p:nvSpPr>
        <p:spPr>
          <a:xfrm>
            <a:off x="1846384" y="2890110"/>
            <a:ext cx="234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আবেগ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সৃষ্টি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ঃ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4EF45-1136-47B0-B551-5975AE6CF8E7}"/>
              </a:ext>
            </a:extLst>
          </p:cNvPr>
          <p:cNvSpPr txBox="1"/>
          <p:nvPr/>
        </p:nvSpPr>
        <p:spPr>
          <a:xfrm>
            <a:off x="2913183" y="3429376"/>
            <a:ext cx="471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র্ণ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গানের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সাহায্যে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3"/>
              </a:rPr>
              <a:t>https://www.youtube.com/watch?v=BcCRP_QMIxA</a:t>
            </a:r>
            <a:r>
              <a:rPr lang="en-GB" dirty="0">
                <a:hlinkClick r:id="rId4" action="ppaction://hlinksldjump"/>
              </a:rPr>
              <a:t>Slide 7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56495-276E-4483-BA05-6FDB8444E75E}"/>
              </a:ext>
            </a:extLst>
          </p:cNvPr>
          <p:cNvSpPr txBox="1"/>
          <p:nvPr/>
        </p:nvSpPr>
        <p:spPr>
          <a:xfrm flipH="1">
            <a:off x="1582971" y="1328632"/>
            <a:ext cx="408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নিরাপত্তাবোধ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/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পরিবেশ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সৃষ্টি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 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১৫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১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B0F5A-323D-4AAC-A5F1-1F4EB91C934F}"/>
              </a:ext>
            </a:extLst>
          </p:cNvPr>
          <p:cNvSpPr txBox="1"/>
          <p:nvPr/>
        </p:nvSpPr>
        <p:spPr>
          <a:xfrm>
            <a:off x="2067948" y="2222978"/>
            <a:ext cx="4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20E30-ABA7-4F2E-A3F5-DD0173B51026}"/>
              </a:ext>
            </a:extLst>
          </p:cNvPr>
          <p:cNvSpPr txBox="1"/>
          <p:nvPr/>
        </p:nvSpPr>
        <p:spPr>
          <a:xfrm>
            <a:off x="-3629632" y="1601189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97450A-AF9A-42F2-A39E-4C03558A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36" b="13962"/>
          <a:stretch/>
        </p:blipFill>
        <p:spPr>
          <a:xfrm>
            <a:off x="-3434420" y="2265733"/>
            <a:ext cx="2621610" cy="1942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BE0894-EFEC-4E80-B257-2400B362C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82" b="11603"/>
          <a:stretch/>
        </p:blipFill>
        <p:spPr>
          <a:xfrm>
            <a:off x="-3331471" y="2013153"/>
            <a:ext cx="2621610" cy="1995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E4785B-869C-49F8-97BA-A5756E94E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78" b="12491"/>
          <a:stretch/>
        </p:blipFill>
        <p:spPr>
          <a:xfrm>
            <a:off x="-3413616" y="2120857"/>
            <a:ext cx="2545632" cy="2067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0C441C-6CE7-4536-8858-1CFEE3012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82" b="11603"/>
          <a:stretch/>
        </p:blipFill>
        <p:spPr>
          <a:xfrm>
            <a:off x="-3286574" y="2118945"/>
            <a:ext cx="2621610" cy="199577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F50BC2-3F81-4838-B4FE-3AA310E9EB3C}"/>
              </a:ext>
            </a:extLst>
          </p:cNvPr>
          <p:cNvSpPr txBox="1"/>
          <p:nvPr/>
        </p:nvSpPr>
        <p:spPr>
          <a:xfrm flipH="1">
            <a:off x="7205428" y="1298787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পূর্বজ্ঞান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যাচাই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4BBC6-DC17-4D6A-8BD6-1D83A4B761EB}"/>
              </a:ext>
            </a:extLst>
          </p:cNvPr>
          <p:cNvSpPr txBox="1"/>
          <p:nvPr/>
        </p:nvSpPr>
        <p:spPr>
          <a:xfrm>
            <a:off x="1273816" y="1526402"/>
            <a:ext cx="332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66"/>
                </a:solidFill>
              </a:rPr>
              <a:t>মনে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আছে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কিনা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তা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দেখি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BE7D7-597F-49BE-9826-DE7FBF15C5B3}"/>
              </a:ext>
            </a:extLst>
          </p:cNvPr>
          <p:cNvSpPr txBox="1"/>
          <p:nvPr/>
        </p:nvSpPr>
        <p:spPr>
          <a:xfrm>
            <a:off x="2409686" y="5511034"/>
            <a:ext cx="722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ছেলে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মেয়ে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টগর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ফ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ল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তুলছে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B93BDF-92B3-458F-AD32-97D4FC91608F}"/>
              </a:ext>
            </a:extLst>
          </p:cNvPr>
          <p:cNvSpPr txBox="1"/>
          <p:nvPr/>
        </p:nvSpPr>
        <p:spPr>
          <a:xfrm>
            <a:off x="1392856" y="2815311"/>
            <a:ext cx="27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ফ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ল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তুলছে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96FFD-FE68-449A-9EB5-9F4375BC5782}"/>
              </a:ext>
            </a:extLst>
          </p:cNvPr>
          <p:cNvSpPr txBox="1"/>
          <p:nvPr/>
        </p:nvSpPr>
        <p:spPr>
          <a:xfrm>
            <a:off x="1545256" y="3372443"/>
            <a:ext cx="1392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GB" sz="4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F08BAB-51FF-4925-AEF8-1F7DBDB59FE2}"/>
              </a:ext>
            </a:extLst>
          </p:cNvPr>
          <p:cNvSpPr txBox="1"/>
          <p:nvPr/>
        </p:nvSpPr>
        <p:spPr>
          <a:xfrm>
            <a:off x="8709282" y="3105118"/>
            <a:ext cx="253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r>
              <a:rPr lang="en-US" sz="6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তুলি</a:t>
            </a:r>
            <a:endParaRPr lang="en-GB" sz="4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FE1FDE-0D12-4CFF-97E5-5A13A90B4C14}"/>
              </a:ext>
            </a:extLst>
          </p:cNvPr>
          <p:cNvSpPr txBox="1"/>
          <p:nvPr/>
        </p:nvSpPr>
        <p:spPr>
          <a:xfrm>
            <a:off x="-3627132" y="1618679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E39FFB-01C0-46E6-9C78-B19F3840F9CC}"/>
              </a:ext>
            </a:extLst>
          </p:cNvPr>
          <p:cNvSpPr txBox="1"/>
          <p:nvPr/>
        </p:nvSpPr>
        <p:spPr>
          <a:xfrm>
            <a:off x="2562086" y="5498542"/>
            <a:ext cx="767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ছেলে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দাড়িয়ে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আছে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মেয়ে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ঠোঙা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খুলতেছে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28193C-C14A-482A-8F7B-61A64748ED51}"/>
              </a:ext>
            </a:extLst>
          </p:cNvPr>
          <p:cNvSpPr txBox="1"/>
          <p:nvPr/>
        </p:nvSpPr>
        <p:spPr>
          <a:xfrm>
            <a:off x="1395356" y="2832802"/>
            <a:ext cx="27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খুলতেছে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99D347-E675-4200-B6F0-4549360C46B4}"/>
              </a:ext>
            </a:extLst>
          </p:cNvPr>
          <p:cNvSpPr txBox="1"/>
          <p:nvPr/>
        </p:nvSpPr>
        <p:spPr>
          <a:xfrm>
            <a:off x="1532766" y="3344961"/>
            <a:ext cx="1392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ঙা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A93841-24BD-48D3-8175-4B63F8E0D152}"/>
              </a:ext>
            </a:extLst>
          </p:cNvPr>
          <p:cNvSpPr txBox="1"/>
          <p:nvPr/>
        </p:nvSpPr>
        <p:spPr>
          <a:xfrm>
            <a:off x="8711782" y="3047655"/>
            <a:ext cx="253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ঙা</a:t>
            </a:r>
            <a:r>
              <a:rPr lang="en-US" sz="6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খুলি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4A40-514A-4857-89A9-4F94D865C108}"/>
              </a:ext>
            </a:extLst>
          </p:cNvPr>
          <p:cNvSpPr txBox="1"/>
          <p:nvPr/>
        </p:nvSpPr>
        <p:spPr>
          <a:xfrm>
            <a:off x="-3594652" y="1636166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মেয়েটি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করছে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4DAA12-EFDA-4288-85FE-398D9A35280B}"/>
              </a:ext>
            </a:extLst>
          </p:cNvPr>
          <p:cNvSpPr txBox="1"/>
          <p:nvPr/>
        </p:nvSpPr>
        <p:spPr>
          <a:xfrm>
            <a:off x="1685166" y="3407421"/>
            <a:ext cx="1392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D7E212-D628-48BE-9E43-B6A6D41C73B5}"/>
              </a:ext>
            </a:extLst>
          </p:cNvPr>
          <p:cNvSpPr txBox="1"/>
          <p:nvPr/>
        </p:nvSpPr>
        <p:spPr>
          <a:xfrm>
            <a:off x="8864182" y="3215046"/>
            <a:ext cx="253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D67154-3C29-4C7A-9555-CF3BC4512954}"/>
              </a:ext>
            </a:extLst>
          </p:cNvPr>
          <p:cNvSpPr txBox="1"/>
          <p:nvPr/>
        </p:nvSpPr>
        <p:spPr>
          <a:xfrm>
            <a:off x="-3442252" y="1788571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ছেলেটি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করছে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40A0BE-C369-4E53-BAA9-B077A5084F55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3125 L 0.67409 0.05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449 L 0.39141 0.067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71523 0.0048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449 L 0.39141 0.067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69102 0.0280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38073 0.0594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32" grpId="0"/>
      <p:bldP spid="5" grpId="0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 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১৫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১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B0F5A-323D-4AAC-A5F1-1F4EB91C934F}"/>
              </a:ext>
            </a:extLst>
          </p:cNvPr>
          <p:cNvSpPr txBox="1"/>
          <p:nvPr/>
        </p:nvSpPr>
        <p:spPr>
          <a:xfrm>
            <a:off x="2067948" y="2222978"/>
            <a:ext cx="4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20E30-ABA7-4F2E-A3F5-DD0173B51026}"/>
              </a:ext>
            </a:extLst>
          </p:cNvPr>
          <p:cNvSpPr txBox="1"/>
          <p:nvPr/>
        </p:nvSpPr>
        <p:spPr>
          <a:xfrm>
            <a:off x="4511482" y="1748674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ছেলেটি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বাজাচ্ছে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BE0894-EFEC-4E80-B257-2400B362C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82" b="11603"/>
          <a:stretch/>
        </p:blipFill>
        <p:spPr>
          <a:xfrm>
            <a:off x="-3331471" y="2432875"/>
            <a:ext cx="2621610" cy="1995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14B1A1-D4EE-427B-8C77-5E998B2B5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4" b="11338"/>
          <a:stretch/>
        </p:blipFill>
        <p:spPr>
          <a:xfrm>
            <a:off x="-3255023" y="3117004"/>
            <a:ext cx="2621610" cy="20591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F50BC2-3F81-4838-B4FE-3AA310E9EB3C}"/>
              </a:ext>
            </a:extLst>
          </p:cNvPr>
          <p:cNvSpPr txBox="1"/>
          <p:nvPr/>
        </p:nvSpPr>
        <p:spPr>
          <a:xfrm flipH="1">
            <a:off x="7205428" y="1298787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পূর্বজ্ঞান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যাচাই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4BBC6-DC17-4D6A-8BD6-1D83A4B761EB}"/>
              </a:ext>
            </a:extLst>
          </p:cNvPr>
          <p:cNvSpPr txBox="1"/>
          <p:nvPr/>
        </p:nvSpPr>
        <p:spPr>
          <a:xfrm>
            <a:off x="1273816" y="1526402"/>
            <a:ext cx="332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66"/>
                </a:solidFill>
              </a:rPr>
              <a:t>মনে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আছে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কিনা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তা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দেখি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B93BDF-92B3-458F-AD32-97D4FC91608F}"/>
              </a:ext>
            </a:extLst>
          </p:cNvPr>
          <p:cNvSpPr txBox="1"/>
          <p:nvPr/>
        </p:nvSpPr>
        <p:spPr>
          <a:xfrm>
            <a:off x="6475973" y="4973407"/>
            <a:ext cx="27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F08BAB-51FF-4925-AEF8-1F7DBDB59FE2}"/>
              </a:ext>
            </a:extLst>
          </p:cNvPr>
          <p:cNvSpPr txBox="1"/>
          <p:nvPr/>
        </p:nvSpPr>
        <p:spPr>
          <a:xfrm>
            <a:off x="8193820" y="3526291"/>
            <a:ext cx="340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6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6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AFE7C-0B7B-42BA-917D-666112D25F83}"/>
              </a:ext>
            </a:extLst>
          </p:cNvPr>
          <p:cNvSpPr txBox="1"/>
          <p:nvPr/>
        </p:nvSpPr>
        <p:spPr>
          <a:xfrm>
            <a:off x="1545256" y="3109383"/>
            <a:ext cx="1647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endParaRPr lang="en-GB" sz="8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DFA2CF-1E03-4523-91D3-ED75E8B73ACC}"/>
              </a:ext>
            </a:extLst>
          </p:cNvPr>
          <p:cNvSpPr txBox="1"/>
          <p:nvPr/>
        </p:nvSpPr>
        <p:spPr>
          <a:xfrm>
            <a:off x="1301250" y="2361906"/>
            <a:ext cx="424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BE561E-F6AE-49E1-80D2-45C099C4EEA6}"/>
              </a:ext>
            </a:extLst>
          </p:cNvPr>
          <p:cNvSpPr txBox="1"/>
          <p:nvPr/>
        </p:nvSpPr>
        <p:spPr>
          <a:xfrm>
            <a:off x="1749415" y="5685002"/>
            <a:ext cx="7355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ছেলে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মেয়ে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হেঁটে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EBDD11-4E70-42BF-9BDA-7910E37AF88E}"/>
              </a:ext>
            </a:extLst>
          </p:cNvPr>
          <p:cNvSpPr txBox="1"/>
          <p:nvPr/>
        </p:nvSpPr>
        <p:spPr>
          <a:xfrm>
            <a:off x="1480288" y="2840999"/>
            <a:ext cx="378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হ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ঁ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50F510-9C42-4B53-B593-3E9407913F25}"/>
              </a:ext>
            </a:extLst>
          </p:cNvPr>
          <p:cNvSpPr txBox="1"/>
          <p:nvPr/>
        </p:nvSpPr>
        <p:spPr>
          <a:xfrm>
            <a:off x="1328562" y="3809028"/>
            <a:ext cx="1647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চর</a:t>
            </a:r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endParaRPr lang="en-GB" sz="8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CA6B06-246B-468D-AD7E-1C2728719E6A}"/>
              </a:ext>
            </a:extLst>
          </p:cNvPr>
          <p:cNvSpPr txBox="1"/>
          <p:nvPr/>
        </p:nvSpPr>
        <p:spPr>
          <a:xfrm>
            <a:off x="2897936" y="5151603"/>
            <a:ext cx="598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আ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5D40F4-7B4F-45D2-A4CD-E7441D3A8389}"/>
              </a:ext>
            </a:extLst>
          </p:cNvPr>
          <p:cNvSpPr txBox="1"/>
          <p:nvPr/>
        </p:nvSpPr>
        <p:spPr>
          <a:xfrm>
            <a:off x="1643579" y="3088266"/>
            <a:ext cx="1647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</a:t>
            </a:r>
            <a:endParaRPr lang="en-GB" sz="8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DAC6D-F85F-4015-BE34-C9333A7AF288}"/>
              </a:ext>
            </a:extLst>
          </p:cNvPr>
          <p:cNvSpPr txBox="1"/>
          <p:nvPr/>
        </p:nvSpPr>
        <p:spPr>
          <a:xfrm>
            <a:off x="8593741" y="4685288"/>
            <a:ext cx="223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চর</a:t>
            </a:r>
            <a:r>
              <a:rPr lang="en-US" sz="24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24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াই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24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D27C41-BC43-4BAD-915F-A6673882CAA9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2199 L 0.59766 0.0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L 0.64922 -0.006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3" grpId="0"/>
      <p:bldP spid="33" grpId="1"/>
      <p:bldP spid="35" grpId="0"/>
      <p:bldP spid="35" grpId="1"/>
      <p:bldP spid="30" grpId="0"/>
      <p:bldP spid="30" grpId="1"/>
      <p:bldP spid="31" grpId="0"/>
      <p:bldP spid="31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2784</Words>
  <Application>Microsoft Office PowerPoint</Application>
  <PresentationFormat>Widescreen</PresentationFormat>
  <Paragraphs>311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Britannic Bold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126</cp:revision>
  <dcterms:created xsi:type="dcterms:W3CDTF">2020-05-06T03:04:37Z</dcterms:created>
  <dcterms:modified xsi:type="dcterms:W3CDTF">2020-05-09T11:52:54Z</dcterms:modified>
</cp:coreProperties>
</file>