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4" r:id="rId1"/>
  </p:sldMasterIdLst>
  <p:notesMasterIdLst>
    <p:notesMasterId r:id="rId24"/>
  </p:notesMasterIdLst>
  <p:sldIdLst>
    <p:sldId id="278" r:id="rId2"/>
    <p:sldId id="280" r:id="rId3"/>
    <p:sldId id="286" r:id="rId4"/>
    <p:sldId id="281" r:id="rId5"/>
    <p:sldId id="283" r:id="rId6"/>
    <p:sldId id="256" r:id="rId7"/>
    <p:sldId id="284" r:id="rId8"/>
    <p:sldId id="258" r:id="rId9"/>
    <p:sldId id="279" r:id="rId10"/>
    <p:sldId id="290" r:id="rId11"/>
    <p:sldId id="285" r:id="rId12"/>
    <p:sldId id="275" r:id="rId13"/>
    <p:sldId id="291" r:id="rId14"/>
    <p:sldId id="276" r:id="rId15"/>
    <p:sldId id="297" r:id="rId16"/>
    <p:sldId id="288" r:id="rId17"/>
    <p:sldId id="265" r:id="rId18"/>
    <p:sldId id="295" r:id="rId19"/>
    <p:sldId id="299" r:id="rId20"/>
    <p:sldId id="272" r:id="rId21"/>
    <p:sldId id="29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3F"/>
    <a:srgbClr val="5C26F4"/>
    <a:srgbClr val="0D740D"/>
    <a:srgbClr val="E5D0ED"/>
    <a:srgbClr val="3C0D55"/>
    <a:srgbClr val="5495C6"/>
    <a:srgbClr val="00CD27"/>
    <a:srgbClr val="FED477"/>
    <a:srgbClr val="C12928"/>
    <a:srgbClr val="F07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>
        <p:scale>
          <a:sx n="50" d="100"/>
          <a:sy n="50" d="100"/>
        </p:scale>
        <p:origin x="834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98276-3002-46E9-81CB-6B036FF8A91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CE002-8DCC-40FD-A57E-7BF9E59D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9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91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2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5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8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57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5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69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9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99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0BAC-6F5D-4525-81F4-EC16D24F40A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46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  <p:sldLayoutId id="2147484440" r:id="rId16"/>
    <p:sldLayoutId id="21474844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90800" y="3962400"/>
            <a:ext cx="85344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E5D0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1919"/>
            <a:ext cx="12192000" cy="16002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ভুখন্ডের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বিশ্বায়নে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5152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97" y="-19050"/>
            <a:ext cx="9101206" cy="51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r"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9750" y="5105400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062"/>
            <a:ext cx="7924800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1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70C0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85800"/>
            <a:ext cx="6553200" cy="44473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5181600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133177"/>
            <a:ext cx="1310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18-19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4876800"/>
            <a:ext cx="1310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শাষন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5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11811000" cy="1293028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698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জ্ঞানভিত্তিক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8421"/>
            <a:ext cx="9982200" cy="46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0" y="629673"/>
            <a:ext cx="9375340" cy="5267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557039">
            <a:off x="8659249" y="5102721"/>
            <a:ext cx="1302434" cy="204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557039">
            <a:off x="9386471" y="4420986"/>
            <a:ext cx="1302434" cy="204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38600" y="5638313"/>
                <a:ext cx="1219200" cy="51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৬৬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638313"/>
                <a:ext cx="1219200" cy="518219"/>
              </a:xfrm>
              <a:prstGeom prst="rect">
                <a:avLst/>
              </a:prstGeom>
              <a:blipFill rotWithShape="0">
                <a:blip r:embed="rId7"/>
                <a:stretch>
                  <a:fillRect l="-4500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24000" y="399457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জ্ঞানভিত্তিক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200" y="0"/>
            <a:ext cx="1905000" cy="48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52400" y="3148548"/>
            <a:ext cx="1249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জ্ঞানভিত্তিক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চালিকা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8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2133600"/>
            <a:ext cx="12021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জ্ঞানভিত্তিক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"/>
            <a:ext cx="10287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পারদর্শি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(Critical Thinking)</a:t>
            </a: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6670" y="1348770"/>
            <a:ext cx="1028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133600"/>
            <a:ext cx="1202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2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9" y="185"/>
            <a:ext cx="5266801" cy="4203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724400"/>
            <a:ext cx="11201400" cy="1378396"/>
          </a:xfrm>
          <a:prstGeom prst="rect">
            <a:avLst/>
          </a:prstGeom>
          <a:solidFill>
            <a:srgbClr val="C12928"/>
          </a:solidFill>
          <a:ln>
            <a:solidFill>
              <a:srgbClr val="FED477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" y="185"/>
            <a:ext cx="6892069" cy="420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799" y="838200"/>
            <a:ext cx="32974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04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10591800" cy="4999485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ফুটানোর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6F4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81200" y="207772"/>
            <a:ext cx="8382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85800" y="3605536"/>
            <a:ext cx="5516106" cy="2971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মোস্তাক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tx1"/>
                </a:solidFill>
              </a:rPr>
              <a:t>মোহাম্মদপুর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দাখিল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মাদ্রাসা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429000"/>
            <a:ext cx="4913646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৫০ মিনিট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93860"/>
            <a:ext cx="1875747" cy="2411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99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261" y="152400"/>
            <a:ext cx="12115800" cy="6479438"/>
            <a:chOff x="76200" y="304801"/>
            <a:chExt cx="12115800" cy="6479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04801"/>
              <a:ext cx="12115800" cy="64794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0729260">
              <a:off x="2623051" y="3451695"/>
              <a:ext cx="7826181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1500" b="1" dirty="0" err="1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সবাইকে</a:t>
              </a:r>
              <a:r>
                <a:rPr lang="en-US" sz="11500" b="1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11500" b="1" dirty="0" err="1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ধন্যবাদ</a:t>
              </a:r>
              <a:endParaRPr lang="en-US" sz="11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0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872752" cy="5690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600200"/>
            <a:ext cx="9798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আপনজনকে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রাখুন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4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2345"/>
            <a:ext cx="13335001" cy="6855655"/>
            <a:chOff x="-1" y="2345"/>
            <a:chExt cx="13335001" cy="68556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345"/>
              <a:ext cx="12192001" cy="685565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190603" y="2636490"/>
              <a:ext cx="11144397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  <a:scene3d>
                <a:camera prst="isometricOffAxis2Right"/>
                <a:lightRig rig="threePt" dir="t"/>
              </a:scene3d>
            </a:bodyPr>
            <a:lstStyle/>
            <a:p>
              <a:pPr algn="ctr"/>
              <a:r>
                <a:rPr lang="en-US" sz="199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15A93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আল্লাহ</a:t>
              </a:r>
              <a:r>
                <a:rPr lang="en-US" sz="19900" dirty="0" smtClean="0">
                  <a:ln w="0"/>
                  <a:solidFill>
                    <a:srgbClr val="15A93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99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15A93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হাফেজ</a:t>
              </a:r>
              <a:endParaRPr lang="en-US" sz="19900" dirty="0">
                <a:ln w="0"/>
                <a:solidFill>
                  <a:srgbClr val="15A93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77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9165337" cy="373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28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45" y="1398517"/>
            <a:ext cx="9174110" cy="5154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122" y="338208"/>
            <a:ext cx="9753601" cy="106030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4953000"/>
            <a:ext cx="10363199" cy="1371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A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A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A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A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A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A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A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60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A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10058400" cy="1456899"/>
          </a:xfrm>
          <a:gradFill>
            <a:gsLst>
              <a:gs pos="63706">
                <a:srgbClr val="002060"/>
              </a:gs>
              <a:gs pos="18000">
                <a:schemeClr val="accent1">
                  <a:lumMod val="75000"/>
                </a:schemeClr>
              </a:gs>
              <a:gs pos="100000">
                <a:srgbClr val="00B0F0"/>
              </a:gs>
              <a:gs pos="8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en-US" sz="7200" dirty="0" err="1" smtClean="0"/>
              <a:t>এই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পাঠ</a:t>
            </a:r>
            <a:r>
              <a:rPr lang="en-US" sz="7200" dirty="0" smtClean="0"/>
              <a:t> </a:t>
            </a:r>
            <a:r>
              <a:rPr lang="en-US" sz="7200" dirty="0" err="1" smtClean="0"/>
              <a:t>শেষে</a:t>
            </a:r>
            <a:r>
              <a:rPr lang="en-US" sz="7200" dirty="0" smtClean="0"/>
              <a:t> </a:t>
            </a:r>
            <a:r>
              <a:rPr lang="en-US" sz="7200" dirty="0" err="1" smtClean="0"/>
              <a:t>শিক্ষার্থীরা</a:t>
            </a:r>
            <a:r>
              <a:rPr lang="en-US" sz="7200" dirty="0" smtClean="0"/>
              <a:t>----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10058400" cy="4410502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3" algn="l"/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ধারনালাভ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0" y="185679"/>
            <a:ext cx="5093941" cy="2843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7001" y="3128180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তিনটিরই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167536"/>
            <a:ext cx="4989859" cy="27943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7130" y="3128180"/>
            <a:ext cx="6177070" cy="2343150"/>
            <a:chOff x="757130" y="3128180"/>
            <a:chExt cx="6177070" cy="23431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30" y="3128180"/>
              <a:ext cx="1952625" cy="23431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797" y="3128180"/>
              <a:ext cx="4177403" cy="233934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239000" y="3140361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72721" y="0"/>
            <a:ext cx="10639812" cy="7010400"/>
            <a:chOff x="1472721" y="0"/>
            <a:chExt cx="10639812" cy="7010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472721" y="0"/>
              <a:ext cx="8433279" cy="7010400"/>
            </a:xfrm>
            <a:prstGeom prst="line">
              <a:avLst/>
            </a:prstGeom>
            <a:ln w="2540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951265" y="91335"/>
              <a:ext cx="10161268" cy="6766665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5C26F4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8" y="5357242"/>
            <a:ext cx="9242961" cy="1293028"/>
          </a:xfrm>
          <a:solidFill>
            <a:srgbClr val="CAFFFF"/>
          </a:solidFill>
          <a:ln>
            <a:solidFill>
              <a:srgbClr val="89060B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73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88727"/>
            <a:ext cx="9220200" cy="3323085"/>
          </a:xfrm>
          <a:solidFill>
            <a:srgbClr val="E7AF3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47" y="433957"/>
            <a:ext cx="5381265" cy="4923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100"/>
            <a:ext cx="6206591" cy="34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899958"/>
            <a:ext cx="1173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জ্ঞানভিত্তিক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3200" y="147637"/>
            <a:ext cx="7762874" cy="4752321"/>
            <a:chOff x="2743200" y="147637"/>
            <a:chExt cx="7762874" cy="47523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667000"/>
              <a:ext cx="7762874" cy="22329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955" y="147637"/>
              <a:ext cx="2519363" cy="2519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937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895600"/>
            <a:ext cx="937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Globalization (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895600"/>
            <a:ext cx="1165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nternationalization(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আন্তর্জাতিকিকরণ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1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7631</TotalTime>
  <Words>274</Words>
  <Application>Microsoft Office PowerPoint</Application>
  <PresentationFormat>Widescreen</PresentationFormat>
  <Paragraphs>54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NikoshBAN</vt:lpstr>
      <vt:lpstr>Wingdings</vt:lpstr>
      <vt:lpstr>Vapor Trail</vt:lpstr>
      <vt:lpstr>PowerPoint Presentation</vt:lpstr>
      <vt:lpstr>পরিচিতি</vt:lpstr>
      <vt:lpstr>PowerPoint Presentation</vt:lpstr>
      <vt:lpstr>     আজকের পাঠ--------</vt:lpstr>
      <vt:lpstr>এই পাঠ শেষে শিক্ষার্থীরা---- </vt:lpstr>
      <vt:lpstr> </vt:lpstr>
      <vt:lpstr>মানুষ</vt:lpstr>
      <vt:lpstr>PowerPoint Presentation</vt:lpstr>
      <vt:lpstr>PowerPoint Presentation</vt:lpstr>
      <vt:lpstr>বাংলাদেশ এখন আর শুধুমাত্র এই নির্দিষ্ট ভুখন্ডের মধ্যে সীমাবদ্ধ নেই এটি এখন বিশ্বায়নে পরিণত হয়েছে</vt:lpstr>
      <vt:lpstr>PowerPoint Presentation</vt:lpstr>
      <vt:lpstr>PowerPoint Presentation</vt:lpstr>
      <vt:lpstr>একুশ শতকে এসে জ্ঞানভিত্তিক অর্থনীতির সূচনা হয়েছে।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 ও বিশ্ব পরিচয় নবম শ্রেণি</dc:title>
  <dc:creator>Ark Computer</dc:creator>
  <cp:lastModifiedBy>Sarker Computer</cp:lastModifiedBy>
  <cp:revision>155</cp:revision>
  <dcterms:created xsi:type="dcterms:W3CDTF">2020-02-15T17:25:59Z</dcterms:created>
  <dcterms:modified xsi:type="dcterms:W3CDTF">2020-05-09T15:13:07Z</dcterms:modified>
</cp:coreProperties>
</file>