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8" r:id="rId4"/>
    <p:sldId id="267" r:id="rId5"/>
    <p:sldId id="265" r:id="rId6"/>
    <p:sldId id="266" r:id="rId7"/>
    <p:sldId id="260" r:id="rId8"/>
    <p:sldId id="258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5" r:id="rId18"/>
    <p:sldId id="283" r:id="rId19"/>
    <p:sldId id="284" r:id="rId20"/>
    <p:sldId id="276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F7430-8678-4B25-B839-FA8A17AF49C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1CD01-6A21-444B-B4D5-AD1CE9D5A546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India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A4969-3E65-4D3B-A4C5-D8A54102FB15}" type="parTrans" cxnId="{6BADC36D-1A7B-4F0C-954A-1DD66F16CF2C}">
      <dgm:prSet/>
      <dgm:spPr/>
      <dgm:t>
        <a:bodyPr/>
        <a:lstStyle/>
        <a:p>
          <a:endParaRPr lang="en-US"/>
        </a:p>
      </dgm:t>
    </dgm:pt>
    <dgm:pt modelId="{823EC15E-4097-4462-BF53-E754A5B5F75F}" type="sibTrans" cxnId="{6BADC36D-1A7B-4F0C-954A-1DD66F16CF2C}">
      <dgm:prSet/>
      <dgm:spPr/>
      <dgm:t>
        <a:bodyPr/>
        <a:lstStyle/>
        <a:p>
          <a:endParaRPr lang="en-US"/>
        </a:p>
      </dgm:t>
    </dgm:pt>
    <dgm:pt modelId="{09D7DE4D-AD77-47E0-BF2E-CCF4BAD28DB8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China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DA732-5C7A-4F02-9F10-B7A30B4105D5}" type="parTrans" cxnId="{68D03C31-5E2E-4FC6-BFD6-F580D1053D97}">
      <dgm:prSet/>
      <dgm:spPr/>
      <dgm:t>
        <a:bodyPr/>
        <a:lstStyle/>
        <a:p>
          <a:endParaRPr lang="en-US"/>
        </a:p>
      </dgm:t>
    </dgm:pt>
    <dgm:pt modelId="{15434AE4-45F3-4E16-A1EC-A174FFC47A50}" type="sibTrans" cxnId="{68D03C31-5E2E-4FC6-BFD6-F580D1053D97}">
      <dgm:prSet/>
      <dgm:spPr/>
      <dgm:t>
        <a:bodyPr/>
        <a:lstStyle/>
        <a:p>
          <a:endParaRPr lang="en-US"/>
        </a:p>
      </dgm:t>
    </dgm:pt>
    <dgm:pt modelId="{E22C8FA4-7CDD-46D9-BCA3-55D7856E39B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Greece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F272BE-7B5D-4A91-86FD-2CA383FD5503}" type="parTrans" cxnId="{B0CAFD1C-4CDA-41E5-8238-4D85F64AD32A}">
      <dgm:prSet/>
      <dgm:spPr/>
      <dgm:t>
        <a:bodyPr/>
        <a:lstStyle/>
        <a:p>
          <a:endParaRPr lang="en-US"/>
        </a:p>
      </dgm:t>
    </dgm:pt>
    <dgm:pt modelId="{2BE3CF40-8911-46DE-84C5-7CA3089291AA}" type="sibTrans" cxnId="{B0CAFD1C-4CDA-41E5-8238-4D85F64AD32A}">
      <dgm:prSet/>
      <dgm:spPr/>
      <dgm:t>
        <a:bodyPr/>
        <a:lstStyle/>
        <a:p>
          <a:endParaRPr lang="en-US"/>
        </a:p>
      </dgm:t>
    </dgm:pt>
    <dgm:pt modelId="{BC09A83A-ABA0-4B28-A51D-C03C16D8157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Egypt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66593B-64E1-4174-83D6-633337BA25D7}" type="parTrans" cxnId="{7A5D2083-7F02-4D82-B0F1-4099C3D78F71}">
      <dgm:prSet/>
      <dgm:spPr/>
      <dgm:t>
        <a:bodyPr/>
        <a:lstStyle/>
        <a:p>
          <a:endParaRPr lang="en-US"/>
        </a:p>
      </dgm:t>
    </dgm:pt>
    <dgm:pt modelId="{390BC0B6-2607-4156-9B2C-314CC6C7EDD9}" type="sibTrans" cxnId="{7A5D2083-7F02-4D82-B0F1-4099C3D78F71}">
      <dgm:prSet/>
      <dgm:spPr/>
      <dgm:t>
        <a:bodyPr/>
        <a:lstStyle/>
        <a:p>
          <a:endParaRPr lang="en-US"/>
        </a:p>
      </dgm:t>
    </dgm:pt>
    <dgm:pt modelId="{A27A0B2B-7968-48F5-8AC7-6C7A278E4B4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Rome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19BFC4-9D0D-43D6-826C-D92BAA388F66}" type="parTrans" cxnId="{3B962E31-6D34-4E30-9413-75F5ECA97F43}">
      <dgm:prSet/>
      <dgm:spPr/>
      <dgm:t>
        <a:bodyPr/>
        <a:lstStyle/>
        <a:p>
          <a:endParaRPr lang="en-US"/>
        </a:p>
      </dgm:t>
    </dgm:pt>
    <dgm:pt modelId="{B27C40BE-FC7E-449C-A5A4-9CFA9EF88995}" type="sibTrans" cxnId="{3B962E31-6D34-4E30-9413-75F5ECA97F43}">
      <dgm:prSet/>
      <dgm:spPr/>
      <dgm:t>
        <a:bodyPr/>
        <a:lstStyle/>
        <a:p>
          <a:endParaRPr lang="en-US"/>
        </a:p>
      </dgm:t>
    </dgm:pt>
    <dgm:pt modelId="{C3720F0D-E4E1-4769-B98E-C579CB554A69}" type="pres">
      <dgm:prSet presAssocID="{6D0F7430-8678-4B25-B839-FA8A17AF49C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13336-129B-4A98-A773-8D4DF135896B}" type="pres">
      <dgm:prSet presAssocID="{6D0F7430-8678-4B25-B839-FA8A17AF49C6}" presName="comp1" presStyleCnt="0"/>
      <dgm:spPr/>
    </dgm:pt>
    <dgm:pt modelId="{60C50607-782B-4B20-90EB-C50E419A301E}" type="pres">
      <dgm:prSet presAssocID="{6D0F7430-8678-4B25-B839-FA8A17AF49C6}" presName="circle1" presStyleLbl="node1" presStyleIdx="0" presStyleCnt="5" custLinFactNeighborY="228"/>
      <dgm:spPr/>
      <dgm:t>
        <a:bodyPr/>
        <a:lstStyle/>
        <a:p>
          <a:endParaRPr lang="en-US"/>
        </a:p>
      </dgm:t>
    </dgm:pt>
    <dgm:pt modelId="{82BD7DA0-E9B7-4A69-9EB0-37AC6B098A3B}" type="pres">
      <dgm:prSet presAssocID="{6D0F7430-8678-4B25-B839-FA8A17AF49C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AC12D-1700-477B-993E-2963EAC2C6ED}" type="pres">
      <dgm:prSet presAssocID="{6D0F7430-8678-4B25-B839-FA8A17AF49C6}" presName="comp2" presStyleCnt="0"/>
      <dgm:spPr/>
    </dgm:pt>
    <dgm:pt modelId="{2F62DB88-6D37-48A3-BC65-333F7F3799FA}" type="pres">
      <dgm:prSet presAssocID="{6D0F7430-8678-4B25-B839-FA8A17AF49C6}" presName="circle2" presStyleLbl="node1" presStyleIdx="1" presStyleCnt="5" custLinFactNeighborX="-279"/>
      <dgm:spPr/>
      <dgm:t>
        <a:bodyPr/>
        <a:lstStyle/>
        <a:p>
          <a:endParaRPr lang="en-US"/>
        </a:p>
      </dgm:t>
    </dgm:pt>
    <dgm:pt modelId="{651C107F-2998-4C03-86BC-BF45F556FA27}" type="pres">
      <dgm:prSet presAssocID="{6D0F7430-8678-4B25-B839-FA8A17AF49C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E7C70-3207-443C-B1B9-22498A52BD4A}" type="pres">
      <dgm:prSet presAssocID="{6D0F7430-8678-4B25-B839-FA8A17AF49C6}" presName="comp3" presStyleCnt="0"/>
      <dgm:spPr/>
    </dgm:pt>
    <dgm:pt modelId="{E05CBCD2-BE82-49A5-ADCD-F89B7B37E52D}" type="pres">
      <dgm:prSet presAssocID="{6D0F7430-8678-4B25-B839-FA8A17AF49C6}" presName="circle3" presStyleLbl="node1" presStyleIdx="2" presStyleCnt="5"/>
      <dgm:spPr/>
      <dgm:t>
        <a:bodyPr/>
        <a:lstStyle/>
        <a:p>
          <a:endParaRPr lang="en-US"/>
        </a:p>
      </dgm:t>
    </dgm:pt>
    <dgm:pt modelId="{1CF56D94-5EDE-4D77-A4DB-CAD39A6CA443}" type="pres">
      <dgm:prSet presAssocID="{6D0F7430-8678-4B25-B839-FA8A17AF49C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801D-09E3-43C1-BC01-42C64C2784F3}" type="pres">
      <dgm:prSet presAssocID="{6D0F7430-8678-4B25-B839-FA8A17AF49C6}" presName="comp4" presStyleCnt="0"/>
      <dgm:spPr/>
    </dgm:pt>
    <dgm:pt modelId="{E6EA5BE6-C8D7-4A18-9C6A-71B69BCEBC3C}" type="pres">
      <dgm:prSet presAssocID="{6D0F7430-8678-4B25-B839-FA8A17AF49C6}" presName="circle4" presStyleLbl="node1" presStyleIdx="3" presStyleCnt="5"/>
      <dgm:spPr/>
      <dgm:t>
        <a:bodyPr/>
        <a:lstStyle/>
        <a:p>
          <a:endParaRPr lang="en-US"/>
        </a:p>
      </dgm:t>
    </dgm:pt>
    <dgm:pt modelId="{E6AFD433-734B-45D8-9749-0CD78C7C131E}" type="pres">
      <dgm:prSet presAssocID="{6D0F7430-8678-4B25-B839-FA8A17AF49C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384B8-1D90-434A-B0C3-353B14800DC5}" type="pres">
      <dgm:prSet presAssocID="{6D0F7430-8678-4B25-B839-FA8A17AF49C6}" presName="comp5" presStyleCnt="0"/>
      <dgm:spPr/>
    </dgm:pt>
    <dgm:pt modelId="{82769EF6-585F-4A02-9069-3D1D6B3EBE6D}" type="pres">
      <dgm:prSet presAssocID="{6D0F7430-8678-4B25-B839-FA8A17AF49C6}" presName="circle5" presStyleLbl="node1" presStyleIdx="4" presStyleCnt="5"/>
      <dgm:spPr/>
      <dgm:t>
        <a:bodyPr/>
        <a:lstStyle/>
        <a:p>
          <a:endParaRPr lang="en-US"/>
        </a:p>
      </dgm:t>
    </dgm:pt>
    <dgm:pt modelId="{8273E533-6EAA-4371-9FA3-7DDA777E849F}" type="pres">
      <dgm:prSet presAssocID="{6D0F7430-8678-4B25-B839-FA8A17AF49C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2DDA1-8205-43FD-BAA0-0977EB0FB444}" type="presOf" srcId="{6D0F7430-8678-4B25-B839-FA8A17AF49C6}" destId="{C3720F0D-E4E1-4769-B98E-C579CB554A69}" srcOrd="0" destOrd="0" presId="urn:microsoft.com/office/officeart/2005/8/layout/venn2"/>
    <dgm:cxn modelId="{DB410887-0BBE-46D5-8B2D-21750F0049DF}" type="presOf" srcId="{1341CD01-6A21-444B-B4D5-AD1CE9D5A546}" destId="{82BD7DA0-E9B7-4A69-9EB0-37AC6B098A3B}" srcOrd="1" destOrd="0" presId="urn:microsoft.com/office/officeart/2005/8/layout/venn2"/>
    <dgm:cxn modelId="{ECC5ECA9-2561-47B2-A178-632FA62E2C4B}" type="presOf" srcId="{09D7DE4D-AD77-47E0-BF2E-CCF4BAD28DB8}" destId="{2F62DB88-6D37-48A3-BC65-333F7F3799FA}" srcOrd="0" destOrd="0" presId="urn:microsoft.com/office/officeart/2005/8/layout/venn2"/>
    <dgm:cxn modelId="{3B962E31-6D34-4E30-9413-75F5ECA97F43}" srcId="{6D0F7430-8678-4B25-B839-FA8A17AF49C6}" destId="{A27A0B2B-7968-48F5-8AC7-6C7A278E4B45}" srcOrd="4" destOrd="0" parTransId="{7819BFC4-9D0D-43D6-826C-D92BAA388F66}" sibTransId="{B27C40BE-FC7E-449C-A5A4-9CFA9EF88995}"/>
    <dgm:cxn modelId="{50D72FD7-0CE0-4578-B162-A91CCF12FF98}" type="presOf" srcId="{BC09A83A-ABA0-4B28-A51D-C03C16D8157F}" destId="{E6EA5BE6-C8D7-4A18-9C6A-71B69BCEBC3C}" srcOrd="0" destOrd="0" presId="urn:microsoft.com/office/officeart/2005/8/layout/venn2"/>
    <dgm:cxn modelId="{3A1B7FCB-4E4F-40A0-A981-5AF75A32E2F7}" type="presOf" srcId="{1341CD01-6A21-444B-B4D5-AD1CE9D5A546}" destId="{60C50607-782B-4B20-90EB-C50E419A301E}" srcOrd="0" destOrd="0" presId="urn:microsoft.com/office/officeart/2005/8/layout/venn2"/>
    <dgm:cxn modelId="{2A1FDB52-65D8-4CDC-99FE-E1C5AA6997A9}" type="presOf" srcId="{09D7DE4D-AD77-47E0-BF2E-CCF4BAD28DB8}" destId="{651C107F-2998-4C03-86BC-BF45F556FA27}" srcOrd="1" destOrd="0" presId="urn:microsoft.com/office/officeart/2005/8/layout/venn2"/>
    <dgm:cxn modelId="{EBD5B57D-62AD-4C3D-A391-9F09E5335A7C}" type="presOf" srcId="{A27A0B2B-7968-48F5-8AC7-6C7A278E4B45}" destId="{82769EF6-585F-4A02-9069-3D1D6B3EBE6D}" srcOrd="0" destOrd="0" presId="urn:microsoft.com/office/officeart/2005/8/layout/venn2"/>
    <dgm:cxn modelId="{7A5D2083-7F02-4D82-B0F1-4099C3D78F71}" srcId="{6D0F7430-8678-4B25-B839-FA8A17AF49C6}" destId="{BC09A83A-ABA0-4B28-A51D-C03C16D8157F}" srcOrd="3" destOrd="0" parTransId="{3366593B-64E1-4174-83D6-633337BA25D7}" sibTransId="{390BC0B6-2607-4156-9B2C-314CC6C7EDD9}"/>
    <dgm:cxn modelId="{CBEB2908-98A4-460A-AE73-C8554887C419}" type="presOf" srcId="{E22C8FA4-7CDD-46D9-BCA3-55D7856E39B4}" destId="{1CF56D94-5EDE-4D77-A4DB-CAD39A6CA443}" srcOrd="1" destOrd="0" presId="urn:microsoft.com/office/officeart/2005/8/layout/venn2"/>
    <dgm:cxn modelId="{7D88B392-9F6E-4FDF-AA17-7F08B4871429}" type="presOf" srcId="{A27A0B2B-7968-48F5-8AC7-6C7A278E4B45}" destId="{8273E533-6EAA-4371-9FA3-7DDA777E849F}" srcOrd="1" destOrd="0" presId="urn:microsoft.com/office/officeart/2005/8/layout/venn2"/>
    <dgm:cxn modelId="{68D03C31-5E2E-4FC6-BFD6-F580D1053D97}" srcId="{6D0F7430-8678-4B25-B839-FA8A17AF49C6}" destId="{09D7DE4D-AD77-47E0-BF2E-CCF4BAD28DB8}" srcOrd="1" destOrd="0" parTransId="{283DA732-5C7A-4F02-9F10-B7A30B4105D5}" sibTransId="{15434AE4-45F3-4E16-A1EC-A174FFC47A50}"/>
    <dgm:cxn modelId="{B0CAFD1C-4CDA-41E5-8238-4D85F64AD32A}" srcId="{6D0F7430-8678-4B25-B839-FA8A17AF49C6}" destId="{E22C8FA4-7CDD-46D9-BCA3-55D7856E39B4}" srcOrd="2" destOrd="0" parTransId="{D1F272BE-7B5D-4A91-86FD-2CA383FD5503}" sibTransId="{2BE3CF40-8911-46DE-84C5-7CA3089291AA}"/>
    <dgm:cxn modelId="{D758227B-D7AC-427E-B474-606372E0BC37}" type="presOf" srcId="{BC09A83A-ABA0-4B28-A51D-C03C16D8157F}" destId="{E6AFD433-734B-45D8-9749-0CD78C7C131E}" srcOrd="1" destOrd="0" presId="urn:microsoft.com/office/officeart/2005/8/layout/venn2"/>
    <dgm:cxn modelId="{6BADC36D-1A7B-4F0C-954A-1DD66F16CF2C}" srcId="{6D0F7430-8678-4B25-B839-FA8A17AF49C6}" destId="{1341CD01-6A21-444B-B4D5-AD1CE9D5A546}" srcOrd="0" destOrd="0" parTransId="{837A4969-3E65-4D3B-A4C5-D8A54102FB15}" sibTransId="{823EC15E-4097-4462-BF53-E754A5B5F75F}"/>
    <dgm:cxn modelId="{02527C27-4EB1-4B4B-B126-06A967777731}" type="presOf" srcId="{E22C8FA4-7CDD-46D9-BCA3-55D7856E39B4}" destId="{E05CBCD2-BE82-49A5-ADCD-F89B7B37E52D}" srcOrd="0" destOrd="0" presId="urn:microsoft.com/office/officeart/2005/8/layout/venn2"/>
    <dgm:cxn modelId="{1790B791-8D4B-4A5A-B335-752606AB61E7}" type="presParOf" srcId="{C3720F0D-E4E1-4769-B98E-C579CB554A69}" destId="{AA113336-129B-4A98-A773-8D4DF135896B}" srcOrd="0" destOrd="0" presId="urn:microsoft.com/office/officeart/2005/8/layout/venn2"/>
    <dgm:cxn modelId="{BFEE63E4-BD21-4DBD-BF70-64BAD131AC09}" type="presParOf" srcId="{AA113336-129B-4A98-A773-8D4DF135896B}" destId="{60C50607-782B-4B20-90EB-C50E419A301E}" srcOrd="0" destOrd="0" presId="urn:microsoft.com/office/officeart/2005/8/layout/venn2"/>
    <dgm:cxn modelId="{DDD18782-EEBF-42BC-AE87-18BC670548EE}" type="presParOf" srcId="{AA113336-129B-4A98-A773-8D4DF135896B}" destId="{82BD7DA0-E9B7-4A69-9EB0-37AC6B098A3B}" srcOrd="1" destOrd="0" presId="urn:microsoft.com/office/officeart/2005/8/layout/venn2"/>
    <dgm:cxn modelId="{108053CD-A8B5-44B0-8184-458E09D0EBB8}" type="presParOf" srcId="{C3720F0D-E4E1-4769-B98E-C579CB554A69}" destId="{7C4AC12D-1700-477B-993E-2963EAC2C6ED}" srcOrd="1" destOrd="0" presId="urn:microsoft.com/office/officeart/2005/8/layout/venn2"/>
    <dgm:cxn modelId="{9248181B-19EF-4C12-8440-B8E0007781E3}" type="presParOf" srcId="{7C4AC12D-1700-477B-993E-2963EAC2C6ED}" destId="{2F62DB88-6D37-48A3-BC65-333F7F3799FA}" srcOrd="0" destOrd="0" presId="urn:microsoft.com/office/officeart/2005/8/layout/venn2"/>
    <dgm:cxn modelId="{0AD29209-E2A0-48D0-B8E3-5ABAFD89D542}" type="presParOf" srcId="{7C4AC12D-1700-477B-993E-2963EAC2C6ED}" destId="{651C107F-2998-4C03-86BC-BF45F556FA27}" srcOrd="1" destOrd="0" presId="urn:microsoft.com/office/officeart/2005/8/layout/venn2"/>
    <dgm:cxn modelId="{495AAF20-1A1C-48BC-99CE-0CCADED149E4}" type="presParOf" srcId="{C3720F0D-E4E1-4769-B98E-C579CB554A69}" destId="{19EE7C70-3207-443C-B1B9-22498A52BD4A}" srcOrd="2" destOrd="0" presId="urn:microsoft.com/office/officeart/2005/8/layout/venn2"/>
    <dgm:cxn modelId="{C73B991B-D972-4A8C-9B6B-E3CB2D611240}" type="presParOf" srcId="{19EE7C70-3207-443C-B1B9-22498A52BD4A}" destId="{E05CBCD2-BE82-49A5-ADCD-F89B7B37E52D}" srcOrd="0" destOrd="0" presId="urn:microsoft.com/office/officeart/2005/8/layout/venn2"/>
    <dgm:cxn modelId="{8B419BFF-4409-4AF6-804E-FE3A4692E1EB}" type="presParOf" srcId="{19EE7C70-3207-443C-B1B9-22498A52BD4A}" destId="{1CF56D94-5EDE-4D77-A4DB-CAD39A6CA443}" srcOrd="1" destOrd="0" presId="urn:microsoft.com/office/officeart/2005/8/layout/venn2"/>
    <dgm:cxn modelId="{5C20BA54-759B-4018-9079-2A3554495A62}" type="presParOf" srcId="{C3720F0D-E4E1-4769-B98E-C579CB554A69}" destId="{5A96801D-09E3-43C1-BC01-42C64C2784F3}" srcOrd="3" destOrd="0" presId="urn:microsoft.com/office/officeart/2005/8/layout/venn2"/>
    <dgm:cxn modelId="{9E8FB0AF-6E00-4820-A48B-D6F73A02BFC4}" type="presParOf" srcId="{5A96801D-09E3-43C1-BC01-42C64C2784F3}" destId="{E6EA5BE6-C8D7-4A18-9C6A-71B69BCEBC3C}" srcOrd="0" destOrd="0" presId="urn:microsoft.com/office/officeart/2005/8/layout/venn2"/>
    <dgm:cxn modelId="{48E75A35-DF56-4EAC-857E-6954B93F61F7}" type="presParOf" srcId="{5A96801D-09E3-43C1-BC01-42C64C2784F3}" destId="{E6AFD433-734B-45D8-9749-0CD78C7C131E}" srcOrd="1" destOrd="0" presId="urn:microsoft.com/office/officeart/2005/8/layout/venn2"/>
    <dgm:cxn modelId="{379D22EA-7F0B-45BD-BB87-33ECA3EC2E74}" type="presParOf" srcId="{C3720F0D-E4E1-4769-B98E-C579CB554A69}" destId="{894384B8-1D90-434A-B0C3-353B14800DC5}" srcOrd="4" destOrd="0" presId="urn:microsoft.com/office/officeart/2005/8/layout/venn2"/>
    <dgm:cxn modelId="{612816E1-C517-4DD2-BA28-67926B19D5F6}" type="presParOf" srcId="{894384B8-1D90-434A-B0C3-353B14800DC5}" destId="{82769EF6-585F-4A02-9069-3D1D6B3EBE6D}" srcOrd="0" destOrd="0" presId="urn:microsoft.com/office/officeart/2005/8/layout/venn2"/>
    <dgm:cxn modelId="{187667F7-0982-444C-8897-F62F1F8B1E1E}" type="presParOf" srcId="{894384B8-1D90-434A-B0C3-353B14800DC5}" destId="{8273E533-6EAA-4371-9FA3-7DDA777E849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4942B-768A-4BD6-A62C-B7855C868AE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EB118-A37D-4B66-B3A4-BA089431869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</a:t>
          </a:r>
        </a:p>
      </dgm:t>
    </dgm:pt>
    <dgm:pt modelId="{CCDDC1EF-939F-4AC7-AE61-FD2728478848}" type="parTrans" cxnId="{A8CA5EE3-0BD6-4327-9A67-67E177A75740}">
      <dgm:prSet/>
      <dgm:spPr/>
      <dgm:t>
        <a:bodyPr/>
        <a:lstStyle/>
        <a:p>
          <a:endParaRPr lang="en-US"/>
        </a:p>
      </dgm:t>
    </dgm:pt>
    <dgm:pt modelId="{FA9D1B9A-2192-4B9A-8AC0-19B7BAF45FAA}" type="sibTrans" cxnId="{A8CA5EE3-0BD6-4327-9A67-67E177A75740}">
      <dgm:prSet/>
      <dgm:spPr/>
      <dgm:t>
        <a:bodyPr/>
        <a:lstStyle/>
        <a:p>
          <a:endParaRPr lang="en-US"/>
        </a:p>
      </dgm:t>
    </dgm:pt>
    <dgm:pt modelId="{5A75F19C-E672-4ABA-8387-856EFA899728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900" dirty="0" smtClean="0"/>
            <a:t>Paracetamol</a:t>
          </a:r>
          <a:endParaRPr lang="en-US" sz="2900" dirty="0"/>
        </a:p>
      </dgm:t>
    </dgm:pt>
    <dgm:pt modelId="{1FE80AF4-84D5-424F-BAB6-27582D909368}" type="parTrans" cxnId="{A396FACF-6E70-4B8C-9897-5670DDD0CFC9}">
      <dgm:prSet/>
      <dgm:spPr/>
      <dgm:t>
        <a:bodyPr/>
        <a:lstStyle/>
        <a:p>
          <a:endParaRPr lang="en-US"/>
        </a:p>
      </dgm:t>
    </dgm:pt>
    <dgm:pt modelId="{CD792ABB-7B48-4D9D-93D3-E6F8082C7413}" type="sibTrans" cxnId="{A396FACF-6E70-4B8C-9897-5670DDD0CFC9}">
      <dgm:prSet/>
      <dgm:spPr/>
      <dgm:t>
        <a:bodyPr/>
        <a:lstStyle/>
        <a:p>
          <a:endParaRPr lang="en-US"/>
        </a:p>
      </dgm:t>
    </dgm:pt>
    <dgm:pt modelId="{9E5A1A3C-14FD-4C43-8972-64244499D08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Savlon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DDB09-60A4-4410-AF7F-06C2AE15BEAA}" type="parTrans" cxnId="{40DE5318-EB56-4D3E-93D3-B939B2791C00}">
      <dgm:prSet/>
      <dgm:spPr/>
      <dgm:t>
        <a:bodyPr/>
        <a:lstStyle/>
        <a:p>
          <a:endParaRPr lang="en-US"/>
        </a:p>
      </dgm:t>
    </dgm:pt>
    <dgm:pt modelId="{73415B6C-4CDD-4E60-BCD6-FE0DC812916D}" type="sibTrans" cxnId="{40DE5318-EB56-4D3E-93D3-B939B2791C00}">
      <dgm:prSet/>
      <dgm:spPr/>
      <dgm:t>
        <a:bodyPr/>
        <a:lstStyle/>
        <a:p>
          <a:endParaRPr lang="en-US"/>
        </a:p>
      </dgm:t>
    </dgm:pt>
    <dgm:pt modelId="{A9776FCB-4BF1-462A-8535-98D4F7626A0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Antacid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9867C-4844-4446-B4D3-DD423E648E95}" type="parTrans" cxnId="{EB4606E4-1641-4D35-ACA5-F232C0373417}">
      <dgm:prSet/>
      <dgm:spPr/>
      <dgm:t>
        <a:bodyPr/>
        <a:lstStyle/>
        <a:p>
          <a:endParaRPr lang="en-US"/>
        </a:p>
      </dgm:t>
    </dgm:pt>
    <dgm:pt modelId="{B19909BF-5286-4B55-B44A-8C2C2D784CDA}" type="sibTrans" cxnId="{EB4606E4-1641-4D35-ACA5-F232C0373417}">
      <dgm:prSet/>
      <dgm:spPr/>
      <dgm:t>
        <a:bodyPr/>
        <a:lstStyle/>
        <a:p>
          <a:endParaRPr lang="en-US"/>
        </a:p>
      </dgm:t>
    </dgm:pt>
    <dgm:pt modelId="{DE74A14E-97C4-4981-8906-ECBC425BBDD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Ointment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E1E89-B612-44AD-8B89-2270231ABAFC}" type="parTrans" cxnId="{D61B2084-622E-4CD1-B2DD-FE965CA6C0FC}">
      <dgm:prSet/>
      <dgm:spPr/>
      <dgm:t>
        <a:bodyPr/>
        <a:lstStyle/>
        <a:p>
          <a:endParaRPr lang="en-US"/>
        </a:p>
      </dgm:t>
    </dgm:pt>
    <dgm:pt modelId="{3E1BF5C0-33E2-4127-8E0F-5C89B3092BB9}" type="sibTrans" cxnId="{D61B2084-622E-4CD1-B2DD-FE965CA6C0FC}">
      <dgm:prSet/>
      <dgm:spPr/>
      <dgm:t>
        <a:bodyPr/>
        <a:lstStyle/>
        <a:p>
          <a:endParaRPr lang="en-US"/>
        </a:p>
      </dgm:t>
    </dgm:pt>
    <dgm:pt modelId="{2AB1E3BA-8EE0-4B32-83BC-C7941F491915}" type="pres">
      <dgm:prSet presAssocID="{1C74942B-768A-4BD6-A62C-B7855C868A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2A30C-CF71-4914-85F2-16EE678C168F}" type="pres">
      <dgm:prSet presAssocID="{1C74942B-768A-4BD6-A62C-B7855C868AE9}" presName="radial" presStyleCnt="0">
        <dgm:presLayoutVars>
          <dgm:animLvl val="ctr"/>
        </dgm:presLayoutVars>
      </dgm:prSet>
      <dgm:spPr/>
    </dgm:pt>
    <dgm:pt modelId="{71AAA149-D12E-4E91-A859-D464108F329D}" type="pres">
      <dgm:prSet presAssocID="{CE4EB118-A37D-4B66-B3A4-BA0894318696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A05A140-CC26-43D2-A0EC-CD3976293C04}" type="pres">
      <dgm:prSet presAssocID="{5A75F19C-E672-4ABA-8387-856EFA899728}" presName="node" presStyleLbl="vennNode1" presStyleIdx="1" presStyleCnt="5" custScaleX="151216" custScaleY="10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EFEA-9CC0-4381-B72C-0F5F06719CAA}" type="pres">
      <dgm:prSet presAssocID="{9E5A1A3C-14FD-4C43-8972-64244499D081}" presName="node" presStyleLbl="vennNode1" presStyleIdx="2" presStyleCnt="5" custScaleX="151216" custScaleY="10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04A73-6235-4B40-B710-E94071FC1FDD}" type="pres">
      <dgm:prSet presAssocID="{A9776FCB-4BF1-462A-8535-98D4F7626A0A}" presName="node" presStyleLbl="vennNode1" presStyleIdx="3" presStyleCnt="5" custScaleX="151216" custScaleY="10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3BB7E-7CE1-4EA9-B191-BD02558928D2}" type="pres">
      <dgm:prSet presAssocID="{DE74A14E-97C4-4981-8906-ECBC425BBDDA}" presName="node" presStyleLbl="vennNode1" presStyleIdx="4" presStyleCnt="5" custScaleX="151216" custScaleY="10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1F31C-BD34-421F-A977-A64484457542}" type="presOf" srcId="{1C74942B-768A-4BD6-A62C-B7855C868AE9}" destId="{2AB1E3BA-8EE0-4B32-83BC-C7941F491915}" srcOrd="0" destOrd="0" presId="urn:microsoft.com/office/officeart/2005/8/layout/radial3"/>
    <dgm:cxn modelId="{076CE3A3-2DE6-4BD8-A060-B3A16F82D3CF}" type="presOf" srcId="{DE74A14E-97C4-4981-8906-ECBC425BBDDA}" destId="{D3D3BB7E-7CE1-4EA9-B191-BD02558928D2}" srcOrd="0" destOrd="0" presId="urn:microsoft.com/office/officeart/2005/8/layout/radial3"/>
    <dgm:cxn modelId="{E2AB3A6A-50DC-440B-8798-66555B8EA463}" type="presOf" srcId="{5A75F19C-E672-4ABA-8387-856EFA899728}" destId="{BA05A140-CC26-43D2-A0EC-CD3976293C04}" srcOrd="0" destOrd="0" presId="urn:microsoft.com/office/officeart/2005/8/layout/radial3"/>
    <dgm:cxn modelId="{A8CA5EE3-0BD6-4327-9A67-67E177A75740}" srcId="{1C74942B-768A-4BD6-A62C-B7855C868AE9}" destId="{CE4EB118-A37D-4B66-B3A4-BA0894318696}" srcOrd="0" destOrd="0" parTransId="{CCDDC1EF-939F-4AC7-AE61-FD2728478848}" sibTransId="{FA9D1B9A-2192-4B9A-8AC0-19B7BAF45FAA}"/>
    <dgm:cxn modelId="{89988DE4-E4E7-45F3-B8E3-B248A205C286}" type="presOf" srcId="{A9776FCB-4BF1-462A-8535-98D4F7626A0A}" destId="{B9D04A73-6235-4B40-B710-E94071FC1FDD}" srcOrd="0" destOrd="0" presId="urn:microsoft.com/office/officeart/2005/8/layout/radial3"/>
    <dgm:cxn modelId="{A396FACF-6E70-4B8C-9897-5670DDD0CFC9}" srcId="{CE4EB118-A37D-4B66-B3A4-BA0894318696}" destId="{5A75F19C-E672-4ABA-8387-856EFA899728}" srcOrd="0" destOrd="0" parTransId="{1FE80AF4-84D5-424F-BAB6-27582D909368}" sibTransId="{CD792ABB-7B48-4D9D-93D3-E6F8082C7413}"/>
    <dgm:cxn modelId="{D61B2084-622E-4CD1-B2DD-FE965CA6C0FC}" srcId="{CE4EB118-A37D-4B66-B3A4-BA0894318696}" destId="{DE74A14E-97C4-4981-8906-ECBC425BBDDA}" srcOrd="3" destOrd="0" parTransId="{7ACE1E89-B612-44AD-8B89-2270231ABAFC}" sibTransId="{3E1BF5C0-33E2-4127-8E0F-5C89B3092BB9}"/>
    <dgm:cxn modelId="{CEE7C868-79B9-4C3E-83FE-04F5BA6007A4}" type="presOf" srcId="{CE4EB118-A37D-4B66-B3A4-BA0894318696}" destId="{71AAA149-D12E-4E91-A859-D464108F329D}" srcOrd="0" destOrd="0" presId="urn:microsoft.com/office/officeart/2005/8/layout/radial3"/>
    <dgm:cxn modelId="{40DE5318-EB56-4D3E-93D3-B939B2791C00}" srcId="{CE4EB118-A37D-4B66-B3A4-BA0894318696}" destId="{9E5A1A3C-14FD-4C43-8972-64244499D081}" srcOrd="1" destOrd="0" parTransId="{171DDB09-60A4-4410-AF7F-06C2AE15BEAA}" sibTransId="{73415B6C-4CDD-4E60-BCD6-FE0DC812916D}"/>
    <dgm:cxn modelId="{E67B92CA-4172-4682-B234-50F2E9DFC1EA}" type="presOf" srcId="{9E5A1A3C-14FD-4C43-8972-64244499D081}" destId="{0EFAEFEA-9CC0-4381-B72C-0F5F06719CAA}" srcOrd="0" destOrd="0" presId="urn:microsoft.com/office/officeart/2005/8/layout/radial3"/>
    <dgm:cxn modelId="{EB4606E4-1641-4D35-ACA5-F232C0373417}" srcId="{CE4EB118-A37D-4B66-B3A4-BA0894318696}" destId="{A9776FCB-4BF1-462A-8535-98D4F7626A0A}" srcOrd="2" destOrd="0" parTransId="{03C9867C-4844-4446-B4D3-DD423E648E95}" sibTransId="{B19909BF-5286-4B55-B44A-8C2C2D784CDA}"/>
    <dgm:cxn modelId="{4918992E-EE47-4CF4-ABB3-70CD6EAC6466}" type="presParOf" srcId="{2AB1E3BA-8EE0-4B32-83BC-C7941F491915}" destId="{5452A30C-CF71-4914-85F2-16EE678C168F}" srcOrd="0" destOrd="0" presId="urn:microsoft.com/office/officeart/2005/8/layout/radial3"/>
    <dgm:cxn modelId="{F1E5464A-67AC-4626-A3C2-8D11BE092CA3}" type="presParOf" srcId="{5452A30C-CF71-4914-85F2-16EE678C168F}" destId="{71AAA149-D12E-4E91-A859-D464108F329D}" srcOrd="0" destOrd="0" presId="urn:microsoft.com/office/officeart/2005/8/layout/radial3"/>
    <dgm:cxn modelId="{620502B8-3B87-43BB-83F5-68E49998FFBE}" type="presParOf" srcId="{5452A30C-CF71-4914-85F2-16EE678C168F}" destId="{BA05A140-CC26-43D2-A0EC-CD3976293C04}" srcOrd="1" destOrd="0" presId="urn:microsoft.com/office/officeart/2005/8/layout/radial3"/>
    <dgm:cxn modelId="{204065E4-5805-4EF3-9C0F-C7A3FEE62241}" type="presParOf" srcId="{5452A30C-CF71-4914-85F2-16EE678C168F}" destId="{0EFAEFEA-9CC0-4381-B72C-0F5F06719CAA}" srcOrd="2" destOrd="0" presId="urn:microsoft.com/office/officeart/2005/8/layout/radial3"/>
    <dgm:cxn modelId="{523F16DE-9148-4BC3-8625-6DB9C7B28476}" type="presParOf" srcId="{5452A30C-CF71-4914-85F2-16EE678C168F}" destId="{B9D04A73-6235-4B40-B710-E94071FC1FDD}" srcOrd="3" destOrd="0" presId="urn:microsoft.com/office/officeart/2005/8/layout/radial3"/>
    <dgm:cxn modelId="{CC0C2D88-E327-4994-9F70-38B9810AD683}" type="presParOf" srcId="{5452A30C-CF71-4914-85F2-16EE678C168F}" destId="{D3D3BB7E-7CE1-4EA9-B191-BD02558928D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4942B-768A-4BD6-A62C-B7855C868AE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EB118-A37D-4B66-B3A4-BA089431869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Traditional</a:t>
          </a:r>
        </a:p>
      </dgm:t>
    </dgm:pt>
    <dgm:pt modelId="{CCDDC1EF-939F-4AC7-AE61-FD2728478848}" type="parTrans" cxnId="{A8CA5EE3-0BD6-4327-9A67-67E177A75740}">
      <dgm:prSet/>
      <dgm:spPr/>
      <dgm:t>
        <a:bodyPr/>
        <a:lstStyle/>
        <a:p>
          <a:endParaRPr lang="en-US"/>
        </a:p>
      </dgm:t>
    </dgm:pt>
    <dgm:pt modelId="{FA9D1B9A-2192-4B9A-8AC0-19B7BAF45FAA}" type="sibTrans" cxnId="{A8CA5EE3-0BD6-4327-9A67-67E177A75740}">
      <dgm:prSet/>
      <dgm:spPr/>
      <dgm:t>
        <a:bodyPr/>
        <a:lstStyle/>
        <a:p>
          <a:endParaRPr lang="en-US"/>
        </a:p>
      </dgm:t>
    </dgm:pt>
    <dgm:pt modelId="{367F7467-66CD-48C1-B0ED-D334108C8AE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Aloe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vera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A2B83-A578-4D4E-B133-797786BCBA2D}" type="parTrans" cxnId="{A7C2B685-C7DC-45F5-982F-519DC97E1FCE}">
      <dgm:prSet/>
      <dgm:spPr/>
      <dgm:t>
        <a:bodyPr/>
        <a:lstStyle/>
        <a:p>
          <a:endParaRPr lang="en-US"/>
        </a:p>
      </dgm:t>
    </dgm:pt>
    <dgm:pt modelId="{6D44AE28-C849-46E7-971C-187B25D97181}" type="sibTrans" cxnId="{A7C2B685-C7DC-45F5-982F-519DC97E1FCE}">
      <dgm:prSet/>
      <dgm:spPr/>
      <dgm:t>
        <a:bodyPr/>
        <a:lstStyle/>
        <a:p>
          <a:endParaRPr lang="en-US"/>
        </a:p>
      </dgm:t>
    </dgm:pt>
    <dgm:pt modelId="{5A75F19C-E672-4ABA-8387-856EFA899728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Honey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80AF4-84D5-424F-BAB6-27582D909368}" type="parTrans" cxnId="{A396FACF-6E70-4B8C-9897-5670DDD0CFC9}">
      <dgm:prSet/>
      <dgm:spPr/>
      <dgm:t>
        <a:bodyPr/>
        <a:lstStyle/>
        <a:p>
          <a:endParaRPr lang="en-US"/>
        </a:p>
      </dgm:t>
    </dgm:pt>
    <dgm:pt modelId="{CD792ABB-7B48-4D9D-93D3-E6F8082C7413}" type="sibTrans" cxnId="{A396FACF-6E70-4B8C-9897-5670DDD0CFC9}">
      <dgm:prSet/>
      <dgm:spPr/>
      <dgm:t>
        <a:bodyPr/>
        <a:lstStyle/>
        <a:p>
          <a:endParaRPr lang="en-US"/>
        </a:p>
      </dgm:t>
    </dgm:pt>
    <dgm:pt modelId="{9E5A1A3C-14FD-4C43-8972-64244499D08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Tulsi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DDB09-60A4-4410-AF7F-06C2AE15BEAA}" type="parTrans" cxnId="{40DE5318-EB56-4D3E-93D3-B939B2791C00}">
      <dgm:prSet/>
      <dgm:spPr/>
      <dgm:t>
        <a:bodyPr/>
        <a:lstStyle/>
        <a:p>
          <a:endParaRPr lang="en-US"/>
        </a:p>
      </dgm:t>
    </dgm:pt>
    <dgm:pt modelId="{73415B6C-4CDD-4E60-BCD6-FE0DC812916D}" type="sibTrans" cxnId="{40DE5318-EB56-4D3E-93D3-B939B2791C00}">
      <dgm:prSet/>
      <dgm:spPr/>
      <dgm:t>
        <a:bodyPr/>
        <a:lstStyle/>
        <a:p>
          <a:endParaRPr lang="en-US"/>
        </a:p>
      </dgm:t>
    </dgm:pt>
    <dgm:pt modelId="{A9776FCB-4BF1-462A-8535-98D4F7626A0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Garlic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9867C-4844-4446-B4D3-DD423E648E95}" type="parTrans" cxnId="{EB4606E4-1641-4D35-ACA5-F232C0373417}">
      <dgm:prSet/>
      <dgm:spPr/>
      <dgm:t>
        <a:bodyPr/>
        <a:lstStyle/>
        <a:p>
          <a:endParaRPr lang="en-US"/>
        </a:p>
      </dgm:t>
    </dgm:pt>
    <dgm:pt modelId="{B19909BF-5286-4B55-B44A-8C2C2D784CDA}" type="sibTrans" cxnId="{EB4606E4-1641-4D35-ACA5-F232C0373417}">
      <dgm:prSet/>
      <dgm:spPr/>
      <dgm:t>
        <a:bodyPr/>
        <a:lstStyle/>
        <a:p>
          <a:endParaRPr lang="en-US"/>
        </a:p>
      </dgm:t>
    </dgm:pt>
    <dgm:pt modelId="{D1202FF4-0AF7-40B1-ACDB-3AA8865F3DF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FA931-E015-465F-8E53-F0B743E26225}" type="parTrans" cxnId="{A6FF5F4B-8F13-4EF3-B630-364AA9F57322}">
      <dgm:prSet/>
      <dgm:spPr/>
      <dgm:t>
        <a:bodyPr/>
        <a:lstStyle/>
        <a:p>
          <a:endParaRPr lang="en-US"/>
        </a:p>
      </dgm:t>
    </dgm:pt>
    <dgm:pt modelId="{AC2FDC08-7D86-4294-A66B-4236F5E614DF}" type="sibTrans" cxnId="{A6FF5F4B-8F13-4EF3-B630-364AA9F57322}">
      <dgm:prSet/>
      <dgm:spPr/>
      <dgm:t>
        <a:bodyPr/>
        <a:lstStyle/>
        <a:p>
          <a:endParaRPr lang="en-US"/>
        </a:p>
      </dgm:t>
    </dgm:pt>
    <dgm:pt modelId="{CCF14682-9365-490F-800E-D7D581B0F25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Marigold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097C52-C0FF-4DCD-8A6C-285CF8BBAB58}" type="parTrans" cxnId="{CB08B689-A929-4615-8FFD-F64AAABE8A52}">
      <dgm:prSet/>
      <dgm:spPr/>
      <dgm:t>
        <a:bodyPr/>
        <a:lstStyle/>
        <a:p>
          <a:endParaRPr lang="en-US"/>
        </a:p>
      </dgm:t>
    </dgm:pt>
    <dgm:pt modelId="{DC9F525A-5162-4357-9B84-974DA057512F}" type="sibTrans" cxnId="{CB08B689-A929-4615-8FFD-F64AAABE8A52}">
      <dgm:prSet/>
      <dgm:spPr/>
      <dgm:t>
        <a:bodyPr/>
        <a:lstStyle/>
        <a:p>
          <a:endParaRPr lang="en-US"/>
        </a:p>
      </dgm:t>
    </dgm:pt>
    <dgm:pt modelId="{DE74A14E-97C4-4981-8906-ECBC425BBDD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Turmeric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E1E89-B612-44AD-8B89-2270231ABAFC}" type="parTrans" cxnId="{D61B2084-622E-4CD1-B2DD-FE965CA6C0FC}">
      <dgm:prSet/>
      <dgm:spPr/>
      <dgm:t>
        <a:bodyPr/>
        <a:lstStyle/>
        <a:p>
          <a:endParaRPr lang="en-US"/>
        </a:p>
      </dgm:t>
    </dgm:pt>
    <dgm:pt modelId="{3E1BF5C0-33E2-4127-8E0F-5C89B3092BB9}" type="sibTrans" cxnId="{D61B2084-622E-4CD1-B2DD-FE965CA6C0FC}">
      <dgm:prSet/>
      <dgm:spPr/>
      <dgm:t>
        <a:bodyPr/>
        <a:lstStyle/>
        <a:p>
          <a:endParaRPr lang="en-US"/>
        </a:p>
      </dgm:t>
    </dgm:pt>
    <dgm:pt modelId="{2AB1E3BA-8EE0-4B32-83BC-C7941F491915}" type="pres">
      <dgm:prSet presAssocID="{1C74942B-768A-4BD6-A62C-B7855C868A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2A30C-CF71-4914-85F2-16EE678C168F}" type="pres">
      <dgm:prSet presAssocID="{1C74942B-768A-4BD6-A62C-B7855C868AE9}" presName="radial" presStyleCnt="0">
        <dgm:presLayoutVars>
          <dgm:animLvl val="ctr"/>
        </dgm:presLayoutVars>
      </dgm:prSet>
      <dgm:spPr/>
    </dgm:pt>
    <dgm:pt modelId="{71AAA149-D12E-4E91-A859-D464108F329D}" type="pres">
      <dgm:prSet presAssocID="{CE4EB118-A37D-4B66-B3A4-BA0894318696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12813F79-3A92-4311-876D-31A2F8314A01}" type="pres">
      <dgm:prSet presAssocID="{367F7467-66CD-48C1-B0ED-D334108C8AEA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5A140-CC26-43D2-A0EC-CD3976293C04}" type="pres">
      <dgm:prSet presAssocID="{5A75F19C-E672-4ABA-8387-856EFA899728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EFEA-9CC0-4381-B72C-0F5F06719CAA}" type="pres">
      <dgm:prSet presAssocID="{9E5A1A3C-14FD-4C43-8972-64244499D081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04A73-6235-4B40-B710-E94071FC1FDD}" type="pres">
      <dgm:prSet presAssocID="{A9776FCB-4BF1-462A-8535-98D4F7626A0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3BB7E-7CE1-4EA9-B191-BD02558928D2}" type="pres">
      <dgm:prSet presAssocID="{DE74A14E-97C4-4981-8906-ECBC425BBDDA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3A4F0-23A7-478C-8C4D-A8BB86F3EF4A}" type="pres">
      <dgm:prSet presAssocID="{D1202FF4-0AF7-40B1-ACDB-3AA8865F3DFE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CA745-03AB-4F50-8D45-6ECC5874A098}" type="pres">
      <dgm:prSet presAssocID="{CCF14682-9365-490F-800E-D7D581B0F251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EC594B-2FD5-4A17-B46C-B6D6A2DCAB15}" type="presOf" srcId="{CCF14682-9365-490F-800E-D7D581B0F251}" destId="{ADFCA745-03AB-4F50-8D45-6ECC5874A098}" srcOrd="0" destOrd="0" presId="urn:microsoft.com/office/officeart/2005/8/layout/radial3"/>
    <dgm:cxn modelId="{E02116C1-3FCB-40E4-AD08-EB5C13CF6A35}" type="presOf" srcId="{D1202FF4-0AF7-40B1-ACDB-3AA8865F3DFE}" destId="{5D63A4F0-23A7-478C-8C4D-A8BB86F3EF4A}" srcOrd="0" destOrd="0" presId="urn:microsoft.com/office/officeart/2005/8/layout/radial3"/>
    <dgm:cxn modelId="{CB08B689-A929-4615-8FFD-F64AAABE8A52}" srcId="{CE4EB118-A37D-4B66-B3A4-BA0894318696}" destId="{CCF14682-9365-490F-800E-D7D581B0F251}" srcOrd="6" destOrd="0" parTransId="{B6097C52-C0FF-4DCD-8A6C-285CF8BBAB58}" sibTransId="{DC9F525A-5162-4357-9B84-974DA057512F}"/>
    <dgm:cxn modelId="{7691F31C-BD34-421F-A977-A64484457542}" type="presOf" srcId="{1C74942B-768A-4BD6-A62C-B7855C868AE9}" destId="{2AB1E3BA-8EE0-4B32-83BC-C7941F491915}" srcOrd="0" destOrd="0" presId="urn:microsoft.com/office/officeart/2005/8/layout/radial3"/>
    <dgm:cxn modelId="{076CE3A3-2DE6-4BD8-A060-B3A16F82D3CF}" type="presOf" srcId="{DE74A14E-97C4-4981-8906-ECBC425BBDDA}" destId="{D3D3BB7E-7CE1-4EA9-B191-BD02558928D2}" srcOrd="0" destOrd="0" presId="urn:microsoft.com/office/officeart/2005/8/layout/radial3"/>
    <dgm:cxn modelId="{A6FF5F4B-8F13-4EF3-B630-364AA9F57322}" srcId="{CE4EB118-A37D-4B66-B3A4-BA0894318696}" destId="{D1202FF4-0AF7-40B1-ACDB-3AA8865F3DFE}" srcOrd="5" destOrd="0" parTransId="{FE8FA931-E015-465F-8E53-F0B743E26225}" sibTransId="{AC2FDC08-7D86-4294-A66B-4236F5E614DF}"/>
    <dgm:cxn modelId="{A8CA5EE3-0BD6-4327-9A67-67E177A75740}" srcId="{1C74942B-768A-4BD6-A62C-B7855C868AE9}" destId="{CE4EB118-A37D-4B66-B3A4-BA0894318696}" srcOrd="0" destOrd="0" parTransId="{CCDDC1EF-939F-4AC7-AE61-FD2728478848}" sibTransId="{FA9D1B9A-2192-4B9A-8AC0-19B7BAF45FAA}"/>
    <dgm:cxn modelId="{E2AB3A6A-50DC-440B-8798-66555B8EA463}" type="presOf" srcId="{5A75F19C-E672-4ABA-8387-856EFA899728}" destId="{BA05A140-CC26-43D2-A0EC-CD3976293C04}" srcOrd="0" destOrd="0" presId="urn:microsoft.com/office/officeart/2005/8/layout/radial3"/>
    <dgm:cxn modelId="{A7C2B685-C7DC-45F5-982F-519DC97E1FCE}" srcId="{CE4EB118-A37D-4B66-B3A4-BA0894318696}" destId="{367F7467-66CD-48C1-B0ED-D334108C8AEA}" srcOrd="0" destOrd="0" parTransId="{58CA2B83-A578-4D4E-B133-797786BCBA2D}" sibTransId="{6D44AE28-C849-46E7-971C-187B25D97181}"/>
    <dgm:cxn modelId="{89988DE4-E4E7-45F3-B8E3-B248A205C286}" type="presOf" srcId="{A9776FCB-4BF1-462A-8535-98D4F7626A0A}" destId="{B9D04A73-6235-4B40-B710-E94071FC1FDD}" srcOrd="0" destOrd="0" presId="urn:microsoft.com/office/officeart/2005/8/layout/radial3"/>
    <dgm:cxn modelId="{A396FACF-6E70-4B8C-9897-5670DDD0CFC9}" srcId="{CE4EB118-A37D-4B66-B3A4-BA0894318696}" destId="{5A75F19C-E672-4ABA-8387-856EFA899728}" srcOrd="1" destOrd="0" parTransId="{1FE80AF4-84D5-424F-BAB6-27582D909368}" sibTransId="{CD792ABB-7B48-4D9D-93D3-E6F8082C7413}"/>
    <dgm:cxn modelId="{D61B2084-622E-4CD1-B2DD-FE965CA6C0FC}" srcId="{CE4EB118-A37D-4B66-B3A4-BA0894318696}" destId="{DE74A14E-97C4-4981-8906-ECBC425BBDDA}" srcOrd="4" destOrd="0" parTransId="{7ACE1E89-B612-44AD-8B89-2270231ABAFC}" sibTransId="{3E1BF5C0-33E2-4127-8E0F-5C89B3092BB9}"/>
    <dgm:cxn modelId="{DC8F8954-D307-44E8-B4C5-EBA6AA0F665E}" type="presOf" srcId="{367F7467-66CD-48C1-B0ED-D334108C8AEA}" destId="{12813F79-3A92-4311-876D-31A2F8314A01}" srcOrd="0" destOrd="0" presId="urn:microsoft.com/office/officeart/2005/8/layout/radial3"/>
    <dgm:cxn modelId="{CEE7C868-79B9-4C3E-83FE-04F5BA6007A4}" type="presOf" srcId="{CE4EB118-A37D-4B66-B3A4-BA0894318696}" destId="{71AAA149-D12E-4E91-A859-D464108F329D}" srcOrd="0" destOrd="0" presId="urn:microsoft.com/office/officeart/2005/8/layout/radial3"/>
    <dgm:cxn modelId="{40DE5318-EB56-4D3E-93D3-B939B2791C00}" srcId="{CE4EB118-A37D-4B66-B3A4-BA0894318696}" destId="{9E5A1A3C-14FD-4C43-8972-64244499D081}" srcOrd="2" destOrd="0" parTransId="{171DDB09-60A4-4410-AF7F-06C2AE15BEAA}" sibTransId="{73415B6C-4CDD-4E60-BCD6-FE0DC812916D}"/>
    <dgm:cxn modelId="{E67B92CA-4172-4682-B234-50F2E9DFC1EA}" type="presOf" srcId="{9E5A1A3C-14FD-4C43-8972-64244499D081}" destId="{0EFAEFEA-9CC0-4381-B72C-0F5F06719CAA}" srcOrd="0" destOrd="0" presId="urn:microsoft.com/office/officeart/2005/8/layout/radial3"/>
    <dgm:cxn modelId="{EB4606E4-1641-4D35-ACA5-F232C0373417}" srcId="{CE4EB118-A37D-4B66-B3A4-BA0894318696}" destId="{A9776FCB-4BF1-462A-8535-98D4F7626A0A}" srcOrd="3" destOrd="0" parTransId="{03C9867C-4844-4446-B4D3-DD423E648E95}" sibTransId="{B19909BF-5286-4B55-B44A-8C2C2D784CDA}"/>
    <dgm:cxn modelId="{4918992E-EE47-4CF4-ABB3-70CD6EAC6466}" type="presParOf" srcId="{2AB1E3BA-8EE0-4B32-83BC-C7941F491915}" destId="{5452A30C-CF71-4914-85F2-16EE678C168F}" srcOrd="0" destOrd="0" presId="urn:microsoft.com/office/officeart/2005/8/layout/radial3"/>
    <dgm:cxn modelId="{F1E5464A-67AC-4626-A3C2-8D11BE092CA3}" type="presParOf" srcId="{5452A30C-CF71-4914-85F2-16EE678C168F}" destId="{71AAA149-D12E-4E91-A859-D464108F329D}" srcOrd="0" destOrd="0" presId="urn:microsoft.com/office/officeart/2005/8/layout/radial3"/>
    <dgm:cxn modelId="{A04AC7BC-8175-41CA-A490-2FDA91B0B6B9}" type="presParOf" srcId="{5452A30C-CF71-4914-85F2-16EE678C168F}" destId="{12813F79-3A92-4311-876D-31A2F8314A01}" srcOrd="1" destOrd="0" presId="urn:microsoft.com/office/officeart/2005/8/layout/radial3"/>
    <dgm:cxn modelId="{620502B8-3B87-43BB-83F5-68E49998FFBE}" type="presParOf" srcId="{5452A30C-CF71-4914-85F2-16EE678C168F}" destId="{BA05A140-CC26-43D2-A0EC-CD3976293C04}" srcOrd="2" destOrd="0" presId="urn:microsoft.com/office/officeart/2005/8/layout/radial3"/>
    <dgm:cxn modelId="{204065E4-5805-4EF3-9C0F-C7A3FEE62241}" type="presParOf" srcId="{5452A30C-CF71-4914-85F2-16EE678C168F}" destId="{0EFAEFEA-9CC0-4381-B72C-0F5F06719CAA}" srcOrd="3" destOrd="0" presId="urn:microsoft.com/office/officeart/2005/8/layout/radial3"/>
    <dgm:cxn modelId="{523F16DE-9148-4BC3-8625-6DB9C7B28476}" type="presParOf" srcId="{5452A30C-CF71-4914-85F2-16EE678C168F}" destId="{B9D04A73-6235-4B40-B710-E94071FC1FDD}" srcOrd="4" destOrd="0" presId="urn:microsoft.com/office/officeart/2005/8/layout/radial3"/>
    <dgm:cxn modelId="{CC0C2D88-E327-4994-9F70-38B9810AD683}" type="presParOf" srcId="{5452A30C-CF71-4914-85F2-16EE678C168F}" destId="{D3D3BB7E-7CE1-4EA9-B191-BD02558928D2}" srcOrd="5" destOrd="0" presId="urn:microsoft.com/office/officeart/2005/8/layout/radial3"/>
    <dgm:cxn modelId="{83C42273-A831-46A6-800E-EC40E21A7D5F}" type="presParOf" srcId="{5452A30C-CF71-4914-85F2-16EE678C168F}" destId="{5D63A4F0-23A7-478C-8C4D-A8BB86F3EF4A}" srcOrd="6" destOrd="0" presId="urn:microsoft.com/office/officeart/2005/8/layout/radial3"/>
    <dgm:cxn modelId="{1CA7892F-A670-492E-860E-2347BA746D1D}" type="presParOf" srcId="{5452A30C-CF71-4914-85F2-16EE678C168F}" destId="{ADFCA745-03AB-4F50-8D45-6ECC5874A09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50607-782B-4B20-90EB-C50E419A301E}">
      <dsp:nvSpPr>
        <dsp:cNvPr id="0" name=""/>
        <dsp:cNvSpPr/>
      </dsp:nvSpPr>
      <dsp:spPr>
        <a:xfrm>
          <a:off x="1883392" y="0"/>
          <a:ext cx="5759352" cy="5759352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India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3189" y="287967"/>
        <a:ext cx="2159757" cy="575935"/>
      </dsp:txXfrm>
    </dsp:sp>
    <dsp:sp modelId="{2F62DB88-6D37-48A3-BC65-333F7F3799FA}">
      <dsp:nvSpPr>
        <dsp:cNvPr id="0" name=""/>
        <dsp:cNvSpPr/>
      </dsp:nvSpPr>
      <dsp:spPr>
        <a:xfrm>
          <a:off x="2301685" y="863902"/>
          <a:ext cx="4895449" cy="4895449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China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3828" y="1145391"/>
        <a:ext cx="2111162" cy="562976"/>
      </dsp:txXfrm>
    </dsp:sp>
    <dsp:sp modelId="{E05CBCD2-BE82-49A5-ADCD-F89B7B37E52D}">
      <dsp:nvSpPr>
        <dsp:cNvPr id="0" name=""/>
        <dsp:cNvSpPr/>
      </dsp:nvSpPr>
      <dsp:spPr>
        <a:xfrm>
          <a:off x="2747294" y="1727805"/>
          <a:ext cx="4031546" cy="4031546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Greece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9905" y="2005982"/>
        <a:ext cx="2086325" cy="556353"/>
      </dsp:txXfrm>
    </dsp:sp>
    <dsp:sp modelId="{E6EA5BE6-C8D7-4A18-9C6A-71B69BCEBC3C}">
      <dsp:nvSpPr>
        <dsp:cNvPr id="0" name=""/>
        <dsp:cNvSpPr/>
      </dsp:nvSpPr>
      <dsp:spPr>
        <a:xfrm>
          <a:off x="3179246" y="2591708"/>
          <a:ext cx="3167643" cy="3167643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Egypt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7804" y="2876796"/>
        <a:ext cx="1710527" cy="570175"/>
      </dsp:txXfrm>
    </dsp:sp>
    <dsp:sp modelId="{82769EF6-585F-4A02-9069-3D1D6B3EBE6D}">
      <dsp:nvSpPr>
        <dsp:cNvPr id="0" name=""/>
        <dsp:cNvSpPr/>
      </dsp:nvSpPr>
      <dsp:spPr>
        <a:xfrm>
          <a:off x="3611197" y="3455611"/>
          <a:ext cx="2303740" cy="2303740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Rome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8572" y="4031546"/>
        <a:ext cx="1628990" cy="11518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AAA149-D12E-4E91-A859-D464108F329D}">
      <dsp:nvSpPr>
        <dsp:cNvPr id="0" name=""/>
        <dsp:cNvSpPr/>
      </dsp:nvSpPr>
      <dsp:spPr>
        <a:xfrm>
          <a:off x="3310644" y="1456381"/>
          <a:ext cx="3628179" cy="3628179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</a:t>
          </a:r>
        </a:p>
      </dsp:txBody>
      <dsp:txXfrm>
        <a:off x="3310644" y="1456381"/>
        <a:ext cx="3628179" cy="3628179"/>
      </dsp:txXfrm>
    </dsp:sp>
    <dsp:sp modelId="{BA05A140-CC26-43D2-A0EC-CD3976293C04}">
      <dsp:nvSpPr>
        <dsp:cNvPr id="0" name=""/>
        <dsp:cNvSpPr/>
      </dsp:nvSpPr>
      <dsp:spPr>
        <a:xfrm>
          <a:off x="3753137" y="-6708"/>
          <a:ext cx="2743193" cy="182880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Paracetamol</a:t>
          </a:r>
          <a:endParaRPr lang="en-US" sz="2900" kern="1200" dirty="0"/>
        </a:p>
      </dsp:txBody>
      <dsp:txXfrm>
        <a:off x="3753137" y="-6708"/>
        <a:ext cx="2743193" cy="1828801"/>
      </dsp:txXfrm>
    </dsp:sp>
    <dsp:sp modelId="{0EFAEFEA-9CC0-4381-B72C-0F5F06719CAA}">
      <dsp:nvSpPr>
        <dsp:cNvPr id="0" name=""/>
        <dsp:cNvSpPr/>
      </dsp:nvSpPr>
      <dsp:spPr>
        <a:xfrm>
          <a:off x="6115916" y="2356070"/>
          <a:ext cx="2743193" cy="182880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Savlon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916" y="2356070"/>
        <a:ext cx="2743193" cy="1828801"/>
      </dsp:txXfrm>
    </dsp:sp>
    <dsp:sp modelId="{B9D04A73-6235-4B40-B710-E94071FC1FDD}">
      <dsp:nvSpPr>
        <dsp:cNvPr id="0" name=""/>
        <dsp:cNvSpPr/>
      </dsp:nvSpPr>
      <dsp:spPr>
        <a:xfrm>
          <a:off x="3753137" y="4718849"/>
          <a:ext cx="2743193" cy="182880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Antacid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3137" y="4718849"/>
        <a:ext cx="2743193" cy="1828801"/>
      </dsp:txXfrm>
    </dsp:sp>
    <dsp:sp modelId="{D3D3BB7E-7CE1-4EA9-B191-BD02558928D2}">
      <dsp:nvSpPr>
        <dsp:cNvPr id="0" name=""/>
        <dsp:cNvSpPr/>
      </dsp:nvSpPr>
      <dsp:spPr>
        <a:xfrm>
          <a:off x="1390358" y="2356070"/>
          <a:ext cx="2743193" cy="1828801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Ointment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0358" y="2356070"/>
        <a:ext cx="2743193" cy="18288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AAA149-D12E-4E91-A859-D464108F329D}">
      <dsp:nvSpPr>
        <dsp:cNvPr id="0" name=""/>
        <dsp:cNvSpPr/>
      </dsp:nvSpPr>
      <dsp:spPr>
        <a:xfrm>
          <a:off x="3817792" y="1543564"/>
          <a:ext cx="3692055" cy="369205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Traditional</a:t>
          </a:r>
        </a:p>
      </dsp:txBody>
      <dsp:txXfrm>
        <a:off x="3817792" y="1543564"/>
        <a:ext cx="3692055" cy="3692055"/>
      </dsp:txXfrm>
    </dsp:sp>
    <dsp:sp modelId="{12813F79-3A92-4311-876D-31A2F8314A01}">
      <dsp:nvSpPr>
        <dsp:cNvPr id="0" name=""/>
        <dsp:cNvSpPr/>
      </dsp:nvSpPr>
      <dsp:spPr>
        <a:xfrm>
          <a:off x="4740806" y="60844"/>
          <a:ext cx="1846027" cy="184602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Aloe </a:t>
          </a:r>
          <a:r>
            <a:rPr lang="en-US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vera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0806" y="60844"/>
        <a:ext cx="1846027" cy="1846027"/>
      </dsp:txXfrm>
    </dsp:sp>
    <dsp:sp modelId="{BA05A140-CC26-43D2-A0EC-CD3976293C04}">
      <dsp:nvSpPr>
        <dsp:cNvPr id="0" name=""/>
        <dsp:cNvSpPr/>
      </dsp:nvSpPr>
      <dsp:spPr>
        <a:xfrm>
          <a:off x="6621684" y="966628"/>
          <a:ext cx="1846027" cy="184602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Honey</a:t>
          </a:r>
          <a:endParaRPr 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21684" y="966628"/>
        <a:ext cx="1846027" cy="1846027"/>
      </dsp:txXfrm>
    </dsp:sp>
    <dsp:sp modelId="{0EFAEFEA-9CC0-4381-B72C-0F5F06719CAA}">
      <dsp:nvSpPr>
        <dsp:cNvPr id="0" name=""/>
        <dsp:cNvSpPr/>
      </dsp:nvSpPr>
      <dsp:spPr>
        <a:xfrm>
          <a:off x="7086223" y="3001905"/>
          <a:ext cx="1846027" cy="1846027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Tulsi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86223" y="3001905"/>
        <a:ext cx="1846027" cy="1846027"/>
      </dsp:txXfrm>
    </dsp:sp>
    <dsp:sp modelId="{B9D04A73-6235-4B40-B710-E94071FC1FDD}">
      <dsp:nvSpPr>
        <dsp:cNvPr id="0" name=""/>
        <dsp:cNvSpPr/>
      </dsp:nvSpPr>
      <dsp:spPr>
        <a:xfrm>
          <a:off x="5784614" y="4634070"/>
          <a:ext cx="1846027" cy="1846027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Garlic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84614" y="4634070"/>
        <a:ext cx="1846027" cy="1846027"/>
      </dsp:txXfrm>
    </dsp:sp>
    <dsp:sp modelId="{D3D3BB7E-7CE1-4EA9-B191-BD02558928D2}">
      <dsp:nvSpPr>
        <dsp:cNvPr id="0" name=""/>
        <dsp:cNvSpPr/>
      </dsp:nvSpPr>
      <dsp:spPr>
        <a:xfrm>
          <a:off x="3696997" y="4634070"/>
          <a:ext cx="1846027" cy="1846027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Turmeric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6997" y="4634070"/>
        <a:ext cx="1846027" cy="1846027"/>
      </dsp:txXfrm>
    </dsp:sp>
    <dsp:sp modelId="{5D63A4F0-23A7-478C-8C4D-A8BB86F3EF4A}">
      <dsp:nvSpPr>
        <dsp:cNvPr id="0" name=""/>
        <dsp:cNvSpPr/>
      </dsp:nvSpPr>
      <dsp:spPr>
        <a:xfrm>
          <a:off x="2395388" y="3001905"/>
          <a:ext cx="1846027" cy="1846027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Neem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5388" y="3001905"/>
        <a:ext cx="1846027" cy="1846027"/>
      </dsp:txXfrm>
    </dsp:sp>
    <dsp:sp modelId="{ADFCA745-03AB-4F50-8D45-6ECC5874A098}">
      <dsp:nvSpPr>
        <dsp:cNvPr id="0" name=""/>
        <dsp:cNvSpPr/>
      </dsp:nvSpPr>
      <dsp:spPr>
        <a:xfrm>
          <a:off x="2859927" y="966628"/>
          <a:ext cx="1846027" cy="1846027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Marigold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9927" y="966628"/>
        <a:ext cx="1846027" cy="184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01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19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16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656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09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42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54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4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4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2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58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FC21-335A-40DB-9A6B-A8F82BB4E3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082F-B544-42A7-BE21-A7D74E35F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iplabd80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7yb2RlpH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6235" y="5511396"/>
            <a:ext cx="57433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Time:50 Minutes, Date:09 May,2020</a:t>
            </a:r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6235" y="3522193"/>
            <a:ext cx="5743362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Biplab Das 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Assistant Teacher (M.S.S; M.Ed.)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Raozan R.R.A.C Govt. High School.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E-mail: 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biplabd80@yahoo.com</a:t>
            </a:r>
            <a:endParaRPr lang="en-US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2677" y="4485270"/>
            <a:ext cx="417568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ff-page Connector 6"/>
          <p:cNvSpPr/>
          <p:nvPr/>
        </p:nvSpPr>
        <p:spPr>
          <a:xfrm>
            <a:off x="8340640" y="3508563"/>
            <a:ext cx="3737629" cy="2526053"/>
          </a:xfrm>
          <a:prstGeom prst="flowChartOffpage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3399FF"/>
                </a:solidFill>
              </a:rPr>
              <a:t>Class Six</a:t>
            </a:r>
          </a:p>
          <a:p>
            <a:pPr algn="ctr"/>
            <a:r>
              <a:rPr lang="en-US" sz="3600" dirty="0"/>
              <a:t>English 1</a:t>
            </a:r>
            <a:r>
              <a:rPr lang="en-US" sz="3600" baseline="30000" dirty="0"/>
              <a:t>st</a:t>
            </a:r>
            <a:r>
              <a:rPr lang="en-US" sz="3600" dirty="0"/>
              <a:t> Paper.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9" r="4008"/>
          <a:stretch/>
        </p:blipFill>
        <p:spPr>
          <a:xfrm>
            <a:off x="87551" y="3411062"/>
            <a:ext cx="1963267" cy="2605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02" b="5580"/>
          <a:stretch/>
        </p:blipFill>
        <p:spPr>
          <a:xfrm>
            <a:off x="3957066" y="0"/>
            <a:ext cx="4086795" cy="329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4972" y="677529"/>
            <a:ext cx="6662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Wel</a:t>
            </a:r>
            <a:r>
              <a:rPr lang="en-US" sz="9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ome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9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" y="163774"/>
            <a:ext cx="12192000" cy="5745708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are go to learn about traditional remedies in details. </a:t>
            </a:r>
          </a:p>
        </p:txBody>
      </p:sp>
    </p:spTree>
    <p:extLst>
      <p:ext uri="{BB962C8B-B14F-4D97-AF65-F5344CB8AC3E}">
        <p14:creationId xmlns="" xmlns:p14="http://schemas.microsoft.com/office/powerpoint/2010/main" val="30446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987654" cy="6852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54" y="0"/>
            <a:ext cx="520434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750"/>
            <a:ext cx="1628319" cy="295465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441744" y="2934269"/>
            <a:ext cx="5750256" cy="391813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Aloe Vera: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Aloe Vere is used for a minor burn injury , a minor cut or wound.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4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93122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219666" y="0"/>
            <a:ext cx="4972334" cy="600501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Honey: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children have cold, honey and tulsi leave are used from remove it.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5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571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6" y="0"/>
            <a:ext cx="3261815" cy="368489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902055" y="2756848"/>
            <a:ext cx="4289946" cy="410115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Tulsi leaves: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Tulsi leaves are used for children`s cold.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2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8" t="11914" r="5691" b="6836"/>
          <a:stretch/>
        </p:blipFill>
        <p:spPr>
          <a:xfrm>
            <a:off x="3634854" y="0"/>
            <a:ext cx="8557146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-1" y="259307"/>
            <a:ext cx="4107977" cy="6250676"/>
          </a:xfrm>
          <a:prstGeom prst="cloud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Turmeric: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Turmeric is sued for skin problems.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79" y="259307"/>
            <a:ext cx="2214729" cy="2799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9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2413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0"/>
            <a:ext cx="5067869" cy="480127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6469040" y="4012442"/>
            <a:ext cx="5722960" cy="2845558"/>
          </a:xfrm>
          <a:prstGeom prst="cloud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Neem/Marigold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sued for skin problems.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9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44" y="0"/>
            <a:ext cx="7899456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-150127" y="0"/>
            <a:ext cx="5067869" cy="7090012"/>
          </a:xfrm>
          <a:prstGeom prst="cloud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Garlic: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Garlic is sued for also skin problems.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78" t="3825"/>
          <a:stretch/>
        </p:blipFill>
        <p:spPr>
          <a:xfrm>
            <a:off x="1188403" y="2947916"/>
            <a:ext cx="3547367" cy="3431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ular Callout 2"/>
          <p:cNvSpPr/>
          <p:nvPr/>
        </p:nvSpPr>
        <p:spPr>
          <a:xfrm>
            <a:off x="7560860" y="4094328"/>
            <a:ext cx="4631140" cy="1978926"/>
          </a:xfrm>
          <a:prstGeom prst="wedgeRectCallout">
            <a:avLst>
              <a:gd name="adj1" fmla="val -77360"/>
              <a:gd name="adj2" fmla="val 520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will monitor and help the students.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0"/>
            <a:ext cx="12050973" cy="4094328"/>
          </a:xfrm>
          <a:prstGeom prst="downArrowCallout">
            <a:avLst>
              <a:gd name="adj1" fmla="val 25000"/>
              <a:gd name="adj2" fmla="val 13000"/>
              <a:gd name="adj3" fmla="val 31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Silent 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text Silently.</a:t>
            </a:r>
          </a:p>
          <a:p>
            <a:pPr algn="ctr"/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(after silent reading you will be </a:t>
            </a:r>
            <a:r>
              <a:rPr lang="en-US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group works)</a:t>
            </a:r>
            <a:endParaRPr lang="en-US" sz="3200" b="1" dirty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3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82157" y="-9176"/>
            <a:ext cx="5048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881" y="1006487"/>
            <a:ext cx="90894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Make 5 sentences by using following table</a:t>
            </a:r>
            <a:endParaRPr lang="en-US" sz="3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8389815"/>
              </p:ext>
            </p:extLst>
          </p:nvPr>
        </p:nvGraphicFramePr>
        <p:xfrm>
          <a:off x="20850" y="1933692"/>
          <a:ext cx="12171150" cy="5172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7050">
                  <a:extLst>
                    <a:ext uri="{9D8B030D-6E8A-4147-A177-3AD203B41FA5}">
                      <a16:colId xmlns="" xmlns:a16="http://schemas.microsoft.com/office/drawing/2014/main" val="3881208504"/>
                    </a:ext>
                  </a:extLst>
                </a:gridCol>
                <a:gridCol w="4057050">
                  <a:extLst>
                    <a:ext uri="{9D8B030D-6E8A-4147-A177-3AD203B41FA5}">
                      <a16:colId xmlns="" xmlns:a16="http://schemas.microsoft.com/office/drawing/2014/main" val="1220927434"/>
                    </a:ext>
                  </a:extLst>
                </a:gridCol>
                <a:gridCol w="4057050">
                  <a:extLst>
                    <a:ext uri="{9D8B030D-6E8A-4147-A177-3AD203B41FA5}">
                      <a16:colId xmlns="" xmlns:a16="http://schemas.microsoft.com/office/drawing/2014/main" val="2091972950"/>
                    </a:ext>
                  </a:extLst>
                </a:gridCol>
              </a:tblGrid>
              <a:tr h="82071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A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B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7135975"/>
                  </a:ext>
                </a:extLst>
              </a:tr>
              <a:tr h="8207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People</a:t>
                      </a:r>
                      <a:r>
                        <a:rPr lang="en-US" sz="2800" baseline="0" dirty="0" smtClean="0"/>
                        <a:t> around the world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A. are still 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</a:t>
                      </a:r>
                      <a:r>
                        <a:rPr lang="en-US" sz="2800" dirty="0" smtClean="0"/>
                        <a:t>. to get.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5559166"/>
                  </a:ext>
                </a:extLst>
              </a:tr>
              <a:tr h="8207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Some ancient treatment</a:t>
                      </a:r>
                      <a:r>
                        <a:rPr lang="en-US" sz="2800" baseline="0" dirty="0" smtClean="0"/>
                        <a:t> systems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b. come down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ii.</a:t>
                      </a:r>
                      <a:r>
                        <a:rPr lang="en-US" sz="2800" baseline="0" dirty="0" smtClean="0"/>
                        <a:t> attitude to herbal remedies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2730943"/>
                  </a:ext>
                </a:extLst>
              </a:tr>
              <a:tr h="8207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Herbal</a:t>
                      </a:r>
                      <a:r>
                        <a:rPr lang="en-US" sz="2800" baseline="0" dirty="0" smtClean="0"/>
                        <a:t> treatments have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c. have 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iii. practice today.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9600131"/>
                  </a:ext>
                </a:extLst>
              </a:tr>
              <a:tr h="8207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4.Herbal remedies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d. are changing</a:t>
                      </a:r>
                      <a:r>
                        <a:rPr lang="en-US" sz="2800" baseline="0" dirty="0" smtClean="0"/>
                        <a:t> their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iv. side effects.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6664389"/>
                  </a:ext>
                </a:extLst>
              </a:tr>
              <a:tr h="8207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5.Most</a:t>
                      </a:r>
                      <a:r>
                        <a:rPr lang="en-US" sz="2800" baseline="0" dirty="0" smtClean="0"/>
                        <a:t> often they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e. are easy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v. through</a:t>
                      </a:r>
                      <a:r>
                        <a:rPr lang="en-US" sz="2800" baseline="0" dirty="0" smtClean="0"/>
                        <a:t> generations.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686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7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787857" y="2115402"/>
            <a:ext cx="9212238" cy="383502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1.+b+ii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2.+a+iii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3.+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b+v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.+e+I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5.+c+iv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0" y="0"/>
            <a:ext cx="12192000" cy="167867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 your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answer. (Make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9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83" t="5240"/>
          <a:stretch/>
        </p:blipFill>
        <p:spPr>
          <a:xfrm>
            <a:off x="0" y="13645"/>
            <a:ext cx="5773003" cy="296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39" t="-364" r="11788" b="20529"/>
          <a:stretch/>
        </p:blipFill>
        <p:spPr>
          <a:xfrm>
            <a:off x="11375" y="3195281"/>
            <a:ext cx="5773003" cy="298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47" t="-6550" b="6550"/>
          <a:stretch/>
        </p:blipFill>
        <p:spPr>
          <a:xfrm>
            <a:off x="6368960" y="-218363"/>
            <a:ext cx="5675787" cy="319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3292522"/>
            <a:ext cx="1931756" cy="2794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5" r="40334"/>
          <a:stretch/>
        </p:blipFill>
        <p:spPr>
          <a:xfrm>
            <a:off x="6423552" y="3195281"/>
            <a:ext cx="1678674" cy="2794379"/>
          </a:xfrm>
          <a:prstGeom prst="rect">
            <a:avLst/>
          </a:prstGeom>
        </p:spPr>
      </p:pic>
      <p:sp>
        <p:nvSpPr>
          <p:cNvPr id="15" name="Up Arrow Callout 14"/>
          <p:cNvSpPr/>
          <p:nvPr/>
        </p:nvSpPr>
        <p:spPr>
          <a:xfrm>
            <a:off x="0" y="5950425"/>
            <a:ext cx="12192000" cy="907576"/>
          </a:xfrm>
          <a:prstGeom prst="upArrow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see in the images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Why do we use them?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5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557" y="941695"/>
            <a:ext cx="73970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Link Attentively.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5790"/>
            <a:ext cx="4572000" cy="2774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Down Arrow 5">
            <a:hlinkClick r:id="rId3"/>
          </p:cNvPr>
          <p:cNvSpPr/>
          <p:nvPr/>
        </p:nvSpPr>
        <p:spPr>
          <a:xfrm>
            <a:off x="5749636" y="2479964"/>
            <a:ext cx="3990109" cy="1981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 smtClean="0"/>
              <a:t>Click on Video link</a:t>
            </a:r>
          </a:p>
          <a:p>
            <a:pPr algn="ctr"/>
            <a:r>
              <a:rPr lang="en-SG" dirty="0" smtClean="0"/>
              <a:t>About </a:t>
            </a:r>
          </a:p>
          <a:p>
            <a:pPr algn="ctr"/>
            <a:r>
              <a:rPr lang="en-SG" dirty="0" smtClean="0"/>
              <a:t>Remedies.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808"/>
            <a:ext cx="4176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85" y="1167126"/>
            <a:ext cx="79236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Answer the following questions in groups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77717" y="2275712"/>
            <a:ext cx="94869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What are natural cures made of?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717" y="3500150"/>
            <a:ext cx="94869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Are herbal cures modern inventions ? Explain.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164" y="4714204"/>
            <a:ext cx="94914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civilizations are known for herbal treatments?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2640" y="5929872"/>
            <a:ext cx="94419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herbal cures are used for skin problems?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14384" y="3478076"/>
            <a:ext cx="2363335" cy="668405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Lily</a:t>
            </a:r>
          </a:p>
        </p:txBody>
      </p:sp>
      <p:pic>
        <p:nvPicPr>
          <p:cNvPr id="9" name="Picture 8" descr="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8144" y="68680"/>
            <a:ext cx="2242782" cy="2041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Pentagon 9"/>
          <p:cNvSpPr/>
          <p:nvPr/>
        </p:nvSpPr>
        <p:spPr>
          <a:xfrm>
            <a:off x="214383" y="4692130"/>
            <a:ext cx="2363335" cy="66840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</a:t>
            </a:r>
          </a:p>
        </p:txBody>
      </p:sp>
      <p:sp>
        <p:nvSpPr>
          <p:cNvPr id="11" name="Pentagon 10"/>
          <p:cNvSpPr/>
          <p:nvPr/>
        </p:nvSpPr>
        <p:spPr>
          <a:xfrm>
            <a:off x="214385" y="2277444"/>
            <a:ext cx="2363335" cy="668405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</a:p>
        </p:txBody>
      </p:sp>
      <p:sp>
        <p:nvSpPr>
          <p:cNvPr id="12" name="Pentagon 11"/>
          <p:cNvSpPr/>
          <p:nvPr/>
        </p:nvSpPr>
        <p:spPr>
          <a:xfrm>
            <a:off x="214382" y="5920284"/>
            <a:ext cx="2363335" cy="66840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3164" y="2275712"/>
            <a:ext cx="949145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slide in presentation mode.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73164" y="3478076"/>
            <a:ext cx="9491457" cy="6684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 on slide in presentation mode.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73164" y="4714204"/>
            <a:ext cx="949145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 on slide in presentation mode.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22641" y="5920284"/>
            <a:ext cx="9441980" cy="6684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 on slide in presentation mode.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94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02540"/>
            <a:ext cx="1211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Paragraph about 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Remedies.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ouse-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97192"/>
            <a:ext cx="8458200" cy="3489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415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1" y="129063"/>
            <a:ext cx="3985146" cy="6196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51195" y="5076967"/>
            <a:ext cx="388960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 prst="angle"/>
            </a:sp3d>
          </a:bodyPr>
          <a:lstStyle/>
          <a:p>
            <a:pPr algn="ctr"/>
            <a:r>
              <a:rPr lang="en-US" sz="9600" b="1" dirty="0" smtClean="0">
                <a:ln w="0">
                  <a:solidFill>
                    <a:srgbClr val="FF000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US" sz="9600" b="1" dirty="0">
              <a:ln w="0">
                <a:solidFill>
                  <a:srgbClr val="FF0000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1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9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684" y="1665027"/>
            <a:ext cx="97717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Today`s Lesson is…..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Remedies: Modern and Traditional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(Lesson: 10,Page: 33)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65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811" y="2812007"/>
            <a:ext cx="10230135" cy="3016156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completing the lesson students will be able to……</a:t>
            </a:r>
          </a:p>
          <a:p>
            <a:endParaRPr lang="en-US" sz="3600" dirty="0"/>
          </a:p>
          <a:p>
            <a:pPr marL="742950" indent="-742950"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dentity traditional remedies.</a:t>
            </a:r>
          </a:p>
          <a:p>
            <a:pPr marL="742950" indent="-742950"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 and understand texts</a:t>
            </a:r>
          </a:p>
          <a:p>
            <a:pPr marL="742950" indent="-742950"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answer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questions.</a:t>
            </a:r>
          </a:p>
          <a:p>
            <a:pPr marL="742950" indent="-742950"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 a short paragraph.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55810" y="1460310"/>
            <a:ext cx="5940189" cy="1215217"/>
          </a:xfrm>
          <a:prstGeom prst="downArrowCallout">
            <a:avLst>
              <a:gd name="adj1" fmla="val 22297"/>
              <a:gd name="adj2" fmla="val 23649"/>
              <a:gd name="adj3" fmla="val 25000"/>
              <a:gd name="adj4" fmla="val 59571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</a:rPr>
              <a:t>Learning Outcomes: </a:t>
            </a:r>
          </a:p>
        </p:txBody>
      </p:sp>
    </p:spTree>
    <p:extLst>
      <p:ext uri="{BB962C8B-B14F-4D97-AF65-F5344CB8AC3E}">
        <p14:creationId xmlns="" xmlns:p14="http://schemas.microsoft.com/office/powerpoint/2010/main" val="1007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910" y="111536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Key Words &amp; Synonym 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80" y="2830429"/>
            <a:ext cx="1185694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We can use </a:t>
            </a:r>
            <a:r>
              <a:rPr lang="en-US" sz="3600" b="1" dirty="0" smtClean="0">
                <a:solidFill>
                  <a:srgbClr val="00B050"/>
                </a:solidFill>
              </a:rPr>
              <a:t>natural</a:t>
            </a:r>
            <a:r>
              <a:rPr lang="en-US" sz="3600" b="1" dirty="0" smtClean="0"/>
              <a:t> cures to free from diseases.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24910" y="1670898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/>
              <a:t>Natural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422261" y="1670898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fontAlgn="t"/>
            <a:r>
              <a:rPr lang="en-US" sz="4000" b="1" dirty="0" smtClean="0"/>
              <a:t>Usual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36480" y="6179768"/>
            <a:ext cx="1185694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We can use natural </a:t>
            </a:r>
            <a:r>
              <a:rPr lang="en-US" sz="3600" b="1" dirty="0" smtClean="0">
                <a:solidFill>
                  <a:srgbClr val="00B050"/>
                </a:solidFill>
              </a:rPr>
              <a:t>cures</a:t>
            </a:r>
            <a:r>
              <a:rPr lang="en-US" sz="3600" b="1" dirty="0" smtClean="0"/>
              <a:t> to free from diseases.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424910" y="4897405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/>
              <a:t>Cures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422261" y="4897405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fontAlgn="t"/>
            <a:r>
              <a:rPr lang="en-US" sz="4000" b="1" dirty="0" smtClean="0"/>
              <a:t>Medicines </a:t>
            </a:r>
            <a:endParaRPr lang="en-US" sz="4000" dirty="0"/>
          </a:p>
        </p:txBody>
      </p:sp>
      <p:sp>
        <p:nvSpPr>
          <p:cNvPr id="11" name="Right Arrow 10"/>
          <p:cNvSpPr/>
          <p:nvPr/>
        </p:nvSpPr>
        <p:spPr>
          <a:xfrm>
            <a:off x="7028600" y="1670899"/>
            <a:ext cx="1364776" cy="707885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57485" y="4958960"/>
            <a:ext cx="1364776" cy="707885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127421"/>
            <a:ext cx="3138983" cy="2492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" y="3542849"/>
            <a:ext cx="3138982" cy="2381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3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910" y="111536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Key Words &amp; Synonym 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80" y="2789485"/>
            <a:ext cx="1185694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We can use </a:t>
            </a:r>
            <a:r>
              <a:rPr lang="en-US" sz="3600" b="1" dirty="0" smtClean="0">
                <a:solidFill>
                  <a:srgbClr val="00B050"/>
                </a:solidFill>
              </a:rPr>
              <a:t>herbs </a:t>
            </a:r>
            <a:r>
              <a:rPr lang="en-US" sz="3600" b="1" dirty="0" smtClean="0"/>
              <a:t>to free from diseases.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24910" y="1670898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/>
              <a:t>Herbs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422261" y="1670898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fontAlgn="t"/>
            <a:r>
              <a:rPr lang="en-US" sz="4000" b="1" dirty="0" smtClean="0"/>
              <a:t>Aromatic plant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36480" y="6234359"/>
            <a:ext cx="118569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Some old </a:t>
            </a:r>
            <a:r>
              <a:rPr lang="en-US" sz="3200" b="1" dirty="0" smtClean="0">
                <a:solidFill>
                  <a:srgbClr val="00B050"/>
                </a:solidFill>
              </a:rPr>
              <a:t>civilizations</a:t>
            </a:r>
            <a:r>
              <a:rPr lang="en-US" sz="3200" b="1" dirty="0" smtClean="0"/>
              <a:t> like India and China used herbs for treatment.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24910" y="4951996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/>
              <a:t>Civilizations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422261" y="4951996"/>
            <a:ext cx="35711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fontAlgn="t"/>
            <a:r>
              <a:rPr lang="en-US" sz="4000" b="1" dirty="0" smtClean="0"/>
              <a:t>Developments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7028600" y="1670899"/>
            <a:ext cx="1364776" cy="707885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5207" y="4928313"/>
            <a:ext cx="1364776" cy="707885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185558"/>
            <a:ext cx="3138984" cy="24093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" y="3630432"/>
            <a:ext cx="3138983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57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60"/>
          <a:stretch/>
        </p:blipFill>
        <p:spPr>
          <a:xfrm>
            <a:off x="9100" y="0"/>
            <a:ext cx="12182900" cy="695599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055992204"/>
              </p:ext>
            </p:extLst>
          </p:nvPr>
        </p:nvGraphicFramePr>
        <p:xfrm>
          <a:off x="1337482" y="1023588"/>
          <a:ext cx="9526136" cy="57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0" y="608520"/>
            <a:ext cx="12192000" cy="660731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Herbal medicines were used in ancient civilizations like……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0" y="68861"/>
            <a:ext cx="121829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you know which countries were used herbal remedies in ancient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1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83038519"/>
              </p:ext>
            </p:extLst>
          </p:nvPr>
        </p:nvGraphicFramePr>
        <p:xfrm>
          <a:off x="971266" y="158528"/>
          <a:ext cx="10249468" cy="654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327547" y="655093"/>
            <a:ext cx="2947916" cy="162408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Remedies:</a:t>
            </a:r>
          </a:p>
        </p:txBody>
      </p:sp>
    </p:spTree>
    <p:extLst>
      <p:ext uri="{BB962C8B-B14F-4D97-AF65-F5344CB8AC3E}">
        <p14:creationId xmlns="" xmlns:p14="http://schemas.microsoft.com/office/powerpoint/2010/main" val="13501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299957850"/>
              </p:ext>
            </p:extLst>
          </p:nvPr>
        </p:nvGraphicFramePr>
        <p:xfrm>
          <a:off x="368490" y="187402"/>
          <a:ext cx="11327640" cy="654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27547" y="655093"/>
            <a:ext cx="2947916" cy="162408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Remedies:</a:t>
            </a:r>
          </a:p>
        </p:txBody>
      </p:sp>
    </p:spTree>
    <p:extLst>
      <p:ext uri="{BB962C8B-B14F-4D97-AF65-F5344CB8AC3E}">
        <p14:creationId xmlns="" xmlns:p14="http://schemas.microsoft.com/office/powerpoint/2010/main" val="11816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517</Words>
  <Application>Microsoft Office PowerPoint</Application>
  <PresentationFormat>Custom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ict7</cp:lastModifiedBy>
  <cp:revision>128</cp:revision>
  <dcterms:created xsi:type="dcterms:W3CDTF">2020-04-28T11:04:51Z</dcterms:created>
  <dcterms:modified xsi:type="dcterms:W3CDTF">2020-05-09T08:04:59Z</dcterms:modified>
</cp:coreProperties>
</file>