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2" r:id="rId2"/>
    <p:sldId id="283" r:id="rId3"/>
    <p:sldId id="289" r:id="rId4"/>
    <p:sldId id="288" r:id="rId5"/>
    <p:sldId id="290" r:id="rId6"/>
    <p:sldId id="281" r:id="rId7"/>
    <p:sldId id="284" r:id="rId8"/>
    <p:sldId id="285" r:id="rId9"/>
    <p:sldId id="286" r:id="rId10"/>
    <p:sldId id="287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5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548AA-7772-4EE7-A82C-0B5288C69D8D}" type="datetime1">
              <a:rPr lang="en-US" smtClean="0"/>
              <a:t>09-May-20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6094A-2F16-4066-9088-761B705F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9226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BA77A-6B4C-4D9E-9155-51A48F66A05E}" type="datetime1">
              <a:rPr lang="en-US" smtClean="0"/>
              <a:t>09-May-20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2CA8E-DBE1-4291-AEDC-2F68F4589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5100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48F9B-30AE-45D0-8C02-27CAFF0640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26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E6B1-DF8E-4D27-B93F-CCC7C374AC4D}" type="datetime2">
              <a:rPr lang="en-US" smtClean="0"/>
              <a:t>Saturday, May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6BE2-521F-4BF9-AA9E-B5D1F24B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74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B72D-4363-4F21-915E-15C03E324B25}" type="datetime2">
              <a:rPr lang="en-US" smtClean="0"/>
              <a:t>Saturday, May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6BE2-521F-4BF9-AA9E-B5D1F24B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35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E780-A249-4B26-8AA8-75B30CEA559B}" type="datetime2">
              <a:rPr lang="en-US" smtClean="0"/>
              <a:t>Saturday, May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6BE2-521F-4BF9-AA9E-B5D1F24B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2B64-4335-4589-9805-3EFCA539358B}" type="datetime2">
              <a:rPr lang="en-US" smtClean="0"/>
              <a:t>Saturday, May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6BE2-521F-4BF9-AA9E-B5D1F24B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E0DF-D624-4A72-B0EC-5AFA30E76109}" type="datetime2">
              <a:rPr lang="en-US" smtClean="0"/>
              <a:t>Saturday, May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6BE2-521F-4BF9-AA9E-B5D1F24B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89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E6523-49D1-4239-B961-9784CB0AAF4D}" type="datetime2">
              <a:rPr lang="en-US" smtClean="0"/>
              <a:t>Saturday, May 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6BE2-521F-4BF9-AA9E-B5D1F24B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ED8F-21AA-489D-93E1-BC6984F9A13F}" type="datetime2">
              <a:rPr lang="en-US" smtClean="0"/>
              <a:t>Saturday, May 9,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6BE2-521F-4BF9-AA9E-B5D1F24B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88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C96A-E890-4F33-ADD6-DFE33AB14C96}" type="datetime2">
              <a:rPr lang="en-US" smtClean="0"/>
              <a:t>Saturday, May 9,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6BE2-521F-4BF9-AA9E-B5D1F24B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61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B24E-1713-45F8-92FB-6BA7F88BB7FE}" type="datetime2">
              <a:rPr lang="en-US" smtClean="0"/>
              <a:t>Saturday, May 9,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6BE2-521F-4BF9-AA9E-B5D1F24B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4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9A5C-EB26-4684-B754-B120330B7F8C}" type="datetime2">
              <a:rPr lang="en-US" smtClean="0"/>
              <a:t>Saturday, May 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6BE2-521F-4BF9-AA9E-B5D1F24B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21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D424E-8992-4C60-B6CA-7DFFF3766C30}" type="datetime2">
              <a:rPr lang="en-US" smtClean="0"/>
              <a:t>Saturday, May 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6BE2-521F-4BF9-AA9E-B5D1F24B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28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5449B-9DBD-4A3D-B00A-1D03B41F4EF9}" type="datetime2">
              <a:rPr lang="en-US" smtClean="0"/>
              <a:t>Saturday, May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A6BE2-521F-4BF9-AA9E-B5D1F24B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7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9104"/>
            <a:ext cx="12192029" cy="6880736"/>
            <a:chOff x="0" y="-9104"/>
            <a:chExt cx="12192029" cy="688073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0050" y="0"/>
              <a:ext cx="5071242" cy="6858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330" y="0"/>
              <a:ext cx="750627" cy="68580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36979" cy="68580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586" y="2272"/>
              <a:ext cx="750627" cy="685800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1841" y="-9104"/>
              <a:ext cx="750627" cy="6867104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1916" y="-6832"/>
              <a:ext cx="750627" cy="686483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87" y="0"/>
              <a:ext cx="428625" cy="685800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5199" y="2272"/>
              <a:ext cx="428625" cy="685800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911" y="-9104"/>
              <a:ext cx="428625" cy="686710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1327" y="-6832"/>
              <a:ext cx="428625" cy="6864832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6687" y="0"/>
              <a:ext cx="428625" cy="6867088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2044" y="0"/>
              <a:ext cx="428625" cy="686936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3756" y="2272"/>
              <a:ext cx="428625" cy="6869360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1692" y="-9104"/>
              <a:ext cx="428625" cy="686936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3404" y="-6832"/>
              <a:ext cx="428625" cy="6869360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0A6C-BCC4-47FA-B08B-294BE6EF4131}" type="datetime2">
              <a:rPr lang="en-US" smtClean="0"/>
              <a:t>Saturday, May 9,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8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B24E-1713-45F8-92FB-6BA7F88BB7FE}" type="datetime2">
              <a:rPr lang="en-US" smtClean="0"/>
              <a:t>Saturday, May 9, 2020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1836192"/>
            <a:ext cx="3915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প্রত্যঙ্গ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3CD4A33-E259-49F5-9A7D-42B9BA735D7B}"/>
              </a:ext>
            </a:extLst>
          </p:cNvPr>
          <p:cNvSpPr txBox="1"/>
          <p:nvPr/>
        </p:nvSpPr>
        <p:spPr>
          <a:xfrm>
            <a:off x="3694744" y="286655"/>
            <a:ext cx="3915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u="sng" dirty="0" err="1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ধ্বনিতত্ত্ব</a:t>
            </a:r>
            <a:endParaRPr lang="en-US" sz="4400" b="1" i="1" u="sng" dirty="0">
              <a:ln w="10160">
                <a:solidFill>
                  <a:srgbClr val="FF0000"/>
                </a:solidFill>
                <a:prstDash val="solid"/>
              </a:ln>
              <a:solidFill>
                <a:srgbClr val="008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647676" y="1738646"/>
            <a:ext cx="8731875" cy="4224271"/>
          </a:xfrm>
          <a:prstGeom prst="frame">
            <a:avLst>
              <a:gd name="adj1" fmla="val 2345"/>
            </a:avLst>
          </a:prstGeom>
          <a:gradFill flip="none" rotWithShape="1">
            <a:gsLst>
              <a:gs pos="0">
                <a:srgbClr val="FF0000"/>
              </a:gs>
              <a:gs pos="32000">
                <a:srgbClr val="FFC000"/>
              </a:gs>
              <a:gs pos="68000">
                <a:srgbClr val="0000FF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3CD4A33-E259-49F5-9A7D-42B9BA735D7B}"/>
              </a:ext>
            </a:extLst>
          </p:cNvPr>
          <p:cNvSpPr txBox="1"/>
          <p:nvPr/>
        </p:nvSpPr>
        <p:spPr>
          <a:xfrm>
            <a:off x="3705475" y="1005721"/>
            <a:ext cx="3915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4400" b="1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10160">
                <a:solidFill>
                  <a:srgbClr val="7030A0"/>
                </a:solidFill>
                <a:prstDash val="solid"/>
              </a:ln>
              <a:solidFill>
                <a:srgbClr val="00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9504608" y="1736126"/>
            <a:ext cx="2459865" cy="2758228"/>
          </a:xfrm>
          <a:prstGeom prst="frame">
            <a:avLst>
              <a:gd name="adj1" fmla="val 5930"/>
            </a:avLst>
          </a:prstGeom>
          <a:gradFill flip="none" rotWithShape="1">
            <a:gsLst>
              <a:gs pos="0">
                <a:srgbClr val="FF0000"/>
              </a:gs>
              <a:gs pos="32000">
                <a:srgbClr val="FFC000"/>
              </a:gs>
              <a:gs pos="68000">
                <a:srgbClr val="0000FF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1674" y="1834043"/>
            <a:ext cx="1483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কণ্ঠনালি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1537" y="1829757"/>
            <a:ext cx="1483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মুখগহ্বর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18547" y="1829758"/>
            <a:ext cx="107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জিহ্বা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08148" y="2492365"/>
            <a:ext cx="1835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আল-জিহ্বা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09226" y="2492366"/>
            <a:ext cx="1954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কোমল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তালু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48843" y="2492364"/>
            <a:ext cx="1570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তালু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11381" y="2492366"/>
            <a:ext cx="880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দাঁত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958297" y="2492368"/>
            <a:ext cx="986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মাড়ি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34644" y="3154973"/>
            <a:ext cx="1238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চোয়াল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299625" y="3154977"/>
            <a:ext cx="880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ঠোঁট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373054" y="3154975"/>
            <a:ext cx="5585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আওয়াজকে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34654" y="3817586"/>
            <a:ext cx="79973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প্রত্যঙ্গজাত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সূক্ষ্মতম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একককে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(Unit)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ধ্বনিমূল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Phonem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"/>
          <a:stretch/>
        </p:blipFill>
        <p:spPr>
          <a:xfrm>
            <a:off x="9659156" y="1897649"/>
            <a:ext cx="2150772" cy="2442157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>
            <a:off x="10084905" y="3034749"/>
            <a:ext cx="285949" cy="10266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8" t="5914" r="19127" b="5072"/>
          <a:stretch/>
        </p:blipFill>
        <p:spPr>
          <a:xfrm>
            <a:off x="9658499" y="1888434"/>
            <a:ext cx="2149187" cy="2445027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 flipV="1">
            <a:off x="10402957" y="3641359"/>
            <a:ext cx="259446" cy="122258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10715411" y="3164286"/>
            <a:ext cx="5598" cy="321036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10508974" y="2819731"/>
            <a:ext cx="113670" cy="281278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10768419" y="2607693"/>
            <a:ext cx="230886" cy="188516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10522226" y="2461919"/>
            <a:ext cx="179932" cy="241525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828799" y="5367135"/>
            <a:ext cx="716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বি:দ্র</a:t>
            </a:r>
            <a:r>
              <a:rPr lang="en-US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‘</a:t>
            </a:r>
            <a:r>
              <a:rPr lang="en-US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মাড়ি</a:t>
            </a:r>
            <a:r>
              <a:rPr lang="en-US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দাঁতের</a:t>
            </a:r>
            <a:r>
              <a:rPr lang="en-US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গোড়ার</a:t>
            </a:r>
            <a:r>
              <a:rPr lang="en-US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কোমল</a:t>
            </a:r>
            <a:r>
              <a:rPr lang="en-US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ত্বক</a:t>
            </a:r>
            <a:r>
              <a:rPr lang="en-US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দাঁত</a:t>
            </a:r>
            <a:r>
              <a:rPr lang="en-US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স্থপিত</a:t>
            </a:r>
            <a:r>
              <a:rPr lang="en-US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10972800" y="3419061"/>
            <a:ext cx="153427" cy="222301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11404524" y="3151032"/>
            <a:ext cx="283893" cy="16238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0164416" y="1895061"/>
            <a:ext cx="232940" cy="129536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10940697" y="4171449"/>
            <a:ext cx="257390" cy="122255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008" y="339633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59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/>
      <p:bldP spid="9" grpId="1"/>
      <p:bldP spid="12" grpId="0"/>
      <p:bldP spid="12" grpId="1"/>
      <p:bldP spid="16" grpId="0"/>
      <p:bldP spid="16" grpId="1"/>
      <p:bldP spid="31" grpId="0"/>
      <p:bldP spid="31" grpId="1"/>
      <p:bldP spid="34" grpId="0"/>
      <p:bldP spid="34" grpId="1"/>
      <p:bldP spid="42" grpId="0"/>
      <p:bldP spid="42" grpId="1"/>
      <p:bldP spid="46" grpId="0"/>
      <p:bldP spid="46" grpId="1"/>
      <p:bldP spid="49" grpId="0"/>
      <p:bldP spid="49" grpId="1"/>
      <p:bldP spid="53" grpId="0"/>
      <p:bldP spid="53" grpId="1"/>
      <p:bldP spid="56" grpId="0"/>
      <p:bldP spid="56" grpId="1"/>
      <p:bldP spid="58" grpId="0"/>
      <p:bldP spid="59" grpId="0"/>
      <p:bldP spid="63" grpId="0"/>
      <p:bldP spid="6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16F5-06BF-4943-AF42-F03D7F08B2B3}" type="datetime2">
              <a:rPr lang="en-US" smtClean="0"/>
              <a:t>Saturday, May 9, 2020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61392" y="1836192"/>
            <a:ext cx="82167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ভাষাতেই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বাকপ্রত্যঙ্গজাত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একেকটি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Symble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প্রতীককে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ইংরেজিতে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(Letter)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3CD4A33-E259-49F5-9A7D-42B9BA735D7B}"/>
              </a:ext>
            </a:extLst>
          </p:cNvPr>
          <p:cNvSpPr txBox="1"/>
          <p:nvPr/>
        </p:nvSpPr>
        <p:spPr>
          <a:xfrm>
            <a:off x="3694744" y="286655"/>
            <a:ext cx="3915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u="sng" dirty="0" err="1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ধ্বনিতত্ত্ব</a:t>
            </a:r>
            <a:endParaRPr lang="en-US" sz="4400" b="1" i="1" u="sng" dirty="0">
              <a:ln w="10160">
                <a:solidFill>
                  <a:srgbClr val="FF0000"/>
                </a:solidFill>
                <a:prstDash val="solid"/>
              </a:ln>
              <a:solidFill>
                <a:srgbClr val="008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647676" y="1738646"/>
            <a:ext cx="8731875" cy="4224271"/>
          </a:xfrm>
          <a:prstGeom prst="frame">
            <a:avLst>
              <a:gd name="adj1" fmla="val 2345"/>
            </a:avLst>
          </a:prstGeom>
          <a:gradFill flip="none" rotWithShape="1">
            <a:gsLst>
              <a:gs pos="0">
                <a:srgbClr val="FF0000"/>
              </a:gs>
              <a:gs pos="32000">
                <a:srgbClr val="FFC000"/>
              </a:gs>
              <a:gs pos="68000">
                <a:srgbClr val="0000FF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3CD4A33-E259-49F5-9A7D-42B9BA735D7B}"/>
              </a:ext>
            </a:extLst>
          </p:cNvPr>
          <p:cNvSpPr txBox="1"/>
          <p:nvPr/>
        </p:nvSpPr>
        <p:spPr>
          <a:xfrm>
            <a:off x="3705475" y="1005721"/>
            <a:ext cx="3915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10160">
                <a:solidFill>
                  <a:srgbClr val="7030A0"/>
                </a:solidFill>
                <a:prstDash val="solid"/>
              </a:ln>
              <a:solidFill>
                <a:srgbClr val="00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9504608" y="1736126"/>
            <a:ext cx="2459865" cy="2758228"/>
          </a:xfrm>
          <a:prstGeom prst="frame">
            <a:avLst>
              <a:gd name="adj1" fmla="val 5930"/>
            </a:avLst>
          </a:prstGeom>
          <a:gradFill flip="none" rotWithShape="1">
            <a:gsLst>
              <a:gs pos="0">
                <a:srgbClr val="FF0000"/>
              </a:gs>
              <a:gs pos="32000">
                <a:srgbClr val="FFC000"/>
              </a:gs>
              <a:gs pos="68000">
                <a:srgbClr val="0000FF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499" y="1880315"/>
            <a:ext cx="2149187" cy="24598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22703" y="3496446"/>
            <a:ext cx="943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sz="3600" dirty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1519" y="3486092"/>
            <a:ext cx="8249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শব্দটিতে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প্রতীকটি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14114" y="4066293"/>
            <a:ext cx="903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‘ফ’।</a:t>
            </a:r>
            <a:endParaRPr lang="en-US" sz="3600" dirty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1399" y="4698663"/>
            <a:ext cx="8249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প্রতীকটি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96402" y="5258988"/>
            <a:ext cx="744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‘F’</a:t>
            </a:r>
            <a:endParaRPr lang="en-US" sz="3600" dirty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47583" y="1881809"/>
            <a:ext cx="2199860" cy="246490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endParaRPr lang="en-US" sz="16600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40959" y="1888437"/>
            <a:ext cx="2199860" cy="246490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008" y="352696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19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6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0" grpId="0"/>
      <p:bldP spid="10" grpId="1"/>
      <p:bldP spid="11" grpId="0"/>
      <p:bldP spid="12" grpId="0"/>
      <p:bldP spid="12" grpId="1"/>
      <p:bldP spid="13" grpId="0"/>
      <p:bldP spid="14" grpId="0"/>
      <p:bldP spid="14" grpId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DA35-3A63-41A2-B737-3A62A33C80C0}" type="datetime2">
              <a:rPr lang="en-US" smtClean="0"/>
              <a:t>Saturday, May 9, 2020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61392" y="2326516"/>
            <a:ext cx="8216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’-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অর্থবহ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Morph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)।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এক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বা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একাধিক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3CD4A33-E259-49F5-9A7D-42B9BA735D7B}"/>
              </a:ext>
            </a:extLst>
          </p:cNvPr>
          <p:cNvSpPr txBox="1"/>
          <p:nvPr/>
        </p:nvSpPr>
        <p:spPr>
          <a:xfrm>
            <a:off x="3694744" y="286655"/>
            <a:ext cx="3915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u="sng" dirty="0" err="1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রূপতত্ত্ব</a:t>
            </a:r>
            <a:endParaRPr lang="en-US" sz="4400" b="1" i="1" u="sng" dirty="0">
              <a:ln w="10160">
                <a:solidFill>
                  <a:srgbClr val="FF0000"/>
                </a:solidFill>
                <a:prstDash val="solid"/>
              </a:ln>
              <a:solidFill>
                <a:srgbClr val="008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647676" y="1738646"/>
            <a:ext cx="8731875" cy="4224271"/>
          </a:xfrm>
          <a:prstGeom prst="frame">
            <a:avLst>
              <a:gd name="adj1" fmla="val 2345"/>
            </a:avLst>
          </a:prstGeom>
          <a:gradFill flip="none" rotWithShape="1">
            <a:gsLst>
              <a:gs pos="0">
                <a:srgbClr val="FF0000"/>
              </a:gs>
              <a:gs pos="32000">
                <a:srgbClr val="FFC000"/>
              </a:gs>
              <a:gs pos="68000">
                <a:srgbClr val="0000FF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9504608" y="1736126"/>
            <a:ext cx="2459865" cy="2758228"/>
          </a:xfrm>
          <a:prstGeom prst="frame">
            <a:avLst>
              <a:gd name="adj1" fmla="val 5930"/>
            </a:avLst>
          </a:prstGeom>
          <a:gradFill flip="none" rotWithShape="1">
            <a:gsLst>
              <a:gs pos="0">
                <a:srgbClr val="FF0000"/>
              </a:gs>
              <a:gs pos="32000">
                <a:srgbClr val="FFC000"/>
              </a:gs>
              <a:gs pos="68000">
                <a:srgbClr val="0000FF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634325" y="1868558"/>
            <a:ext cx="2186614" cy="2451652"/>
            <a:chOff x="9634325" y="1868558"/>
            <a:chExt cx="2186614" cy="2451652"/>
          </a:xfrm>
        </p:grpSpPr>
        <p:sp>
          <p:nvSpPr>
            <p:cNvPr id="10" name="Rectangle 9"/>
            <p:cNvSpPr/>
            <p:nvPr/>
          </p:nvSpPr>
          <p:spPr>
            <a:xfrm flipH="1">
              <a:off x="9634325" y="1868558"/>
              <a:ext cx="1470991" cy="2451652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787270" y="2319130"/>
              <a:ext cx="1033669" cy="13119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err="1" smtClean="0">
                  <a:ln>
                    <a:solidFill>
                      <a:srgbClr val="00B050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টা</a:t>
              </a:r>
              <a:endParaRPr lang="en-US" sz="66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531629" y="2853709"/>
            <a:ext cx="1406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আমটা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’,</a:t>
            </a:r>
            <a:endParaRPr lang="en-US" sz="3600" dirty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4768" y="3472836"/>
            <a:ext cx="82167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একত্রিত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আমটা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নির্দিষ্টতা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008" y="339633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84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/>
      <p:bldP spid="14" grpId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CB3-64DE-48E8-B7AF-2AA8D9CB15DF}" type="datetime2">
              <a:rPr lang="en-US" smtClean="0"/>
              <a:t>Saturday, May 9, 2020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61392" y="2326516"/>
            <a:ext cx="8216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3CD4A33-E259-49F5-9A7D-42B9BA735D7B}"/>
              </a:ext>
            </a:extLst>
          </p:cNvPr>
          <p:cNvSpPr txBox="1"/>
          <p:nvPr/>
        </p:nvSpPr>
        <p:spPr>
          <a:xfrm>
            <a:off x="3694744" y="286655"/>
            <a:ext cx="3915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u="sng" dirty="0" err="1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বাক্যতত্ত্ব</a:t>
            </a:r>
            <a:endParaRPr lang="en-US" sz="4400" b="1" i="1" u="sng" dirty="0">
              <a:ln w="10160">
                <a:solidFill>
                  <a:srgbClr val="FF0000"/>
                </a:solidFill>
                <a:prstDash val="solid"/>
              </a:ln>
              <a:solidFill>
                <a:srgbClr val="008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647676" y="1738646"/>
            <a:ext cx="8731875" cy="4224271"/>
          </a:xfrm>
          <a:prstGeom prst="frame">
            <a:avLst>
              <a:gd name="adj1" fmla="val 2345"/>
            </a:avLst>
          </a:prstGeom>
          <a:gradFill flip="none" rotWithShape="1">
            <a:gsLst>
              <a:gs pos="0">
                <a:srgbClr val="FF0000"/>
              </a:gs>
              <a:gs pos="32000">
                <a:srgbClr val="FFC000"/>
              </a:gs>
              <a:gs pos="68000">
                <a:srgbClr val="0000FF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9504608" y="1736126"/>
            <a:ext cx="2459865" cy="2758228"/>
          </a:xfrm>
          <a:prstGeom prst="frame">
            <a:avLst>
              <a:gd name="adj1" fmla="val 5930"/>
            </a:avLst>
          </a:prstGeom>
          <a:gradFill flip="none" rotWithShape="1">
            <a:gsLst>
              <a:gs pos="0">
                <a:srgbClr val="FF0000"/>
              </a:gs>
              <a:gs pos="32000">
                <a:srgbClr val="FFC000"/>
              </a:gs>
              <a:gs pos="68000">
                <a:srgbClr val="0000FF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6450" y="2325673"/>
            <a:ext cx="2320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5627" y="2322221"/>
            <a:ext cx="8216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58898" y="2325670"/>
            <a:ext cx="1019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sz="3600" dirty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0711" y="2320073"/>
            <a:ext cx="8216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12647" y="2892346"/>
            <a:ext cx="1329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আমটা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sz="3600" dirty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8563" y="2897840"/>
            <a:ext cx="82167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গঠনপ্রণালী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সংযোজন-বিয়োজন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অবস্থানগত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বাক্যতত্ত্বে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আলোচিত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        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0018638" y="1868558"/>
            <a:ext cx="1470991" cy="245165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9727089" y="1868558"/>
            <a:ext cx="2186614" cy="2451652"/>
            <a:chOff x="9634325" y="1868558"/>
            <a:chExt cx="2186614" cy="2451652"/>
          </a:xfrm>
        </p:grpSpPr>
        <p:sp>
          <p:nvSpPr>
            <p:cNvPr id="25" name="Rectangle 24"/>
            <p:cNvSpPr/>
            <p:nvPr/>
          </p:nvSpPr>
          <p:spPr>
            <a:xfrm flipH="1">
              <a:off x="9634325" y="1868558"/>
              <a:ext cx="1470991" cy="2451652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787270" y="2319130"/>
              <a:ext cx="1033669" cy="13119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err="1" smtClean="0">
                  <a:ln>
                    <a:solidFill>
                      <a:srgbClr val="00B050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টা</a:t>
              </a:r>
              <a:endParaRPr lang="en-US" sz="66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008" y="339633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542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7" grpId="1"/>
      <p:bldP spid="13" grpId="0"/>
      <p:bldP spid="14" grpId="0"/>
      <p:bldP spid="14" grpId="1"/>
      <p:bldP spid="15" grpId="0"/>
      <p:bldP spid="16" grpId="0"/>
      <p:bldP spid="16" grpId="1"/>
      <p:bldP spid="17" grpId="0"/>
      <p:bldP spid="22" grpId="0" animBg="1"/>
      <p:bldP spid="2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ACF4-740B-4173-9985-6B73C8803D13}" type="datetime2">
              <a:rPr lang="en-US" smtClean="0"/>
              <a:t>Saturday, May 9, 2020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3CD4A33-E259-49F5-9A7D-42B9BA735D7B}"/>
              </a:ext>
            </a:extLst>
          </p:cNvPr>
          <p:cNvSpPr txBox="1"/>
          <p:nvPr/>
        </p:nvSpPr>
        <p:spPr>
          <a:xfrm>
            <a:off x="2411901" y="982119"/>
            <a:ext cx="73383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u="sng" dirty="0" err="1" smtClean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অর্থতত্ত্ব</a:t>
            </a:r>
            <a:endParaRPr lang="en-US" sz="4400" b="1" i="1" u="sng" dirty="0">
              <a:ln w="1016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339403" y="1923330"/>
            <a:ext cx="9556124" cy="3127248"/>
          </a:xfrm>
          <a:prstGeom prst="frame">
            <a:avLst>
              <a:gd name="adj1" fmla="val 2345"/>
            </a:avLst>
          </a:prstGeom>
          <a:gradFill flip="none" rotWithShape="1">
            <a:gsLst>
              <a:gs pos="0">
                <a:srgbClr val="FF0000"/>
              </a:gs>
              <a:gs pos="32000">
                <a:srgbClr val="FFC000"/>
              </a:gs>
              <a:gs pos="68000">
                <a:srgbClr val="0000FF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798" y="2050481"/>
            <a:ext cx="88259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প্রকাশরীতির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অর্থবিচার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মূখ্য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আক্ষরিক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গৌণ</a:t>
            </a:r>
            <a:r>
              <a:rPr lang="en-US" sz="36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ভাবাত্মক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রূপক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সাংকেতিক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অর্থতত্ত্বের</a:t>
            </a:r>
            <a:r>
              <a:rPr lang="en-US" sz="36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008" y="4572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843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A4BA-77B4-43E0-80FC-F43F9D6BBC5C}" type="datetime2">
              <a:rPr lang="en-US" smtClean="0"/>
              <a:t>Saturday, May 9, 2020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 rot="19050348">
            <a:off x="-291317" y="2005262"/>
            <a:ext cx="5547730" cy="798488"/>
          </a:xfrm>
          <a:prstGeom prst="rect">
            <a:avLst/>
          </a:prstGeom>
          <a:solidFill>
            <a:srgbClr val="FF0000"/>
          </a:solidFill>
          <a:ln w="76200"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800" b="1" dirty="0" smtClean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4800" b="1" dirty="0" smtClean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 smtClean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বইটা</a:t>
            </a:r>
            <a:r>
              <a:rPr lang="en-US" sz="4800" b="1" dirty="0" smtClean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800" b="1" dirty="0" smtClean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b="1" dirty="0" smtClean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4" name="Rectangle 3"/>
          <p:cNvSpPr/>
          <p:nvPr/>
        </p:nvSpPr>
        <p:spPr>
          <a:xfrm>
            <a:off x="4500985" y="1481072"/>
            <a:ext cx="3402169" cy="441745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  <a:effectLst>
            <a:glow rad="203200">
              <a:srgbClr val="FF000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07610" y="1487699"/>
            <a:ext cx="3402169" cy="441745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  <a:effectLst>
            <a:glow rad="203200">
              <a:srgbClr val="FF000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00986" y="1454571"/>
            <a:ext cx="3402169" cy="441745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  <a:effectLst>
            <a:glow rad="203200">
              <a:srgbClr val="FF000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509" y="3608571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0116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3CB2-447F-47D1-A117-61E6FAA444AA}" type="datetime2">
              <a:rPr lang="en-US" smtClean="0"/>
              <a:t>Saturday, May 9, 2020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445376" y="390917"/>
            <a:ext cx="3387143" cy="5499279"/>
            <a:chOff x="8445376" y="390917"/>
            <a:chExt cx="3387143" cy="5499279"/>
          </a:xfrm>
        </p:grpSpPr>
        <p:sp>
          <p:nvSpPr>
            <p:cNvPr id="3" name="Rectangle 2"/>
            <p:cNvSpPr/>
            <p:nvPr/>
          </p:nvSpPr>
          <p:spPr>
            <a:xfrm>
              <a:off x="8445376" y="390917"/>
              <a:ext cx="3387143" cy="5499279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01600">
              <a:solidFill>
                <a:srgbClr val="FF000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>
              <a:sp3d extrusionH="57150">
                <a:bevelT w="38100" h="38100" prst="relaxedInset"/>
              </a:sp3d>
            </a:bodyPr>
            <a:lstStyle/>
            <a:p>
              <a:pPr algn="ctr"/>
              <a:endParaRPr lang="en-US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Line Callout 1 7"/>
            <p:cNvSpPr/>
            <p:nvPr/>
          </p:nvSpPr>
          <p:spPr>
            <a:xfrm>
              <a:off x="8947057" y="3484228"/>
              <a:ext cx="2250832" cy="1467600"/>
            </a:xfrm>
            <a:prstGeom prst="borderCallout1">
              <a:avLst>
                <a:gd name="adj1" fmla="val 18750"/>
                <a:gd name="adj2" fmla="val -8333"/>
                <a:gd name="adj3" fmla="val -160760"/>
                <a:gd name="adj4" fmla="val -214805"/>
              </a:avLst>
            </a:prstGeom>
            <a:noFill/>
            <a:ln w="57150">
              <a:solidFill>
                <a:srgbClr val="00800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relaxedInset"/>
              </a:sp3d>
            </a:bodyPr>
            <a:lstStyle/>
            <a:p>
              <a:pPr algn="ctr"/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মৌখিক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20505" y="1041008"/>
            <a:ext cx="7287064" cy="4909030"/>
            <a:chOff x="520505" y="1041008"/>
            <a:chExt cx="7287064" cy="4909030"/>
          </a:xfrm>
        </p:grpSpPr>
        <p:grpSp>
          <p:nvGrpSpPr>
            <p:cNvPr id="26" name="Group 25"/>
            <p:cNvGrpSpPr/>
            <p:nvPr/>
          </p:nvGrpSpPr>
          <p:grpSpPr>
            <a:xfrm>
              <a:off x="562708" y="1041008"/>
              <a:ext cx="7202657" cy="661180"/>
              <a:chOff x="562708" y="1041008"/>
              <a:chExt cx="7202657" cy="661180"/>
            </a:xfrm>
          </p:grpSpPr>
          <p:sp>
            <p:nvSpPr>
              <p:cNvPr id="28" name="Isosceles Triangle 27"/>
              <p:cNvSpPr/>
              <p:nvPr/>
            </p:nvSpPr>
            <p:spPr>
              <a:xfrm>
                <a:off x="562708" y="1153549"/>
                <a:ext cx="7202657" cy="548639"/>
              </a:xfrm>
              <a:prstGeom prst="triangle">
                <a:avLst/>
              </a:prstGeom>
              <a:noFill/>
              <a:ln w="28575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037427" y="1041008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520505" y="1716257"/>
                  <a:ext cx="7287064" cy="4233781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n w="101600">
                  <a:solidFill>
                    <a:srgbClr val="FFC000"/>
                  </a:solidFill>
                </a:ln>
                <a:scene3d>
                  <a:camera prst="perspectiveFront"/>
                  <a:lightRig rig="threePt" dir="t"/>
                </a:scene3d>
                <a:sp3d>
                  <a:bevelT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just"/>
                  <a:endParaRPr lang="en-US" sz="3600" dirty="0" smtClean="0">
                    <a:solidFill>
                      <a:schemeClr val="bg1"/>
                    </a:solidFill>
                  </a:endParaRPr>
                </a:p>
                <a:p>
                  <a:pPr marL="571500" indent="-571500" algn="just">
                    <a:buFont typeface="Wingdings" panose="05000000000000000000" pitchFamily="2" charset="2"/>
                    <a:buChar char="q"/>
                  </a:pPr>
                  <a:r>
                    <a:rPr lang="en-US" sz="36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ব্যাকরণ </a:t>
                  </a:r>
                  <a:r>
                    <a:rPr lang="en-US" sz="3600" b="1" dirty="0" err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শব্দের</a:t>
                  </a:r>
                  <a:r>
                    <a:rPr lang="en-US" sz="36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600" b="1" dirty="0" err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উৎস</a:t>
                  </a:r>
                  <a:r>
                    <a:rPr lang="en-US" sz="36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600" b="1" dirty="0" err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কোনটি</a:t>
                  </a:r>
                  <a:r>
                    <a:rPr lang="en-US" sz="36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?</a:t>
                  </a:r>
                </a:p>
                <a:p>
                  <a:pPr lvl="1" algn="just"/>
                  <a:r>
                    <a:rPr lang="en-US" sz="3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ক)   </a:t>
                  </a:r>
                  <a:r>
                    <a:rPr lang="en-US" sz="3200" b="1" dirty="0" err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বি</a:t>
                  </a:r>
                  <a:r>
                    <a:rPr lang="en-US" sz="3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+ অ + 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√</m:t>
                      </m:r>
                    </m:oMath>
                  </a14:m>
                  <a:r>
                    <a:rPr lang="en-US" sz="3200" b="1" dirty="0" err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কৃ</a:t>
                  </a:r>
                  <a:r>
                    <a:rPr lang="en-US" sz="3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+ </a:t>
                  </a:r>
                  <a:r>
                    <a:rPr lang="en-US" sz="3200" b="1" dirty="0" err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অন</a:t>
                  </a:r>
                  <a:endParaRPr lang="en-US" sz="3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lvl="1" algn="just"/>
                  <a:r>
                    <a:rPr lang="en-US" sz="3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খ)   </a:t>
                  </a:r>
                  <a:r>
                    <a:rPr lang="en-US" sz="3200" b="1" dirty="0" err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বী</a:t>
                  </a:r>
                  <a:r>
                    <a:rPr lang="en-US" sz="3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+ অ + </a:t>
                  </a:r>
                  <a14:m>
                    <m:oMath xmlns:m="http://schemas.openxmlformats.org/officeDocument/2006/math">
                      <m:r>
                        <a:rPr lang="en-US" sz="3200" b="1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√</m:t>
                      </m:r>
                    </m:oMath>
                  </a14:m>
                  <a:r>
                    <a:rPr lang="en-US" sz="3200" b="1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কৃ</a:t>
                  </a:r>
                  <a:r>
                    <a:rPr lang="en-US" sz="32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+ </a:t>
                  </a:r>
                  <a:r>
                    <a:rPr lang="en-US" sz="3200" b="1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অন</a:t>
                  </a:r>
                  <a:endParaRPr lang="en-US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lvl="1" algn="just"/>
                  <a:r>
                    <a:rPr lang="en-US" sz="32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গ) </a:t>
                  </a:r>
                  <a:r>
                    <a:rPr lang="en-US" sz="3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sz="3200" b="1" dirty="0" err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বি</a:t>
                  </a:r>
                  <a:r>
                    <a:rPr lang="en-US" sz="3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+ আ</a:t>
                  </a:r>
                  <a:r>
                    <a:rPr lang="en-US" sz="3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+ </a:t>
                  </a:r>
                  <a14:m>
                    <m:oMath xmlns:m="http://schemas.openxmlformats.org/officeDocument/2006/math">
                      <m:r>
                        <a:rPr lang="en-US" sz="3200" b="1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√</m:t>
                      </m:r>
                    </m:oMath>
                  </a14:m>
                  <a:r>
                    <a:rPr lang="en-US" sz="3200" b="1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কৃ</a:t>
                  </a:r>
                  <a:r>
                    <a:rPr lang="en-US" sz="32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+ </a:t>
                  </a:r>
                  <a:r>
                    <a:rPr lang="en-US" sz="3200" b="1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অন</a:t>
                  </a:r>
                  <a:endParaRPr lang="en-US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lvl="1" algn="just"/>
                  <a:r>
                    <a:rPr lang="en-US" sz="3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ঘ)   </a:t>
                  </a:r>
                  <a:r>
                    <a:rPr lang="en-US" sz="3200" b="1" dirty="0" err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বী</a:t>
                  </a:r>
                  <a:r>
                    <a:rPr lang="en-US" sz="3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+ আ</a:t>
                  </a:r>
                  <a:r>
                    <a:rPr lang="en-US" sz="3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+ </a:t>
                  </a:r>
                  <a14:m>
                    <m:oMath xmlns:m="http://schemas.openxmlformats.org/officeDocument/2006/math">
                      <m:r>
                        <a:rPr lang="en-US" sz="3200" b="1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√</m:t>
                      </m:r>
                    </m:oMath>
                  </a14:m>
                  <a:r>
                    <a:rPr lang="en-US" sz="3200" b="1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কৃ</a:t>
                  </a:r>
                  <a:r>
                    <a:rPr lang="en-US" sz="32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+ </a:t>
                  </a:r>
                  <a:r>
                    <a:rPr lang="en-US" sz="3200" b="1" dirty="0" err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অন</a:t>
                  </a:r>
                  <a:endParaRPr lang="en-US" sz="3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lvl="1" algn="just"/>
                  <a:endParaRPr lang="en-US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505" y="1716257"/>
                  <a:ext cx="7287064" cy="423378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643"/>
                  </a:stretch>
                </a:blipFill>
                <a:ln w="101600">
                  <a:solidFill>
                    <a:srgbClr val="FFC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Donut 29"/>
          <p:cNvSpPr/>
          <p:nvPr/>
        </p:nvSpPr>
        <p:spPr>
          <a:xfrm>
            <a:off x="927653" y="3935896"/>
            <a:ext cx="543339" cy="530087"/>
          </a:xfrm>
          <a:prstGeom prst="donut">
            <a:avLst>
              <a:gd name="adj" fmla="val 9698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15384" y="1034384"/>
            <a:ext cx="7287064" cy="4934787"/>
            <a:chOff x="511363" y="1041008"/>
            <a:chExt cx="7287064" cy="4934787"/>
          </a:xfrm>
        </p:grpSpPr>
        <p:grpSp>
          <p:nvGrpSpPr>
            <p:cNvPr id="32" name="Group 31"/>
            <p:cNvGrpSpPr/>
            <p:nvPr/>
          </p:nvGrpSpPr>
          <p:grpSpPr>
            <a:xfrm>
              <a:off x="562708" y="1041008"/>
              <a:ext cx="7202657" cy="661180"/>
              <a:chOff x="562708" y="1041008"/>
              <a:chExt cx="7202657" cy="661180"/>
            </a:xfrm>
          </p:grpSpPr>
          <p:sp>
            <p:nvSpPr>
              <p:cNvPr id="34" name="Isosceles Triangle 33"/>
              <p:cNvSpPr/>
              <p:nvPr/>
            </p:nvSpPr>
            <p:spPr>
              <a:xfrm>
                <a:off x="562708" y="1153549"/>
                <a:ext cx="7202657" cy="548639"/>
              </a:xfrm>
              <a:prstGeom prst="triangle">
                <a:avLst/>
              </a:prstGeom>
              <a:noFill/>
              <a:ln w="28575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4037427" y="1041008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511363" y="1742014"/>
              <a:ext cx="7287064" cy="4233781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101600">
              <a:solidFill>
                <a:srgbClr val="FFC000"/>
              </a:solidFill>
            </a:ln>
            <a:scene3d>
              <a:camera prst="perspective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endParaRPr lang="en-US" sz="3600" dirty="0" smtClean="0">
                <a:solidFill>
                  <a:schemeClr val="bg1"/>
                </a:solidFill>
              </a:endParaRPr>
            </a:p>
            <a:p>
              <a:pPr marL="571500" indent="-571500" algn="just">
                <a:buFont typeface="Wingdings" panose="05000000000000000000" pitchFamily="2" charset="2"/>
                <a:buChar char="q"/>
              </a:pPr>
              <a:r>
                <a:rPr lang="en-US" sz="3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প্রত্যেক</a:t>
              </a:r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ভাষার</a:t>
              </a:r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কতটি</a:t>
              </a:r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মৌলিক</a:t>
              </a:r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অংশ</a:t>
              </a:r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থাকে</a:t>
              </a:r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  <a:p>
              <a:pPr lvl="1" algn="just"/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ক)  ৩ </a:t>
              </a:r>
              <a:r>
                <a:rPr lang="en-US" sz="3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টি</a:t>
              </a:r>
              <a:endPara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1" algn="just"/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খ)   ৪ </a:t>
              </a:r>
              <a:r>
                <a:rPr lang="en-US" sz="3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টি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1" algn="just"/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গ)  </a:t>
              </a:r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৫ </a:t>
              </a:r>
              <a:r>
                <a:rPr lang="en-US" sz="3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টি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1" algn="just"/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ঘ) 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৬ </a:t>
              </a:r>
              <a:r>
                <a:rPr lang="en-US" sz="3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টি</a:t>
              </a:r>
              <a:endPara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1" algn="just"/>
              <a:endPara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6" name="Donut 35"/>
          <p:cNvSpPr/>
          <p:nvPr/>
        </p:nvSpPr>
        <p:spPr>
          <a:xfrm>
            <a:off x="934281" y="3332925"/>
            <a:ext cx="543339" cy="530087"/>
          </a:xfrm>
          <a:prstGeom prst="donut">
            <a:avLst>
              <a:gd name="adj" fmla="val 9698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32978" y="1034384"/>
            <a:ext cx="7287064" cy="4909030"/>
            <a:chOff x="520505" y="1041008"/>
            <a:chExt cx="7287064" cy="4909030"/>
          </a:xfrm>
        </p:grpSpPr>
        <p:grpSp>
          <p:nvGrpSpPr>
            <p:cNvPr id="38" name="Group 37"/>
            <p:cNvGrpSpPr/>
            <p:nvPr/>
          </p:nvGrpSpPr>
          <p:grpSpPr>
            <a:xfrm>
              <a:off x="562708" y="1041008"/>
              <a:ext cx="7202657" cy="661180"/>
              <a:chOff x="562708" y="1041008"/>
              <a:chExt cx="7202657" cy="661180"/>
            </a:xfrm>
          </p:grpSpPr>
          <p:sp>
            <p:nvSpPr>
              <p:cNvPr id="40" name="Isosceles Triangle 39"/>
              <p:cNvSpPr/>
              <p:nvPr/>
            </p:nvSpPr>
            <p:spPr>
              <a:xfrm>
                <a:off x="562708" y="1153549"/>
                <a:ext cx="7202657" cy="548639"/>
              </a:xfrm>
              <a:prstGeom prst="triangle">
                <a:avLst/>
              </a:prstGeom>
              <a:noFill/>
              <a:ln w="28575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4037427" y="1041008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520505" y="1716257"/>
              <a:ext cx="7287064" cy="4233781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101600">
              <a:solidFill>
                <a:srgbClr val="FFC000"/>
              </a:solidFill>
            </a:ln>
            <a:scene3d>
              <a:camera prst="perspective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endParaRPr lang="en-US" sz="3600" dirty="0" smtClean="0">
                <a:solidFill>
                  <a:schemeClr val="bg1"/>
                </a:solidFill>
              </a:endParaRPr>
            </a:p>
            <a:p>
              <a:pPr marL="571500" indent="-571500" algn="just">
                <a:buFont typeface="Wingdings" panose="05000000000000000000" pitchFamily="2" charset="2"/>
                <a:buChar char="q"/>
              </a:pPr>
              <a:r>
                <a:rPr lang="en-US" sz="3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শব্দের</a:t>
              </a:r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ক্ষুদ্র</a:t>
              </a:r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অংশকে</a:t>
              </a:r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বলা</a:t>
              </a:r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  <a:p>
              <a:pPr lvl="1" algn="just"/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ক)  </a:t>
              </a:r>
              <a:r>
                <a:rPr lang="en-US" sz="3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অক্ষর</a:t>
              </a:r>
              <a:endPara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1" algn="just"/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খ)   </a:t>
              </a:r>
              <a:r>
                <a:rPr lang="en-US" sz="3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ধ্বনি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1" algn="just"/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গ)  </a:t>
              </a:r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বর্ণ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1" algn="just"/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ঘ) 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রূপ</a:t>
              </a:r>
              <a:endPara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1" algn="just"/>
              <a:endPara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2" name="Donut 41"/>
          <p:cNvSpPr/>
          <p:nvPr/>
        </p:nvSpPr>
        <p:spPr>
          <a:xfrm>
            <a:off x="947533" y="4273824"/>
            <a:ext cx="543339" cy="530087"/>
          </a:xfrm>
          <a:prstGeom prst="donut">
            <a:avLst>
              <a:gd name="adj" fmla="val 9698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39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6" grpId="0" animBg="1"/>
      <p:bldP spid="36" grpId="1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951F-B1B3-4F9B-9641-F5FB6480FFCA}" type="datetime2">
              <a:rPr lang="en-US" smtClean="0"/>
              <a:t>Saturday, May 9, 2020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427799" y="1298715"/>
            <a:ext cx="3387143" cy="4631239"/>
            <a:chOff x="427799" y="1298715"/>
            <a:chExt cx="3387143" cy="4631239"/>
          </a:xfrm>
        </p:grpSpPr>
        <p:sp>
          <p:nvSpPr>
            <p:cNvPr id="10" name="Rectangle 9"/>
            <p:cNvSpPr/>
            <p:nvPr/>
          </p:nvSpPr>
          <p:spPr>
            <a:xfrm>
              <a:off x="427799" y="1298715"/>
              <a:ext cx="3387143" cy="4631239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01600">
              <a:solidFill>
                <a:srgbClr val="FF000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>
              <a:sp3d extrusionH="57150">
                <a:bevelT w="38100" h="38100" prst="relaxedInset"/>
              </a:sp3d>
            </a:bodyPr>
            <a:lstStyle/>
            <a:p>
              <a:pPr algn="ctr"/>
              <a:endPara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Line Callout 1 17"/>
            <p:cNvSpPr/>
            <p:nvPr/>
          </p:nvSpPr>
          <p:spPr>
            <a:xfrm rot="10800000">
              <a:off x="821635" y="3909390"/>
              <a:ext cx="2438400" cy="1245705"/>
            </a:xfrm>
            <a:prstGeom prst="borderCallout1">
              <a:avLst>
                <a:gd name="adj1" fmla="val 18750"/>
                <a:gd name="adj2" fmla="val -8333"/>
                <a:gd name="adj3" fmla="val 334005"/>
                <a:gd name="adj4" fmla="val -201376"/>
              </a:avLst>
            </a:prstGeom>
            <a:noFill/>
            <a:ln w="762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67409" y="4002158"/>
              <a:ext cx="22396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লিখিত</a:t>
              </a:r>
              <a:r>
                <a:rPr lang="en-US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48392" y="901860"/>
            <a:ext cx="7287064" cy="4909030"/>
            <a:chOff x="520505" y="1041008"/>
            <a:chExt cx="7287064" cy="4909030"/>
          </a:xfrm>
        </p:grpSpPr>
        <p:grpSp>
          <p:nvGrpSpPr>
            <p:cNvPr id="27" name="Group 26"/>
            <p:cNvGrpSpPr/>
            <p:nvPr/>
          </p:nvGrpSpPr>
          <p:grpSpPr>
            <a:xfrm>
              <a:off x="562708" y="1041008"/>
              <a:ext cx="7202657" cy="661180"/>
              <a:chOff x="562708" y="1041008"/>
              <a:chExt cx="7202657" cy="661180"/>
            </a:xfrm>
          </p:grpSpPr>
          <p:sp>
            <p:nvSpPr>
              <p:cNvPr id="29" name="Isosceles Triangle 28"/>
              <p:cNvSpPr/>
              <p:nvPr/>
            </p:nvSpPr>
            <p:spPr>
              <a:xfrm>
                <a:off x="562708" y="1153549"/>
                <a:ext cx="7202657" cy="548639"/>
              </a:xfrm>
              <a:prstGeom prst="triangle">
                <a:avLst/>
              </a:prstGeom>
              <a:noFill/>
              <a:ln w="28575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037427" y="1041008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520505" y="1716257"/>
              <a:ext cx="7287064" cy="4233781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101600">
              <a:solidFill>
                <a:srgbClr val="FFC000"/>
              </a:solidFill>
            </a:ln>
            <a:scene3d>
              <a:camera prst="perspective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endParaRPr lang="en-US" sz="3600" dirty="0" smtClean="0">
                <a:solidFill>
                  <a:schemeClr val="bg1"/>
                </a:solidFill>
              </a:endParaRPr>
            </a:p>
            <a:p>
              <a:pPr lvl="1" algn="just"/>
              <a:endPara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728754" y="2364377"/>
            <a:ext cx="69102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ব্যাকরণের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উদাহরণসহ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ণত্ব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ও ‘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ষত্ব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ব্যাকরণের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আলোচিত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971B-A6AE-4F3C-9170-C4EDBF548439}" type="datetime2">
              <a:rPr lang="en-US" smtClean="0"/>
              <a:t>Saturday, May 9, 2020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35429" y="2266683"/>
            <a:ext cx="90280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এতক্ষণ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শ্রেণিকার্যে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সুস্থ-সুন্দর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সর্বাঙ্গীন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কামনায়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নিচ্ছি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সকলে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আল্লাহ্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01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B24E-1713-45F8-92FB-6BA7F88BB7FE}" type="datetime2">
              <a:rPr lang="en-US" smtClean="0"/>
              <a:t>Saturday, May 9, 2020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3773" y="1255594"/>
            <a:ext cx="11859906" cy="10918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9635329" y="1094084"/>
            <a:ext cx="2347417" cy="4112532"/>
            <a:chOff x="8925640" y="1094084"/>
            <a:chExt cx="2347417" cy="4112532"/>
          </a:xfrm>
          <a:effectLst>
            <a:reflection blurRad="6350" stA="26000" endPos="63000" dist="50800" dir="5400000" sy="-100000" algn="bl" rotWithShape="0"/>
          </a:effectLst>
        </p:grpSpPr>
        <p:grpSp>
          <p:nvGrpSpPr>
            <p:cNvPr id="5" name="Group 4"/>
            <p:cNvGrpSpPr/>
            <p:nvPr/>
          </p:nvGrpSpPr>
          <p:grpSpPr>
            <a:xfrm>
              <a:off x="9839793" y="1094084"/>
              <a:ext cx="441377" cy="1530877"/>
              <a:chOff x="9757905" y="1094084"/>
              <a:chExt cx="441377" cy="1530877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9757905" y="1094084"/>
                <a:ext cx="441377" cy="436728"/>
              </a:xfrm>
              <a:custGeom>
                <a:avLst/>
                <a:gdLst>
                  <a:gd name="connsiteX0" fmla="*/ 216189 w 441377"/>
                  <a:gd name="connsiteY0" fmla="*/ 0 h 436728"/>
                  <a:gd name="connsiteX1" fmla="*/ 441377 w 441377"/>
                  <a:gd name="connsiteY1" fmla="*/ 218364 h 436728"/>
                  <a:gd name="connsiteX2" fmla="*/ 216189 w 441377"/>
                  <a:gd name="connsiteY2" fmla="*/ 436728 h 436728"/>
                  <a:gd name="connsiteX3" fmla="*/ 8698 w 441377"/>
                  <a:gd name="connsiteY3" fmla="*/ 303361 h 436728"/>
                  <a:gd name="connsiteX4" fmla="*/ 0 w 441377"/>
                  <a:gd name="connsiteY4" fmla="*/ 261586 h 436728"/>
                  <a:gd name="connsiteX5" fmla="*/ 109818 w 441377"/>
                  <a:gd name="connsiteY5" fmla="*/ 261586 h 436728"/>
                  <a:gd name="connsiteX6" fmla="*/ 134161 w 441377"/>
                  <a:gd name="connsiteY6" fmla="*/ 295568 h 436728"/>
                  <a:gd name="connsiteX7" fmla="*/ 216189 w 441377"/>
                  <a:gd name="connsiteY7" fmla="*/ 327546 h 436728"/>
                  <a:gd name="connsiteX8" fmla="*/ 332195 w 441377"/>
                  <a:gd name="connsiteY8" fmla="*/ 218364 h 436728"/>
                  <a:gd name="connsiteX9" fmla="*/ 216189 w 441377"/>
                  <a:gd name="connsiteY9" fmla="*/ 109182 h 436728"/>
                  <a:gd name="connsiteX10" fmla="*/ 134161 w 441377"/>
                  <a:gd name="connsiteY10" fmla="*/ 141161 h 436728"/>
                  <a:gd name="connsiteX11" fmla="*/ 120198 w 441377"/>
                  <a:gd name="connsiteY11" fmla="*/ 160651 h 436728"/>
                  <a:gd name="connsiteX12" fmla="*/ 120198 w 441377"/>
                  <a:gd name="connsiteY12" fmla="*/ 152404 h 436728"/>
                  <a:gd name="connsiteX13" fmla="*/ 4734 w 441377"/>
                  <a:gd name="connsiteY13" fmla="*/ 152404 h 436728"/>
                  <a:gd name="connsiteX14" fmla="*/ 8698 w 441377"/>
                  <a:gd name="connsiteY14" fmla="*/ 133367 h 436728"/>
                  <a:gd name="connsiteX15" fmla="*/ 216189 w 441377"/>
                  <a:gd name="connsiteY15" fmla="*/ 0 h 436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41377" h="436728">
                    <a:moveTo>
                      <a:pt x="216189" y="0"/>
                    </a:moveTo>
                    <a:cubicBezTo>
                      <a:pt x="340557" y="0"/>
                      <a:pt x="441377" y="97765"/>
                      <a:pt x="441377" y="218364"/>
                    </a:cubicBezTo>
                    <a:cubicBezTo>
                      <a:pt x="441377" y="338963"/>
                      <a:pt x="340557" y="436728"/>
                      <a:pt x="216189" y="436728"/>
                    </a:cubicBezTo>
                    <a:cubicBezTo>
                      <a:pt x="122913" y="436728"/>
                      <a:pt x="42883" y="381735"/>
                      <a:pt x="8698" y="303361"/>
                    </a:cubicBezTo>
                    <a:lnTo>
                      <a:pt x="0" y="261586"/>
                    </a:lnTo>
                    <a:lnTo>
                      <a:pt x="109818" y="261586"/>
                    </a:lnTo>
                    <a:lnTo>
                      <a:pt x="134161" y="295568"/>
                    </a:lnTo>
                    <a:cubicBezTo>
                      <a:pt x="155154" y="315326"/>
                      <a:pt x="184155" y="327546"/>
                      <a:pt x="216189" y="327546"/>
                    </a:cubicBezTo>
                    <a:cubicBezTo>
                      <a:pt x="280257" y="327546"/>
                      <a:pt x="332195" y="278664"/>
                      <a:pt x="332195" y="218364"/>
                    </a:cubicBezTo>
                    <a:cubicBezTo>
                      <a:pt x="332195" y="158064"/>
                      <a:pt x="280257" y="109182"/>
                      <a:pt x="216189" y="109182"/>
                    </a:cubicBezTo>
                    <a:cubicBezTo>
                      <a:pt x="184155" y="109182"/>
                      <a:pt x="155154" y="121403"/>
                      <a:pt x="134161" y="141161"/>
                    </a:cubicBezTo>
                    <a:lnTo>
                      <a:pt x="120198" y="160651"/>
                    </a:lnTo>
                    <a:lnTo>
                      <a:pt x="120198" y="152404"/>
                    </a:lnTo>
                    <a:lnTo>
                      <a:pt x="4734" y="152404"/>
                    </a:lnTo>
                    <a:lnTo>
                      <a:pt x="8698" y="133367"/>
                    </a:lnTo>
                    <a:cubicBezTo>
                      <a:pt x="42883" y="54993"/>
                      <a:pt x="122913" y="0"/>
                      <a:pt x="216189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9899051" y="1579976"/>
                <a:ext cx="182880" cy="1044985"/>
                <a:chOff x="9899051" y="1579976"/>
                <a:chExt cx="182880" cy="1044985"/>
              </a:xfrm>
            </p:grpSpPr>
            <p:sp>
              <p:nvSpPr>
                <p:cNvPr id="14" name="Oval 13"/>
                <p:cNvSpPr/>
                <p:nvPr/>
              </p:nvSpPr>
              <p:spPr>
                <a:xfrm rot="2700000">
                  <a:off x="9899051" y="1579976"/>
                  <a:ext cx="182880" cy="18288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 rot="2700000">
                  <a:off x="9899051" y="1795502"/>
                  <a:ext cx="182880" cy="18288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 rot="2700000">
                  <a:off x="9899051" y="2011029"/>
                  <a:ext cx="182880" cy="18288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 rot="2700000">
                  <a:off x="9899051" y="2226555"/>
                  <a:ext cx="182880" cy="18288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 rot="2700000">
                  <a:off x="9899051" y="2442081"/>
                  <a:ext cx="182880" cy="18288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>
              <a:off x="8925640" y="2250708"/>
              <a:ext cx="2347417" cy="2955908"/>
              <a:chOff x="8952936" y="2701089"/>
              <a:chExt cx="2347417" cy="2955908"/>
            </a:xfrm>
          </p:grpSpPr>
          <p:grpSp>
            <p:nvGrpSpPr>
              <p:cNvPr id="7" name="Group 6"/>
              <p:cNvGrpSpPr/>
              <p:nvPr/>
            </p:nvGrpSpPr>
            <p:grpSpPr>
              <a:xfrm flipH="1">
                <a:off x="8952936" y="2701089"/>
                <a:ext cx="2347417" cy="2955908"/>
                <a:chOff x="3546113" y="879115"/>
                <a:chExt cx="5099774" cy="5099773"/>
              </a:xfrm>
            </p:grpSpPr>
            <p:sp>
              <p:nvSpPr>
                <p:cNvPr id="9" name="Freeform 8"/>
                <p:cNvSpPr/>
                <p:nvPr/>
              </p:nvSpPr>
              <p:spPr>
                <a:xfrm>
                  <a:off x="3880795" y="1213796"/>
                  <a:ext cx="4430410" cy="4430410"/>
                </a:xfrm>
                <a:custGeom>
                  <a:avLst/>
                  <a:gdLst>
                    <a:gd name="connsiteX0" fmla="*/ 1783266 w 4430410"/>
                    <a:gd name="connsiteY0" fmla="*/ 4044005 h 4430410"/>
                    <a:gd name="connsiteX1" fmla="*/ 2556076 w 4430410"/>
                    <a:gd name="connsiteY1" fmla="*/ 4044005 h 4430410"/>
                    <a:gd name="connsiteX2" fmla="*/ 2169671 w 4430410"/>
                    <a:gd name="connsiteY2" fmla="*/ 4430410 h 4430410"/>
                    <a:gd name="connsiteX3" fmla="*/ 446504 w 4430410"/>
                    <a:gd name="connsiteY3" fmla="*/ 1814234 h 4430410"/>
                    <a:gd name="connsiteX4" fmla="*/ 446504 w 4430410"/>
                    <a:gd name="connsiteY4" fmla="*/ 2707242 h 4430410"/>
                    <a:gd name="connsiteX5" fmla="*/ 0 w 4430410"/>
                    <a:gd name="connsiteY5" fmla="*/ 2260738 h 4430410"/>
                    <a:gd name="connsiteX6" fmla="*/ 3988194 w 4430410"/>
                    <a:gd name="connsiteY6" fmla="*/ 1727455 h 4430410"/>
                    <a:gd name="connsiteX7" fmla="*/ 4430410 w 4430410"/>
                    <a:gd name="connsiteY7" fmla="*/ 2169671 h 4430410"/>
                    <a:gd name="connsiteX8" fmla="*/ 3988194 w 4430410"/>
                    <a:gd name="connsiteY8" fmla="*/ 2611887 h 4430410"/>
                    <a:gd name="connsiteX9" fmla="*/ 2260739 w 4430410"/>
                    <a:gd name="connsiteY9" fmla="*/ 0 h 4430410"/>
                    <a:gd name="connsiteX10" fmla="*/ 2647143 w 4430410"/>
                    <a:gd name="connsiteY10" fmla="*/ 386404 h 4430410"/>
                    <a:gd name="connsiteX11" fmla="*/ 1874335 w 4430410"/>
                    <a:gd name="connsiteY11" fmla="*/ 386404 h 4430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430410" h="4430410">
                      <a:moveTo>
                        <a:pt x="1783266" y="4044005"/>
                      </a:moveTo>
                      <a:lnTo>
                        <a:pt x="2556076" y="4044005"/>
                      </a:lnTo>
                      <a:lnTo>
                        <a:pt x="2169671" y="4430410"/>
                      </a:lnTo>
                      <a:close/>
                      <a:moveTo>
                        <a:pt x="446504" y="1814234"/>
                      </a:moveTo>
                      <a:lnTo>
                        <a:pt x="446504" y="2707242"/>
                      </a:lnTo>
                      <a:lnTo>
                        <a:pt x="0" y="2260738"/>
                      </a:lnTo>
                      <a:close/>
                      <a:moveTo>
                        <a:pt x="3988194" y="1727455"/>
                      </a:moveTo>
                      <a:lnTo>
                        <a:pt x="4430410" y="2169671"/>
                      </a:lnTo>
                      <a:lnTo>
                        <a:pt x="3988194" y="2611887"/>
                      </a:lnTo>
                      <a:close/>
                      <a:moveTo>
                        <a:pt x="2260739" y="0"/>
                      </a:moveTo>
                      <a:lnTo>
                        <a:pt x="2647143" y="386404"/>
                      </a:lnTo>
                      <a:lnTo>
                        <a:pt x="1874335" y="386404"/>
                      </a:lnTo>
                      <a:close/>
                    </a:path>
                  </a:pathLst>
                </a:custGeom>
                <a:pattFill prst="pct80">
                  <a:fgClr>
                    <a:srgbClr val="16F3FE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DD0174"/>
                    </a:solidFill>
                  </a:endParaRPr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>
                  <a:off x="3546113" y="879115"/>
                  <a:ext cx="5099774" cy="5099773"/>
                </a:xfrm>
                <a:custGeom>
                  <a:avLst/>
                  <a:gdLst>
                    <a:gd name="connsiteX0" fmla="*/ 781186 w 5099774"/>
                    <a:gd name="connsiteY0" fmla="*/ 1814234 h 5099773"/>
                    <a:gd name="connsiteX1" fmla="*/ 781186 w 5099774"/>
                    <a:gd name="connsiteY1" fmla="*/ 2148916 h 5099773"/>
                    <a:gd name="connsiteX2" fmla="*/ 334682 w 5099774"/>
                    <a:gd name="connsiteY2" fmla="*/ 2595420 h 5099773"/>
                    <a:gd name="connsiteX3" fmla="*/ 781186 w 5099774"/>
                    <a:gd name="connsiteY3" fmla="*/ 3041924 h 5099773"/>
                    <a:gd name="connsiteX4" fmla="*/ 781186 w 5099774"/>
                    <a:gd name="connsiteY4" fmla="*/ 3376607 h 5099773"/>
                    <a:gd name="connsiteX5" fmla="*/ 0 w 5099774"/>
                    <a:gd name="connsiteY5" fmla="*/ 2595420 h 5099773"/>
                    <a:gd name="connsiteX6" fmla="*/ 4322876 w 5099774"/>
                    <a:gd name="connsiteY6" fmla="*/ 1727454 h 5099773"/>
                    <a:gd name="connsiteX7" fmla="*/ 5099774 w 5099774"/>
                    <a:gd name="connsiteY7" fmla="*/ 2504352 h 5099773"/>
                    <a:gd name="connsiteX8" fmla="*/ 4322876 w 5099774"/>
                    <a:gd name="connsiteY8" fmla="*/ 3281250 h 5099773"/>
                    <a:gd name="connsiteX9" fmla="*/ 4322876 w 5099774"/>
                    <a:gd name="connsiteY9" fmla="*/ 3281251 h 5099773"/>
                    <a:gd name="connsiteX10" fmla="*/ 3225442 w 5099774"/>
                    <a:gd name="connsiteY10" fmla="*/ 4378685 h 5099773"/>
                    <a:gd name="connsiteX11" fmla="*/ 2504354 w 5099774"/>
                    <a:gd name="connsiteY11" fmla="*/ 5099773 h 5099773"/>
                    <a:gd name="connsiteX12" fmla="*/ 1783267 w 5099774"/>
                    <a:gd name="connsiteY12" fmla="*/ 4378685 h 5099773"/>
                    <a:gd name="connsiteX13" fmla="*/ 2117949 w 5099774"/>
                    <a:gd name="connsiteY13" fmla="*/ 4378685 h 5099773"/>
                    <a:gd name="connsiteX14" fmla="*/ 2504354 w 5099774"/>
                    <a:gd name="connsiteY14" fmla="*/ 4765090 h 5099773"/>
                    <a:gd name="connsiteX15" fmla="*/ 2890759 w 5099774"/>
                    <a:gd name="connsiteY15" fmla="*/ 4378685 h 5099773"/>
                    <a:gd name="connsiteX16" fmla="*/ 4322876 w 5099774"/>
                    <a:gd name="connsiteY16" fmla="*/ 2946569 h 5099773"/>
                    <a:gd name="connsiteX17" fmla="*/ 4322876 w 5099774"/>
                    <a:gd name="connsiteY17" fmla="*/ 2946568 h 5099773"/>
                    <a:gd name="connsiteX18" fmla="*/ 4765092 w 5099774"/>
                    <a:gd name="connsiteY18" fmla="*/ 2504352 h 5099773"/>
                    <a:gd name="connsiteX19" fmla="*/ 4322876 w 5099774"/>
                    <a:gd name="connsiteY19" fmla="*/ 2062136 h 5099773"/>
                    <a:gd name="connsiteX20" fmla="*/ 2595421 w 5099774"/>
                    <a:gd name="connsiteY20" fmla="*/ 0 h 5099773"/>
                    <a:gd name="connsiteX21" fmla="*/ 3316507 w 5099774"/>
                    <a:gd name="connsiteY21" fmla="*/ 721085 h 5099773"/>
                    <a:gd name="connsiteX22" fmla="*/ 2981825 w 5099774"/>
                    <a:gd name="connsiteY22" fmla="*/ 721085 h 5099773"/>
                    <a:gd name="connsiteX23" fmla="*/ 2595421 w 5099774"/>
                    <a:gd name="connsiteY23" fmla="*/ 334681 h 5099773"/>
                    <a:gd name="connsiteX24" fmla="*/ 2209017 w 5099774"/>
                    <a:gd name="connsiteY24" fmla="*/ 721085 h 5099773"/>
                    <a:gd name="connsiteX25" fmla="*/ 2209018 w 5099774"/>
                    <a:gd name="connsiteY25" fmla="*/ 721085 h 5099773"/>
                    <a:gd name="connsiteX26" fmla="*/ 781187 w 5099774"/>
                    <a:gd name="connsiteY26" fmla="*/ 2148915 h 5099773"/>
                    <a:gd name="connsiteX27" fmla="*/ 781187 w 5099774"/>
                    <a:gd name="connsiteY27" fmla="*/ 1814233 h 5099773"/>
                    <a:gd name="connsiteX28" fmla="*/ 1874336 w 5099774"/>
                    <a:gd name="connsiteY28" fmla="*/ 721085 h 5099773"/>
                    <a:gd name="connsiteX29" fmla="*/ 1874335 w 5099774"/>
                    <a:gd name="connsiteY29" fmla="*/ 721085 h 509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099774" h="5099773">
                      <a:moveTo>
                        <a:pt x="781186" y="1814234"/>
                      </a:moveTo>
                      <a:lnTo>
                        <a:pt x="781186" y="2148916"/>
                      </a:lnTo>
                      <a:lnTo>
                        <a:pt x="334682" y="2595420"/>
                      </a:lnTo>
                      <a:lnTo>
                        <a:pt x="781186" y="3041924"/>
                      </a:lnTo>
                      <a:lnTo>
                        <a:pt x="781186" y="3376607"/>
                      </a:lnTo>
                      <a:lnTo>
                        <a:pt x="0" y="2595420"/>
                      </a:lnTo>
                      <a:close/>
                      <a:moveTo>
                        <a:pt x="4322876" y="1727454"/>
                      </a:moveTo>
                      <a:lnTo>
                        <a:pt x="5099774" y="2504352"/>
                      </a:lnTo>
                      <a:lnTo>
                        <a:pt x="4322876" y="3281250"/>
                      </a:lnTo>
                      <a:lnTo>
                        <a:pt x="4322876" y="3281251"/>
                      </a:lnTo>
                      <a:lnTo>
                        <a:pt x="3225442" y="4378685"/>
                      </a:lnTo>
                      <a:lnTo>
                        <a:pt x="2504354" y="5099773"/>
                      </a:lnTo>
                      <a:lnTo>
                        <a:pt x="1783267" y="4378685"/>
                      </a:lnTo>
                      <a:lnTo>
                        <a:pt x="2117949" y="4378685"/>
                      </a:lnTo>
                      <a:lnTo>
                        <a:pt x="2504354" y="4765090"/>
                      </a:lnTo>
                      <a:lnTo>
                        <a:pt x="2890759" y="4378685"/>
                      </a:lnTo>
                      <a:lnTo>
                        <a:pt x="4322876" y="2946569"/>
                      </a:lnTo>
                      <a:lnTo>
                        <a:pt x="4322876" y="2946568"/>
                      </a:lnTo>
                      <a:lnTo>
                        <a:pt x="4765092" y="2504352"/>
                      </a:lnTo>
                      <a:lnTo>
                        <a:pt x="4322876" y="2062136"/>
                      </a:lnTo>
                      <a:close/>
                      <a:moveTo>
                        <a:pt x="2595421" y="0"/>
                      </a:moveTo>
                      <a:lnTo>
                        <a:pt x="3316507" y="721085"/>
                      </a:lnTo>
                      <a:lnTo>
                        <a:pt x="2981825" y="721085"/>
                      </a:lnTo>
                      <a:lnTo>
                        <a:pt x="2595421" y="334681"/>
                      </a:lnTo>
                      <a:lnTo>
                        <a:pt x="2209017" y="721085"/>
                      </a:lnTo>
                      <a:lnTo>
                        <a:pt x="2209018" y="721085"/>
                      </a:lnTo>
                      <a:lnTo>
                        <a:pt x="781187" y="2148915"/>
                      </a:lnTo>
                      <a:lnTo>
                        <a:pt x="781187" y="1814233"/>
                      </a:lnTo>
                      <a:lnTo>
                        <a:pt x="1874336" y="721085"/>
                      </a:lnTo>
                      <a:lnTo>
                        <a:pt x="1874335" y="721085"/>
                      </a:lnTo>
                      <a:close/>
                    </a:path>
                  </a:pathLst>
                </a:custGeom>
                <a:gradFill>
                  <a:gsLst>
                    <a:gs pos="39000">
                      <a:srgbClr val="FF2615"/>
                    </a:gs>
                    <a:gs pos="50490">
                      <a:srgbClr val="3B09F1"/>
                    </a:gs>
                    <a:gs pos="62000">
                      <a:srgbClr val="FFC000"/>
                    </a:gs>
                  </a:gsLst>
                  <a:lin ang="5400000" scaled="1"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>
                  <a:off x="4314420" y="1600200"/>
                  <a:ext cx="3567450" cy="3657601"/>
                </a:xfrm>
                <a:custGeom>
                  <a:avLst/>
                  <a:gdLst>
                    <a:gd name="connsiteX0" fmla="*/ 0 w 3541691"/>
                    <a:gd name="connsiteY0" fmla="*/ 2655522 h 3657601"/>
                    <a:gd name="connsiteX1" fmla="*/ 1002080 w 3541691"/>
                    <a:gd name="connsiteY1" fmla="*/ 3657601 h 3657601"/>
                    <a:gd name="connsiteX2" fmla="*/ 0 w 3541691"/>
                    <a:gd name="connsiteY2" fmla="*/ 3657601 h 3657601"/>
                    <a:gd name="connsiteX3" fmla="*/ 3541691 w 3541691"/>
                    <a:gd name="connsiteY3" fmla="*/ 2560166 h 3657601"/>
                    <a:gd name="connsiteX4" fmla="*/ 3541691 w 3541691"/>
                    <a:gd name="connsiteY4" fmla="*/ 3657601 h 3657601"/>
                    <a:gd name="connsiteX5" fmla="*/ 2444256 w 3541691"/>
                    <a:gd name="connsiteY5" fmla="*/ 3657601 h 3657601"/>
                    <a:gd name="connsiteX6" fmla="*/ 2200640 w 3541691"/>
                    <a:gd name="connsiteY6" fmla="*/ 1 h 3657601"/>
                    <a:gd name="connsiteX7" fmla="*/ 2535322 w 3541691"/>
                    <a:gd name="connsiteY7" fmla="*/ 1 h 3657601"/>
                    <a:gd name="connsiteX8" fmla="*/ 3541691 w 3541691"/>
                    <a:gd name="connsiteY8" fmla="*/ 1 h 3657601"/>
                    <a:gd name="connsiteX9" fmla="*/ 3541691 w 3541691"/>
                    <a:gd name="connsiteY9" fmla="*/ 1006370 h 3657601"/>
                    <a:gd name="connsiteX10" fmla="*/ 3541691 w 3541691"/>
                    <a:gd name="connsiteY10" fmla="*/ 1341052 h 3657601"/>
                    <a:gd name="connsiteX11" fmla="*/ 1427831 w 3541691"/>
                    <a:gd name="connsiteY11" fmla="*/ 0 h 3657601"/>
                    <a:gd name="connsiteX12" fmla="*/ 2200639 w 3541691"/>
                    <a:gd name="connsiteY12" fmla="*/ 0 h 3657601"/>
                    <a:gd name="connsiteX13" fmla="*/ 3541690 w 3541691"/>
                    <a:gd name="connsiteY13" fmla="*/ 1341051 h 3657601"/>
                    <a:gd name="connsiteX14" fmla="*/ 3541690 w 3541691"/>
                    <a:gd name="connsiteY14" fmla="*/ 2225483 h 3657601"/>
                    <a:gd name="connsiteX15" fmla="*/ 2109572 w 3541691"/>
                    <a:gd name="connsiteY15" fmla="*/ 3657600 h 3657601"/>
                    <a:gd name="connsiteX16" fmla="*/ 1336762 w 3541691"/>
                    <a:gd name="connsiteY16" fmla="*/ 3657600 h 3657601"/>
                    <a:gd name="connsiteX17" fmla="*/ 1002080 w 3541691"/>
                    <a:gd name="connsiteY17" fmla="*/ 3657600 h 3657601"/>
                    <a:gd name="connsiteX18" fmla="*/ 0 w 3541691"/>
                    <a:gd name="connsiteY18" fmla="*/ 2655521 h 3657601"/>
                    <a:gd name="connsiteX19" fmla="*/ 0 w 3541691"/>
                    <a:gd name="connsiteY19" fmla="*/ 2320838 h 3657601"/>
                    <a:gd name="connsiteX20" fmla="*/ 0 w 3541691"/>
                    <a:gd name="connsiteY20" fmla="*/ 1427830 h 3657601"/>
                    <a:gd name="connsiteX21" fmla="*/ 1 w 3541691"/>
                    <a:gd name="connsiteY21" fmla="*/ 0 h 3657601"/>
                    <a:gd name="connsiteX22" fmla="*/ 1093150 w 3541691"/>
                    <a:gd name="connsiteY22" fmla="*/ 0 h 3657601"/>
                    <a:gd name="connsiteX23" fmla="*/ 1 w 3541691"/>
                    <a:gd name="connsiteY23" fmla="*/ 1093148 h 3657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541691" h="3657601">
                      <a:moveTo>
                        <a:pt x="0" y="2655522"/>
                      </a:moveTo>
                      <a:lnTo>
                        <a:pt x="1002080" y="3657601"/>
                      </a:lnTo>
                      <a:lnTo>
                        <a:pt x="0" y="3657601"/>
                      </a:lnTo>
                      <a:close/>
                      <a:moveTo>
                        <a:pt x="3541691" y="2560166"/>
                      </a:moveTo>
                      <a:lnTo>
                        <a:pt x="3541691" y="3657601"/>
                      </a:lnTo>
                      <a:lnTo>
                        <a:pt x="2444256" y="3657601"/>
                      </a:lnTo>
                      <a:close/>
                      <a:moveTo>
                        <a:pt x="2200640" y="1"/>
                      </a:moveTo>
                      <a:lnTo>
                        <a:pt x="2535322" y="1"/>
                      </a:lnTo>
                      <a:lnTo>
                        <a:pt x="3541691" y="1"/>
                      </a:lnTo>
                      <a:lnTo>
                        <a:pt x="3541691" y="1006370"/>
                      </a:lnTo>
                      <a:lnTo>
                        <a:pt x="3541691" y="1341052"/>
                      </a:lnTo>
                      <a:close/>
                      <a:moveTo>
                        <a:pt x="1427831" y="0"/>
                      </a:moveTo>
                      <a:lnTo>
                        <a:pt x="2200639" y="0"/>
                      </a:lnTo>
                      <a:lnTo>
                        <a:pt x="3541690" y="1341051"/>
                      </a:lnTo>
                      <a:lnTo>
                        <a:pt x="3541690" y="2225483"/>
                      </a:lnTo>
                      <a:lnTo>
                        <a:pt x="2109572" y="3657600"/>
                      </a:lnTo>
                      <a:lnTo>
                        <a:pt x="1336762" y="3657600"/>
                      </a:lnTo>
                      <a:lnTo>
                        <a:pt x="1002080" y="3657600"/>
                      </a:lnTo>
                      <a:lnTo>
                        <a:pt x="0" y="2655521"/>
                      </a:lnTo>
                      <a:lnTo>
                        <a:pt x="0" y="2320838"/>
                      </a:lnTo>
                      <a:lnTo>
                        <a:pt x="0" y="1427830"/>
                      </a:lnTo>
                      <a:close/>
                      <a:moveTo>
                        <a:pt x="1" y="0"/>
                      </a:moveTo>
                      <a:lnTo>
                        <a:pt x="1093150" y="0"/>
                      </a:lnTo>
                      <a:lnTo>
                        <a:pt x="1" y="1093148"/>
                      </a:lnTo>
                      <a:close/>
                    </a:path>
                  </a:pathLst>
                </a:custGeom>
                <a:blipFill dpi="0"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Oval 7"/>
              <p:cNvSpPr/>
              <p:nvPr/>
            </p:nvSpPr>
            <p:spPr>
              <a:xfrm>
                <a:off x="10017457" y="2893318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365392" y="1105460"/>
            <a:ext cx="1706880" cy="4180912"/>
            <a:chOff x="6580516" y="1105460"/>
            <a:chExt cx="1706880" cy="4180912"/>
          </a:xfrm>
        </p:grpSpPr>
        <p:sp>
          <p:nvSpPr>
            <p:cNvPr id="20" name="Freeform 19"/>
            <p:cNvSpPr/>
            <p:nvPr/>
          </p:nvSpPr>
          <p:spPr>
            <a:xfrm>
              <a:off x="7201370" y="1105460"/>
              <a:ext cx="441377" cy="436728"/>
            </a:xfrm>
            <a:custGeom>
              <a:avLst/>
              <a:gdLst>
                <a:gd name="connsiteX0" fmla="*/ 216189 w 441377"/>
                <a:gd name="connsiteY0" fmla="*/ 0 h 436728"/>
                <a:gd name="connsiteX1" fmla="*/ 441377 w 441377"/>
                <a:gd name="connsiteY1" fmla="*/ 218364 h 436728"/>
                <a:gd name="connsiteX2" fmla="*/ 216189 w 441377"/>
                <a:gd name="connsiteY2" fmla="*/ 436728 h 436728"/>
                <a:gd name="connsiteX3" fmla="*/ 8698 w 441377"/>
                <a:gd name="connsiteY3" fmla="*/ 303361 h 436728"/>
                <a:gd name="connsiteX4" fmla="*/ 0 w 441377"/>
                <a:gd name="connsiteY4" fmla="*/ 261586 h 436728"/>
                <a:gd name="connsiteX5" fmla="*/ 109818 w 441377"/>
                <a:gd name="connsiteY5" fmla="*/ 261586 h 436728"/>
                <a:gd name="connsiteX6" fmla="*/ 134161 w 441377"/>
                <a:gd name="connsiteY6" fmla="*/ 295568 h 436728"/>
                <a:gd name="connsiteX7" fmla="*/ 216189 w 441377"/>
                <a:gd name="connsiteY7" fmla="*/ 327546 h 436728"/>
                <a:gd name="connsiteX8" fmla="*/ 332195 w 441377"/>
                <a:gd name="connsiteY8" fmla="*/ 218364 h 436728"/>
                <a:gd name="connsiteX9" fmla="*/ 216189 w 441377"/>
                <a:gd name="connsiteY9" fmla="*/ 109182 h 436728"/>
                <a:gd name="connsiteX10" fmla="*/ 134161 w 441377"/>
                <a:gd name="connsiteY10" fmla="*/ 141161 h 436728"/>
                <a:gd name="connsiteX11" fmla="*/ 120198 w 441377"/>
                <a:gd name="connsiteY11" fmla="*/ 160651 h 436728"/>
                <a:gd name="connsiteX12" fmla="*/ 120198 w 441377"/>
                <a:gd name="connsiteY12" fmla="*/ 152404 h 436728"/>
                <a:gd name="connsiteX13" fmla="*/ 4734 w 441377"/>
                <a:gd name="connsiteY13" fmla="*/ 152404 h 436728"/>
                <a:gd name="connsiteX14" fmla="*/ 8698 w 441377"/>
                <a:gd name="connsiteY14" fmla="*/ 133367 h 436728"/>
                <a:gd name="connsiteX15" fmla="*/ 216189 w 441377"/>
                <a:gd name="connsiteY15" fmla="*/ 0 h 43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1377" h="436728">
                  <a:moveTo>
                    <a:pt x="216189" y="0"/>
                  </a:moveTo>
                  <a:cubicBezTo>
                    <a:pt x="340557" y="0"/>
                    <a:pt x="441377" y="97765"/>
                    <a:pt x="441377" y="218364"/>
                  </a:cubicBezTo>
                  <a:cubicBezTo>
                    <a:pt x="441377" y="338963"/>
                    <a:pt x="340557" y="436728"/>
                    <a:pt x="216189" y="436728"/>
                  </a:cubicBezTo>
                  <a:cubicBezTo>
                    <a:pt x="122913" y="436728"/>
                    <a:pt x="42883" y="381735"/>
                    <a:pt x="8698" y="303361"/>
                  </a:cubicBezTo>
                  <a:lnTo>
                    <a:pt x="0" y="261586"/>
                  </a:lnTo>
                  <a:lnTo>
                    <a:pt x="109818" y="261586"/>
                  </a:lnTo>
                  <a:lnTo>
                    <a:pt x="134161" y="295568"/>
                  </a:lnTo>
                  <a:cubicBezTo>
                    <a:pt x="155154" y="315326"/>
                    <a:pt x="184155" y="327546"/>
                    <a:pt x="216189" y="327546"/>
                  </a:cubicBezTo>
                  <a:cubicBezTo>
                    <a:pt x="280257" y="327546"/>
                    <a:pt x="332195" y="278664"/>
                    <a:pt x="332195" y="218364"/>
                  </a:cubicBezTo>
                  <a:cubicBezTo>
                    <a:pt x="332195" y="158064"/>
                    <a:pt x="280257" y="109182"/>
                    <a:pt x="216189" y="109182"/>
                  </a:cubicBezTo>
                  <a:cubicBezTo>
                    <a:pt x="184155" y="109182"/>
                    <a:pt x="155154" y="121403"/>
                    <a:pt x="134161" y="141161"/>
                  </a:cubicBezTo>
                  <a:lnTo>
                    <a:pt x="120198" y="160651"/>
                  </a:lnTo>
                  <a:lnTo>
                    <a:pt x="120198" y="152404"/>
                  </a:lnTo>
                  <a:lnTo>
                    <a:pt x="4734" y="152404"/>
                  </a:lnTo>
                  <a:lnTo>
                    <a:pt x="8698" y="133367"/>
                  </a:lnTo>
                  <a:cubicBezTo>
                    <a:pt x="42883" y="54993"/>
                    <a:pt x="122913" y="0"/>
                    <a:pt x="216189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-2700000">
              <a:off x="6729430" y="3914772"/>
              <a:ext cx="1371600" cy="1371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101600" dir="5400000" sy="-100000" algn="bl" rotWithShape="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b="1" dirty="0" err="1" smtClean="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115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 rot="2700000">
              <a:off x="6580516" y="1906983"/>
              <a:ext cx="1706880" cy="1706880"/>
              <a:chOff x="7337750" y="1578359"/>
              <a:chExt cx="1706880" cy="1706880"/>
            </a:xfrm>
            <a:effectLst/>
          </p:grpSpPr>
          <p:sp>
            <p:nvSpPr>
              <p:cNvPr id="23" name="Oval 22"/>
              <p:cNvSpPr/>
              <p:nvPr/>
            </p:nvSpPr>
            <p:spPr>
              <a:xfrm>
                <a:off x="7337750" y="1578359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7490150" y="1730759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42550" y="1883159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794950" y="2035559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7947350" y="2187959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8099750" y="2340359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8252150" y="2492759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8404550" y="2645159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8556950" y="2797559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8709350" y="2949959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8861750" y="3102359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1655884" y="1100692"/>
            <a:ext cx="1371600" cy="2893021"/>
            <a:chOff x="1771795" y="1100692"/>
            <a:chExt cx="1371600" cy="2893021"/>
          </a:xfrm>
        </p:grpSpPr>
        <p:sp>
          <p:nvSpPr>
            <p:cNvPr id="35" name="Freeform 34"/>
            <p:cNvSpPr/>
            <p:nvPr/>
          </p:nvSpPr>
          <p:spPr>
            <a:xfrm>
              <a:off x="2217981" y="1100692"/>
              <a:ext cx="441377" cy="436728"/>
            </a:xfrm>
            <a:custGeom>
              <a:avLst/>
              <a:gdLst>
                <a:gd name="connsiteX0" fmla="*/ 216189 w 441377"/>
                <a:gd name="connsiteY0" fmla="*/ 0 h 436728"/>
                <a:gd name="connsiteX1" fmla="*/ 441377 w 441377"/>
                <a:gd name="connsiteY1" fmla="*/ 218364 h 436728"/>
                <a:gd name="connsiteX2" fmla="*/ 216189 w 441377"/>
                <a:gd name="connsiteY2" fmla="*/ 436728 h 436728"/>
                <a:gd name="connsiteX3" fmla="*/ 8698 w 441377"/>
                <a:gd name="connsiteY3" fmla="*/ 303361 h 436728"/>
                <a:gd name="connsiteX4" fmla="*/ 0 w 441377"/>
                <a:gd name="connsiteY4" fmla="*/ 261586 h 436728"/>
                <a:gd name="connsiteX5" fmla="*/ 109818 w 441377"/>
                <a:gd name="connsiteY5" fmla="*/ 261586 h 436728"/>
                <a:gd name="connsiteX6" fmla="*/ 134161 w 441377"/>
                <a:gd name="connsiteY6" fmla="*/ 295568 h 436728"/>
                <a:gd name="connsiteX7" fmla="*/ 216189 w 441377"/>
                <a:gd name="connsiteY7" fmla="*/ 327546 h 436728"/>
                <a:gd name="connsiteX8" fmla="*/ 332195 w 441377"/>
                <a:gd name="connsiteY8" fmla="*/ 218364 h 436728"/>
                <a:gd name="connsiteX9" fmla="*/ 216189 w 441377"/>
                <a:gd name="connsiteY9" fmla="*/ 109182 h 436728"/>
                <a:gd name="connsiteX10" fmla="*/ 134161 w 441377"/>
                <a:gd name="connsiteY10" fmla="*/ 141161 h 436728"/>
                <a:gd name="connsiteX11" fmla="*/ 120198 w 441377"/>
                <a:gd name="connsiteY11" fmla="*/ 160651 h 436728"/>
                <a:gd name="connsiteX12" fmla="*/ 120198 w 441377"/>
                <a:gd name="connsiteY12" fmla="*/ 152404 h 436728"/>
                <a:gd name="connsiteX13" fmla="*/ 4734 w 441377"/>
                <a:gd name="connsiteY13" fmla="*/ 152404 h 436728"/>
                <a:gd name="connsiteX14" fmla="*/ 8698 w 441377"/>
                <a:gd name="connsiteY14" fmla="*/ 133367 h 436728"/>
                <a:gd name="connsiteX15" fmla="*/ 216189 w 441377"/>
                <a:gd name="connsiteY15" fmla="*/ 0 h 43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1377" h="436728">
                  <a:moveTo>
                    <a:pt x="216189" y="0"/>
                  </a:moveTo>
                  <a:cubicBezTo>
                    <a:pt x="340557" y="0"/>
                    <a:pt x="441377" y="97765"/>
                    <a:pt x="441377" y="218364"/>
                  </a:cubicBezTo>
                  <a:cubicBezTo>
                    <a:pt x="441377" y="338963"/>
                    <a:pt x="340557" y="436728"/>
                    <a:pt x="216189" y="436728"/>
                  </a:cubicBezTo>
                  <a:cubicBezTo>
                    <a:pt x="122913" y="436728"/>
                    <a:pt x="42883" y="381735"/>
                    <a:pt x="8698" y="303361"/>
                  </a:cubicBezTo>
                  <a:lnTo>
                    <a:pt x="0" y="261586"/>
                  </a:lnTo>
                  <a:lnTo>
                    <a:pt x="109818" y="261586"/>
                  </a:lnTo>
                  <a:lnTo>
                    <a:pt x="134161" y="295568"/>
                  </a:lnTo>
                  <a:cubicBezTo>
                    <a:pt x="155154" y="315326"/>
                    <a:pt x="184155" y="327546"/>
                    <a:pt x="216189" y="327546"/>
                  </a:cubicBezTo>
                  <a:cubicBezTo>
                    <a:pt x="280257" y="327546"/>
                    <a:pt x="332195" y="278664"/>
                    <a:pt x="332195" y="218364"/>
                  </a:cubicBezTo>
                  <a:cubicBezTo>
                    <a:pt x="332195" y="158064"/>
                    <a:pt x="280257" y="109182"/>
                    <a:pt x="216189" y="109182"/>
                  </a:cubicBezTo>
                  <a:cubicBezTo>
                    <a:pt x="184155" y="109182"/>
                    <a:pt x="155154" y="121403"/>
                    <a:pt x="134161" y="141161"/>
                  </a:cubicBezTo>
                  <a:lnTo>
                    <a:pt x="120198" y="160651"/>
                  </a:lnTo>
                  <a:lnTo>
                    <a:pt x="120198" y="152404"/>
                  </a:lnTo>
                  <a:lnTo>
                    <a:pt x="4734" y="152404"/>
                  </a:lnTo>
                  <a:lnTo>
                    <a:pt x="8698" y="133367"/>
                  </a:lnTo>
                  <a:cubicBezTo>
                    <a:pt x="42883" y="54993"/>
                    <a:pt x="122913" y="0"/>
                    <a:pt x="216189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 rot="18900000">
              <a:off x="1771795" y="2622113"/>
              <a:ext cx="1371600" cy="1371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101600" dir="5400000" sy="-100000" algn="bl" rotWithShape="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b="1" dirty="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2359127" y="1586584"/>
              <a:ext cx="182880" cy="1044985"/>
              <a:chOff x="2359127" y="1586584"/>
              <a:chExt cx="182880" cy="1044985"/>
            </a:xfrm>
          </p:grpSpPr>
          <p:sp>
            <p:nvSpPr>
              <p:cNvPr id="38" name="Oval 37"/>
              <p:cNvSpPr/>
              <p:nvPr/>
            </p:nvSpPr>
            <p:spPr>
              <a:xfrm rot="2700000">
                <a:off x="2359127" y="1586584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 rot="2700000">
                <a:off x="2359127" y="1802110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 rot="2700000">
                <a:off x="2359127" y="2017637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 rot="2700000">
                <a:off x="2359127" y="2233163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 rot="2700000">
                <a:off x="2359127" y="2448689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2674959" y="1094084"/>
            <a:ext cx="1706880" cy="4180912"/>
            <a:chOff x="6580516" y="1105460"/>
            <a:chExt cx="1706880" cy="4180912"/>
          </a:xfrm>
        </p:grpSpPr>
        <p:sp>
          <p:nvSpPr>
            <p:cNvPr id="50" name="Freeform 49"/>
            <p:cNvSpPr/>
            <p:nvPr/>
          </p:nvSpPr>
          <p:spPr>
            <a:xfrm>
              <a:off x="7201370" y="1105460"/>
              <a:ext cx="441377" cy="436728"/>
            </a:xfrm>
            <a:custGeom>
              <a:avLst/>
              <a:gdLst>
                <a:gd name="connsiteX0" fmla="*/ 216189 w 441377"/>
                <a:gd name="connsiteY0" fmla="*/ 0 h 436728"/>
                <a:gd name="connsiteX1" fmla="*/ 441377 w 441377"/>
                <a:gd name="connsiteY1" fmla="*/ 218364 h 436728"/>
                <a:gd name="connsiteX2" fmla="*/ 216189 w 441377"/>
                <a:gd name="connsiteY2" fmla="*/ 436728 h 436728"/>
                <a:gd name="connsiteX3" fmla="*/ 8698 w 441377"/>
                <a:gd name="connsiteY3" fmla="*/ 303361 h 436728"/>
                <a:gd name="connsiteX4" fmla="*/ 0 w 441377"/>
                <a:gd name="connsiteY4" fmla="*/ 261586 h 436728"/>
                <a:gd name="connsiteX5" fmla="*/ 109818 w 441377"/>
                <a:gd name="connsiteY5" fmla="*/ 261586 h 436728"/>
                <a:gd name="connsiteX6" fmla="*/ 134161 w 441377"/>
                <a:gd name="connsiteY6" fmla="*/ 295568 h 436728"/>
                <a:gd name="connsiteX7" fmla="*/ 216189 w 441377"/>
                <a:gd name="connsiteY7" fmla="*/ 327546 h 436728"/>
                <a:gd name="connsiteX8" fmla="*/ 332195 w 441377"/>
                <a:gd name="connsiteY8" fmla="*/ 218364 h 436728"/>
                <a:gd name="connsiteX9" fmla="*/ 216189 w 441377"/>
                <a:gd name="connsiteY9" fmla="*/ 109182 h 436728"/>
                <a:gd name="connsiteX10" fmla="*/ 134161 w 441377"/>
                <a:gd name="connsiteY10" fmla="*/ 141161 h 436728"/>
                <a:gd name="connsiteX11" fmla="*/ 120198 w 441377"/>
                <a:gd name="connsiteY11" fmla="*/ 160651 h 436728"/>
                <a:gd name="connsiteX12" fmla="*/ 120198 w 441377"/>
                <a:gd name="connsiteY12" fmla="*/ 152404 h 436728"/>
                <a:gd name="connsiteX13" fmla="*/ 4734 w 441377"/>
                <a:gd name="connsiteY13" fmla="*/ 152404 h 436728"/>
                <a:gd name="connsiteX14" fmla="*/ 8698 w 441377"/>
                <a:gd name="connsiteY14" fmla="*/ 133367 h 436728"/>
                <a:gd name="connsiteX15" fmla="*/ 216189 w 441377"/>
                <a:gd name="connsiteY15" fmla="*/ 0 h 43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1377" h="436728">
                  <a:moveTo>
                    <a:pt x="216189" y="0"/>
                  </a:moveTo>
                  <a:cubicBezTo>
                    <a:pt x="340557" y="0"/>
                    <a:pt x="441377" y="97765"/>
                    <a:pt x="441377" y="218364"/>
                  </a:cubicBezTo>
                  <a:cubicBezTo>
                    <a:pt x="441377" y="338963"/>
                    <a:pt x="340557" y="436728"/>
                    <a:pt x="216189" y="436728"/>
                  </a:cubicBezTo>
                  <a:cubicBezTo>
                    <a:pt x="122913" y="436728"/>
                    <a:pt x="42883" y="381735"/>
                    <a:pt x="8698" y="303361"/>
                  </a:cubicBezTo>
                  <a:lnTo>
                    <a:pt x="0" y="261586"/>
                  </a:lnTo>
                  <a:lnTo>
                    <a:pt x="109818" y="261586"/>
                  </a:lnTo>
                  <a:lnTo>
                    <a:pt x="134161" y="295568"/>
                  </a:lnTo>
                  <a:cubicBezTo>
                    <a:pt x="155154" y="315326"/>
                    <a:pt x="184155" y="327546"/>
                    <a:pt x="216189" y="327546"/>
                  </a:cubicBezTo>
                  <a:cubicBezTo>
                    <a:pt x="280257" y="327546"/>
                    <a:pt x="332195" y="278664"/>
                    <a:pt x="332195" y="218364"/>
                  </a:cubicBezTo>
                  <a:cubicBezTo>
                    <a:pt x="332195" y="158064"/>
                    <a:pt x="280257" y="109182"/>
                    <a:pt x="216189" y="109182"/>
                  </a:cubicBezTo>
                  <a:cubicBezTo>
                    <a:pt x="184155" y="109182"/>
                    <a:pt x="155154" y="121403"/>
                    <a:pt x="134161" y="141161"/>
                  </a:cubicBezTo>
                  <a:lnTo>
                    <a:pt x="120198" y="160651"/>
                  </a:lnTo>
                  <a:lnTo>
                    <a:pt x="120198" y="152404"/>
                  </a:lnTo>
                  <a:lnTo>
                    <a:pt x="4734" y="152404"/>
                  </a:lnTo>
                  <a:lnTo>
                    <a:pt x="8698" y="133367"/>
                  </a:lnTo>
                  <a:cubicBezTo>
                    <a:pt x="42883" y="54993"/>
                    <a:pt x="122913" y="0"/>
                    <a:pt x="216189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 rot="-2700000">
              <a:off x="6729430" y="3914772"/>
              <a:ext cx="1371600" cy="1371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101600" dir="5400000" sy="-100000" algn="bl" rotWithShape="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b="1" dirty="0" smtClean="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endParaRPr lang="en-US" sz="115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 rot="2700000">
              <a:off x="6580516" y="1906983"/>
              <a:ext cx="1706880" cy="1706880"/>
              <a:chOff x="7337750" y="1578359"/>
              <a:chExt cx="1706880" cy="1706880"/>
            </a:xfrm>
            <a:effectLst/>
          </p:grpSpPr>
          <p:sp>
            <p:nvSpPr>
              <p:cNvPr id="53" name="Oval 52"/>
              <p:cNvSpPr/>
              <p:nvPr/>
            </p:nvSpPr>
            <p:spPr>
              <a:xfrm>
                <a:off x="7337750" y="1578359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7490150" y="1730759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7642550" y="1883159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7794950" y="2035559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7947350" y="2187959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8099750" y="2340359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8252150" y="2492759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8404550" y="2645159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8556950" y="2797559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8709350" y="2949959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8861750" y="3102359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4845136" y="1103312"/>
            <a:ext cx="1706880" cy="4089472"/>
            <a:chOff x="5025442" y="1103312"/>
            <a:chExt cx="1706880" cy="4089472"/>
          </a:xfrm>
        </p:grpSpPr>
        <p:sp>
          <p:nvSpPr>
            <p:cNvPr id="82" name="Freeform 81"/>
            <p:cNvSpPr/>
            <p:nvPr/>
          </p:nvSpPr>
          <p:spPr>
            <a:xfrm>
              <a:off x="5646296" y="1103312"/>
              <a:ext cx="441377" cy="436728"/>
            </a:xfrm>
            <a:custGeom>
              <a:avLst/>
              <a:gdLst>
                <a:gd name="connsiteX0" fmla="*/ 216189 w 441377"/>
                <a:gd name="connsiteY0" fmla="*/ 0 h 436728"/>
                <a:gd name="connsiteX1" fmla="*/ 441377 w 441377"/>
                <a:gd name="connsiteY1" fmla="*/ 218364 h 436728"/>
                <a:gd name="connsiteX2" fmla="*/ 216189 w 441377"/>
                <a:gd name="connsiteY2" fmla="*/ 436728 h 436728"/>
                <a:gd name="connsiteX3" fmla="*/ 8698 w 441377"/>
                <a:gd name="connsiteY3" fmla="*/ 303361 h 436728"/>
                <a:gd name="connsiteX4" fmla="*/ 0 w 441377"/>
                <a:gd name="connsiteY4" fmla="*/ 261586 h 436728"/>
                <a:gd name="connsiteX5" fmla="*/ 109818 w 441377"/>
                <a:gd name="connsiteY5" fmla="*/ 261586 h 436728"/>
                <a:gd name="connsiteX6" fmla="*/ 134161 w 441377"/>
                <a:gd name="connsiteY6" fmla="*/ 295568 h 436728"/>
                <a:gd name="connsiteX7" fmla="*/ 216189 w 441377"/>
                <a:gd name="connsiteY7" fmla="*/ 327546 h 436728"/>
                <a:gd name="connsiteX8" fmla="*/ 332195 w 441377"/>
                <a:gd name="connsiteY8" fmla="*/ 218364 h 436728"/>
                <a:gd name="connsiteX9" fmla="*/ 216189 w 441377"/>
                <a:gd name="connsiteY9" fmla="*/ 109182 h 436728"/>
                <a:gd name="connsiteX10" fmla="*/ 134161 w 441377"/>
                <a:gd name="connsiteY10" fmla="*/ 141161 h 436728"/>
                <a:gd name="connsiteX11" fmla="*/ 120198 w 441377"/>
                <a:gd name="connsiteY11" fmla="*/ 160651 h 436728"/>
                <a:gd name="connsiteX12" fmla="*/ 120198 w 441377"/>
                <a:gd name="connsiteY12" fmla="*/ 152404 h 436728"/>
                <a:gd name="connsiteX13" fmla="*/ 4734 w 441377"/>
                <a:gd name="connsiteY13" fmla="*/ 152404 h 436728"/>
                <a:gd name="connsiteX14" fmla="*/ 8698 w 441377"/>
                <a:gd name="connsiteY14" fmla="*/ 133367 h 436728"/>
                <a:gd name="connsiteX15" fmla="*/ 216189 w 441377"/>
                <a:gd name="connsiteY15" fmla="*/ 0 h 43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1377" h="436728">
                  <a:moveTo>
                    <a:pt x="216189" y="0"/>
                  </a:moveTo>
                  <a:cubicBezTo>
                    <a:pt x="340557" y="0"/>
                    <a:pt x="441377" y="97765"/>
                    <a:pt x="441377" y="218364"/>
                  </a:cubicBezTo>
                  <a:cubicBezTo>
                    <a:pt x="441377" y="338963"/>
                    <a:pt x="340557" y="436728"/>
                    <a:pt x="216189" y="436728"/>
                  </a:cubicBezTo>
                  <a:cubicBezTo>
                    <a:pt x="122913" y="436728"/>
                    <a:pt x="42883" y="381735"/>
                    <a:pt x="8698" y="303361"/>
                  </a:cubicBezTo>
                  <a:lnTo>
                    <a:pt x="0" y="261586"/>
                  </a:lnTo>
                  <a:lnTo>
                    <a:pt x="109818" y="261586"/>
                  </a:lnTo>
                  <a:lnTo>
                    <a:pt x="134161" y="295568"/>
                  </a:lnTo>
                  <a:cubicBezTo>
                    <a:pt x="155154" y="315326"/>
                    <a:pt x="184155" y="327546"/>
                    <a:pt x="216189" y="327546"/>
                  </a:cubicBezTo>
                  <a:cubicBezTo>
                    <a:pt x="280257" y="327546"/>
                    <a:pt x="332195" y="278664"/>
                    <a:pt x="332195" y="218364"/>
                  </a:cubicBezTo>
                  <a:cubicBezTo>
                    <a:pt x="332195" y="158064"/>
                    <a:pt x="280257" y="109182"/>
                    <a:pt x="216189" y="109182"/>
                  </a:cubicBezTo>
                  <a:cubicBezTo>
                    <a:pt x="184155" y="109182"/>
                    <a:pt x="155154" y="121403"/>
                    <a:pt x="134161" y="141161"/>
                  </a:cubicBezTo>
                  <a:lnTo>
                    <a:pt x="120198" y="160651"/>
                  </a:lnTo>
                  <a:lnTo>
                    <a:pt x="120198" y="152404"/>
                  </a:lnTo>
                  <a:lnTo>
                    <a:pt x="4734" y="152404"/>
                  </a:lnTo>
                  <a:lnTo>
                    <a:pt x="8698" y="133367"/>
                  </a:lnTo>
                  <a:cubicBezTo>
                    <a:pt x="42883" y="54993"/>
                    <a:pt x="122913" y="0"/>
                    <a:pt x="216189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rgbClr val="0000FF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 rot="18900000">
              <a:off x="5278149" y="4004064"/>
              <a:ext cx="1188720" cy="11887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101600" dir="5400000" sy="-100000" algn="bl" rotWithShape="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b="1" dirty="0" err="1" smtClean="0">
                  <a:ln>
                    <a:solidFill>
                      <a:schemeClr val="bg1"/>
                    </a:solidFill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জা</a:t>
              </a:r>
              <a:endParaRPr lang="en-US" sz="8000" b="1" dirty="0">
                <a:ln>
                  <a:solidFill>
                    <a:schemeClr val="bg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 rot="2700000">
              <a:off x="5025442" y="1904835"/>
              <a:ext cx="1706880" cy="1706880"/>
              <a:chOff x="7337750" y="1578359"/>
              <a:chExt cx="1706880" cy="1706880"/>
            </a:xfrm>
            <a:effectLst/>
          </p:grpSpPr>
          <p:sp>
            <p:nvSpPr>
              <p:cNvPr id="85" name="Oval 84"/>
              <p:cNvSpPr/>
              <p:nvPr/>
            </p:nvSpPr>
            <p:spPr>
              <a:xfrm>
                <a:off x="7337750" y="1578359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7490150" y="1730759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7642550" y="1883159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7794950" y="2035559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7947350" y="2187959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8099750" y="2340359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8252150" y="2492759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8404550" y="2645159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8556950" y="2797559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8709350" y="2949959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8861750" y="3102359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6123510" y="1098544"/>
            <a:ext cx="1188720" cy="2827339"/>
            <a:chOff x="6393969" y="1098544"/>
            <a:chExt cx="1188720" cy="2827339"/>
          </a:xfrm>
        </p:grpSpPr>
        <p:sp>
          <p:nvSpPr>
            <p:cNvPr id="97" name="Freeform 96"/>
            <p:cNvSpPr/>
            <p:nvPr/>
          </p:nvSpPr>
          <p:spPr>
            <a:xfrm>
              <a:off x="6762120" y="1098544"/>
              <a:ext cx="441377" cy="436728"/>
            </a:xfrm>
            <a:custGeom>
              <a:avLst/>
              <a:gdLst>
                <a:gd name="connsiteX0" fmla="*/ 216189 w 441377"/>
                <a:gd name="connsiteY0" fmla="*/ 0 h 436728"/>
                <a:gd name="connsiteX1" fmla="*/ 441377 w 441377"/>
                <a:gd name="connsiteY1" fmla="*/ 218364 h 436728"/>
                <a:gd name="connsiteX2" fmla="*/ 216189 w 441377"/>
                <a:gd name="connsiteY2" fmla="*/ 436728 h 436728"/>
                <a:gd name="connsiteX3" fmla="*/ 8698 w 441377"/>
                <a:gd name="connsiteY3" fmla="*/ 303361 h 436728"/>
                <a:gd name="connsiteX4" fmla="*/ 0 w 441377"/>
                <a:gd name="connsiteY4" fmla="*/ 261586 h 436728"/>
                <a:gd name="connsiteX5" fmla="*/ 109818 w 441377"/>
                <a:gd name="connsiteY5" fmla="*/ 261586 h 436728"/>
                <a:gd name="connsiteX6" fmla="*/ 134161 w 441377"/>
                <a:gd name="connsiteY6" fmla="*/ 295568 h 436728"/>
                <a:gd name="connsiteX7" fmla="*/ 216189 w 441377"/>
                <a:gd name="connsiteY7" fmla="*/ 327546 h 436728"/>
                <a:gd name="connsiteX8" fmla="*/ 332195 w 441377"/>
                <a:gd name="connsiteY8" fmla="*/ 218364 h 436728"/>
                <a:gd name="connsiteX9" fmla="*/ 216189 w 441377"/>
                <a:gd name="connsiteY9" fmla="*/ 109182 h 436728"/>
                <a:gd name="connsiteX10" fmla="*/ 134161 w 441377"/>
                <a:gd name="connsiteY10" fmla="*/ 141161 h 436728"/>
                <a:gd name="connsiteX11" fmla="*/ 120198 w 441377"/>
                <a:gd name="connsiteY11" fmla="*/ 160651 h 436728"/>
                <a:gd name="connsiteX12" fmla="*/ 120198 w 441377"/>
                <a:gd name="connsiteY12" fmla="*/ 152404 h 436728"/>
                <a:gd name="connsiteX13" fmla="*/ 4734 w 441377"/>
                <a:gd name="connsiteY13" fmla="*/ 152404 h 436728"/>
                <a:gd name="connsiteX14" fmla="*/ 8698 w 441377"/>
                <a:gd name="connsiteY14" fmla="*/ 133367 h 436728"/>
                <a:gd name="connsiteX15" fmla="*/ 216189 w 441377"/>
                <a:gd name="connsiteY15" fmla="*/ 0 h 43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1377" h="436728">
                  <a:moveTo>
                    <a:pt x="216189" y="0"/>
                  </a:moveTo>
                  <a:cubicBezTo>
                    <a:pt x="340557" y="0"/>
                    <a:pt x="441377" y="97765"/>
                    <a:pt x="441377" y="218364"/>
                  </a:cubicBezTo>
                  <a:cubicBezTo>
                    <a:pt x="441377" y="338963"/>
                    <a:pt x="340557" y="436728"/>
                    <a:pt x="216189" y="436728"/>
                  </a:cubicBezTo>
                  <a:cubicBezTo>
                    <a:pt x="122913" y="436728"/>
                    <a:pt x="42883" y="381735"/>
                    <a:pt x="8698" y="303361"/>
                  </a:cubicBezTo>
                  <a:lnTo>
                    <a:pt x="0" y="261586"/>
                  </a:lnTo>
                  <a:lnTo>
                    <a:pt x="109818" y="261586"/>
                  </a:lnTo>
                  <a:lnTo>
                    <a:pt x="134161" y="295568"/>
                  </a:lnTo>
                  <a:cubicBezTo>
                    <a:pt x="155154" y="315326"/>
                    <a:pt x="184155" y="327546"/>
                    <a:pt x="216189" y="327546"/>
                  </a:cubicBezTo>
                  <a:cubicBezTo>
                    <a:pt x="280257" y="327546"/>
                    <a:pt x="332195" y="278664"/>
                    <a:pt x="332195" y="218364"/>
                  </a:cubicBezTo>
                  <a:cubicBezTo>
                    <a:pt x="332195" y="158064"/>
                    <a:pt x="280257" y="109182"/>
                    <a:pt x="216189" y="109182"/>
                  </a:cubicBezTo>
                  <a:cubicBezTo>
                    <a:pt x="184155" y="109182"/>
                    <a:pt x="155154" y="121403"/>
                    <a:pt x="134161" y="141161"/>
                  </a:cubicBezTo>
                  <a:lnTo>
                    <a:pt x="120198" y="160651"/>
                  </a:lnTo>
                  <a:lnTo>
                    <a:pt x="120198" y="152404"/>
                  </a:lnTo>
                  <a:lnTo>
                    <a:pt x="4734" y="152404"/>
                  </a:lnTo>
                  <a:lnTo>
                    <a:pt x="8698" y="133367"/>
                  </a:lnTo>
                  <a:cubicBezTo>
                    <a:pt x="42883" y="54993"/>
                    <a:pt x="122913" y="0"/>
                    <a:pt x="216189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rgbClr val="0000FF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 rot="18900000">
              <a:off x="6393969" y="2737163"/>
              <a:ext cx="1188720" cy="11887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101600" dir="5400000" sy="-100000" algn="bl" rotWithShape="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b="1" dirty="0" err="1" smtClean="0">
                  <a:ln>
                    <a:solidFill>
                      <a:schemeClr val="bg1"/>
                    </a:solidFill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endParaRPr lang="en-US" sz="8000" b="1" dirty="0">
                <a:ln>
                  <a:solidFill>
                    <a:schemeClr val="bg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6903266" y="1584436"/>
              <a:ext cx="182880" cy="1044985"/>
              <a:chOff x="2359127" y="1586584"/>
              <a:chExt cx="182880" cy="1044985"/>
            </a:xfrm>
          </p:grpSpPr>
          <p:sp>
            <p:nvSpPr>
              <p:cNvPr id="100" name="Oval 99"/>
              <p:cNvSpPr/>
              <p:nvPr/>
            </p:nvSpPr>
            <p:spPr>
              <a:xfrm rot="2700000">
                <a:off x="2359127" y="1586584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 rot="2700000">
                <a:off x="2359127" y="1802110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 rot="2700000">
                <a:off x="2359127" y="2017637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>
              <a:xfrm rot="2700000">
                <a:off x="2359127" y="2233163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 rot="2700000">
                <a:off x="2359127" y="2448689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6922881" y="1091936"/>
            <a:ext cx="1706880" cy="4089472"/>
            <a:chOff x="7335009" y="1091936"/>
            <a:chExt cx="1706880" cy="4089472"/>
          </a:xfrm>
        </p:grpSpPr>
        <p:sp>
          <p:nvSpPr>
            <p:cNvPr id="106" name="Freeform 105"/>
            <p:cNvSpPr/>
            <p:nvPr/>
          </p:nvSpPr>
          <p:spPr>
            <a:xfrm>
              <a:off x="7955863" y="1091936"/>
              <a:ext cx="441377" cy="436728"/>
            </a:xfrm>
            <a:custGeom>
              <a:avLst/>
              <a:gdLst>
                <a:gd name="connsiteX0" fmla="*/ 216189 w 441377"/>
                <a:gd name="connsiteY0" fmla="*/ 0 h 436728"/>
                <a:gd name="connsiteX1" fmla="*/ 441377 w 441377"/>
                <a:gd name="connsiteY1" fmla="*/ 218364 h 436728"/>
                <a:gd name="connsiteX2" fmla="*/ 216189 w 441377"/>
                <a:gd name="connsiteY2" fmla="*/ 436728 h 436728"/>
                <a:gd name="connsiteX3" fmla="*/ 8698 w 441377"/>
                <a:gd name="connsiteY3" fmla="*/ 303361 h 436728"/>
                <a:gd name="connsiteX4" fmla="*/ 0 w 441377"/>
                <a:gd name="connsiteY4" fmla="*/ 261586 h 436728"/>
                <a:gd name="connsiteX5" fmla="*/ 109818 w 441377"/>
                <a:gd name="connsiteY5" fmla="*/ 261586 h 436728"/>
                <a:gd name="connsiteX6" fmla="*/ 134161 w 441377"/>
                <a:gd name="connsiteY6" fmla="*/ 295568 h 436728"/>
                <a:gd name="connsiteX7" fmla="*/ 216189 w 441377"/>
                <a:gd name="connsiteY7" fmla="*/ 327546 h 436728"/>
                <a:gd name="connsiteX8" fmla="*/ 332195 w 441377"/>
                <a:gd name="connsiteY8" fmla="*/ 218364 h 436728"/>
                <a:gd name="connsiteX9" fmla="*/ 216189 w 441377"/>
                <a:gd name="connsiteY9" fmla="*/ 109182 h 436728"/>
                <a:gd name="connsiteX10" fmla="*/ 134161 w 441377"/>
                <a:gd name="connsiteY10" fmla="*/ 141161 h 436728"/>
                <a:gd name="connsiteX11" fmla="*/ 120198 w 441377"/>
                <a:gd name="connsiteY11" fmla="*/ 160651 h 436728"/>
                <a:gd name="connsiteX12" fmla="*/ 120198 w 441377"/>
                <a:gd name="connsiteY12" fmla="*/ 152404 h 436728"/>
                <a:gd name="connsiteX13" fmla="*/ 4734 w 441377"/>
                <a:gd name="connsiteY13" fmla="*/ 152404 h 436728"/>
                <a:gd name="connsiteX14" fmla="*/ 8698 w 441377"/>
                <a:gd name="connsiteY14" fmla="*/ 133367 h 436728"/>
                <a:gd name="connsiteX15" fmla="*/ 216189 w 441377"/>
                <a:gd name="connsiteY15" fmla="*/ 0 h 43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1377" h="436728">
                  <a:moveTo>
                    <a:pt x="216189" y="0"/>
                  </a:moveTo>
                  <a:cubicBezTo>
                    <a:pt x="340557" y="0"/>
                    <a:pt x="441377" y="97765"/>
                    <a:pt x="441377" y="218364"/>
                  </a:cubicBezTo>
                  <a:cubicBezTo>
                    <a:pt x="441377" y="338963"/>
                    <a:pt x="340557" y="436728"/>
                    <a:pt x="216189" y="436728"/>
                  </a:cubicBezTo>
                  <a:cubicBezTo>
                    <a:pt x="122913" y="436728"/>
                    <a:pt x="42883" y="381735"/>
                    <a:pt x="8698" y="303361"/>
                  </a:cubicBezTo>
                  <a:lnTo>
                    <a:pt x="0" y="261586"/>
                  </a:lnTo>
                  <a:lnTo>
                    <a:pt x="109818" y="261586"/>
                  </a:lnTo>
                  <a:lnTo>
                    <a:pt x="134161" y="295568"/>
                  </a:lnTo>
                  <a:cubicBezTo>
                    <a:pt x="155154" y="315326"/>
                    <a:pt x="184155" y="327546"/>
                    <a:pt x="216189" y="327546"/>
                  </a:cubicBezTo>
                  <a:cubicBezTo>
                    <a:pt x="280257" y="327546"/>
                    <a:pt x="332195" y="278664"/>
                    <a:pt x="332195" y="218364"/>
                  </a:cubicBezTo>
                  <a:cubicBezTo>
                    <a:pt x="332195" y="158064"/>
                    <a:pt x="280257" y="109182"/>
                    <a:pt x="216189" y="109182"/>
                  </a:cubicBezTo>
                  <a:cubicBezTo>
                    <a:pt x="184155" y="109182"/>
                    <a:pt x="155154" y="121403"/>
                    <a:pt x="134161" y="141161"/>
                  </a:cubicBezTo>
                  <a:lnTo>
                    <a:pt x="120198" y="160651"/>
                  </a:lnTo>
                  <a:lnTo>
                    <a:pt x="120198" y="152404"/>
                  </a:lnTo>
                  <a:lnTo>
                    <a:pt x="4734" y="152404"/>
                  </a:lnTo>
                  <a:lnTo>
                    <a:pt x="8698" y="133367"/>
                  </a:lnTo>
                  <a:cubicBezTo>
                    <a:pt x="42883" y="54993"/>
                    <a:pt x="122913" y="0"/>
                    <a:pt x="216189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rgbClr val="0000FF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 rot="18900000">
              <a:off x="7587716" y="3992688"/>
              <a:ext cx="1188720" cy="11887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101600" dir="5400000" sy="-100000" algn="bl" rotWithShape="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b="1" dirty="0" err="1" smtClean="0">
                  <a:ln>
                    <a:solidFill>
                      <a:schemeClr val="bg1"/>
                    </a:solidFill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চ্ছি</a:t>
              </a:r>
              <a:endParaRPr lang="en-US" sz="8000" b="1" dirty="0">
                <a:ln>
                  <a:solidFill>
                    <a:schemeClr val="bg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08" name="Group 107"/>
            <p:cNvGrpSpPr/>
            <p:nvPr/>
          </p:nvGrpSpPr>
          <p:grpSpPr>
            <a:xfrm rot="2700000">
              <a:off x="7335009" y="1893459"/>
              <a:ext cx="1706880" cy="1706880"/>
              <a:chOff x="7337750" y="1578359"/>
              <a:chExt cx="1706880" cy="1706880"/>
            </a:xfrm>
            <a:effectLst/>
          </p:grpSpPr>
          <p:sp>
            <p:nvSpPr>
              <p:cNvPr id="109" name="Oval 108"/>
              <p:cNvSpPr/>
              <p:nvPr/>
            </p:nvSpPr>
            <p:spPr>
              <a:xfrm>
                <a:off x="7337750" y="1578359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7490150" y="1730759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7642550" y="1883159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7794950" y="2035559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7947350" y="2187959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8099750" y="2340359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8252150" y="2492759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8404550" y="2645159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8556950" y="2797559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8709350" y="2949959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8861750" y="3102359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120" name="TextBox 119"/>
          <p:cNvSpPr txBox="1"/>
          <p:nvPr/>
        </p:nvSpPr>
        <p:spPr>
          <a:xfrm>
            <a:off x="7907627" y="1442432"/>
            <a:ext cx="27432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>
                  <a:solidFill>
                    <a:srgbClr val="008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2800" b="1" dirty="0" smtClean="0">
                <a:ln>
                  <a:solidFill>
                    <a:srgbClr val="008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008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আমিরুল</a:t>
            </a:r>
            <a:r>
              <a:rPr lang="en-US" sz="2800" b="1" dirty="0" smtClean="0">
                <a:ln>
                  <a:solidFill>
                    <a:srgbClr val="008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008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2800" b="1" dirty="0" smtClean="0">
              <a:ln>
                <a:solidFill>
                  <a:srgbClr val="008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 err="1" smtClean="0">
                <a:ln>
                  <a:solidFill>
                    <a:srgbClr val="008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b="1" dirty="0" smtClean="0">
                <a:ln>
                  <a:solidFill>
                    <a:srgbClr val="008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rgbClr val="008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000" b="1" dirty="0" smtClean="0">
              <a:ln>
                <a:solidFill>
                  <a:srgbClr val="008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 err="1" smtClean="0">
                <a:ln>
                  <a:solidFill>
                    <a:srgbClr val="008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সলুয়া</a:t>
            </a:r>
            <a:r>
              <a:rPr lang="en-US" sz="2000" b="1" dirty="0" smtClean="0">
                <a:ln>
                  <a:solidFill>
                    <a:srgbClr val="008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rgbClr val="008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000" b="1" dirty="0" smtClean="0">
                <a:ln>
                  <a:solidFill>
                    <a:srgbClr val="008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rgbClr val="008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2000" b="1" dirty="0" smtClean="0">
                <a:ln>
                  <a:solidFill>
                    <a:srgbClr val="008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rgbClr val="008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000" b="1" dirty="0" smtClean="0">
                <a:ln>
                  <a:solidFill>
                    <a:srgbClr val="008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000" b="1" dirty="0" err="1" smtClean="0">
                <a:ln>
                  <a:solidFill>
                    <a:srgbClr val="008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নড়াইল</a:t>
            </a:r>
            <a:r>
              <a:rPr lang="en-US" sz="2000" b="1" dirty="0" smtClean="0">
                <a:ln>
                  <a:solidFill>
                    <a:srgbClr val="008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rgbClr val="008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000" b="1" dirty="0" smtClean="0">
                <a:ln>
                  <a:solidFill>
                    <a:srgbClr val="008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000" b="1" dirty="0" err="1" smtClean="0">
                <a:ln>
                  <a:solidFill>
                    <a:srgbClr val="008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নড়াইল</a:t>
            </a:r>
            <a:r>
              <a:rPr lang="en-US" sz="2000" b="1" dirty="0" smtClean="0">
                <a:ln>
                  <a:solidFill>
                    <a:srgbClr val="008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>
              <a:ln>
                <a:solidFill>
                  <a:srgbClr val="008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2945081" y="249387"/>
            <a:ext cx="6923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ব্যাকরণ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>
                <a:solidFill>
                  <a:srgbClr val="FF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194" y="2926115"/>
            <a:ext cx="831774" cy="200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48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500"/>
                            </p:stCondLst>
                            <p:childTnLst>
                              <p:par>
                                <p:cTn id="5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500"/>
                            </p:stCondLst>
                            <p:childTnLst>
                              <p:par>
                                <p:cTn id="6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1500"/>
                            </p:stCondLst>
                            <p:childTnLst>
                              <p:par>
                                <p:cTn id="8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mph" presetSubtype="6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1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0" grpId="0"/>
      <p:bldP spid="120" grpId="1"/>
      <p:bldP spid="1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53048" y="365126"/>
            <a:ext cx="7340958" cy="56215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আছো</a:t>
            </a:r>
            <a:r>
              <a:rPr lang="en-US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সাবাই</a:t>
            </a:r>
            <a:r>
              <a:rPr lang="en-US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48" y="1137137"/>
            <a:ext cx="8352483" cy="4733576"/>
          </a:xfrm>
          <a:ln w="1016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B24E-1713-45F8-92FB-6BA7F88BB7FE}" type="datetime2">
              <a:rPr lang="en-US" smtClean="0"/>
              <a:t>Saturday, May 9, 2020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2646424" y="385008"/>
            <a:ext cx="7340958" cy="562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332" y="1133715"/>
            <a:ext cx="8374304" cy="4790942"/>
          </a:xfrm>
          <a:prstGeom prst="rect">
            <a:avLst/>
          </a:prstGeom>
          <a:ln w="1016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972" y="1120459"/>
            <a:ext cx="8426547" cy="4790942"/>
          </a:xfrm>
          <a:prstGeom prst="rect">
            <a:avLst/>
          </a:prstGeom>
          <a:ln w="1016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151" y="1113180"/>
            <a:ext cx="8433660" cy="4837043"/>
          </a:xfrm>
          <a:prstGeom prst="rect">
            <a:avLst/>
          </a:prstGeom>
          <a:ln w="1016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02" y="1108539"/>
            <a:ext cx="8433660" cy="4815743"/>
          </a:xfrm>
          <a:prstGeom prst="rect">
            <a:avLst/>
          </a:prstGeom>
          <a:ln w="1016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4" name="TextBox 3"/>
          <p:cNvSpPr txBox="1"/>
          <p:nvPr/>
        </p:nvSpPr>
        <p:spPr>
          <a:xfrm>
            <a:off x="2266682" y="3125833"/>
            <a:ext cx="7804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লাগলো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0058" y="3132461"/>
            <a:ext cx="7804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9468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4" grpId="0"/>
      <p:bldP spid="4" grpId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B24E-1713-45F8-92FB-6BA7F88BB7FE}" type="datetime2">
              <a:rPr lang="en-US" smtClean="0"/>
              <a:t>Saturday, May 9, 2020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55334" y="1403798"/>
            <a:ext cx="6787167" cy="1416676"/>
          </a:xfrm>
          <a:prstGeom prst="rect">
            <a:avLst/>
          </a:prstGeom>
          <a:solidFill>
            <a:srgbClr val="FF0000"/>
          </a:solidFill>
          <a:ln w="76200"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b="1" dirty="0" smtClean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4800" b="1" dirty="0" err="1" smtClean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800" b="1" dirty="0" smtClean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4800" b="1" dirty="0" smtClean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ব্যাকরণ</a:t>
            </a:r>
            <a:endParaRPr lang="en-US" sz="4800" b="1" dirty="0">
              <a:ln>
                <a:solidFill>
                  <a:srgbClr val="FFFF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1652" y="1390919"/>
            <a:ext cx="3402169" cy="441745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  <a:effectLst>
            <a:glow rad="203200">
              <a:srgbClr val="FF0000">
                <a:alpha val="60000"/>
              </a:srgbClr>
            </a:glow>
          </a:effectLst>
          <a:scene3d>
            <a:camera prst="perspective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55335" y="3065172"/>
            <a:ext cx="3284113" cy="2743206"/>
          </a:xfrm>
          <a:prstGeom prst="rect">
            <a:avLst/>
          </a:prstGeom>
          <a:solidFill>
            <a:srgbClr val="FF0000"/>
          </a:solidFill>
          <a:ln w="76200"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32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32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2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45509" y="3061117"/>
            <a:ext cx="3296991" cy="2760136"/>
          </a:xfrm>
          <a:prstGeom prst="rect">
            <a:avLst/>
          </a:prstGeom>
          <a:solidFill>
            <a:srgbClr val="FF0000"/>
          </a:solidFill>
          <a:ln w="76200"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2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2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পরিচ্ছেদ</a:t>
            </a:r>
            <a:r>
              <a:rPr lang="en-US" sz="2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ব্যাকরণ</a:t>
            </a:r>
            <a:r>
              <a:rPr lang="en-US" sz="2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2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2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98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B24E-1713-45F8-92FB-6BA7F88BB7FE}" type="datetime2">
              <a:rPr lang="en-US" smtClean="0"/>
              <a:t>Saturday, May 9, 2020</a:t>
            </a:fld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965532" y="581355"/>
            <a:ext cx="6894085" cy="879237"/>
          </a:xfrm>
          <a:custGeom>
            <a:avLst/>
            <a:gdLst>
              <a:gd name="connsiteX0" fmla="*/ 1330065 w 6693395"/>
              <a:gd name="connsiteY0" fmla="*/ 248994 h 1477331"/>
              <a:gd name="connsiteX1" fmla="*/ 1330065 w 6693395"/>
              <a:gd name="connsiteY1" fmla="*/ 1201613 h 1477331"/>
              <a:gd name="connsiteX2" fmla="*/ 1330068 w 6693395"/>
              <a:gd name="connsiteY2" fmla="*/ 1201616 h 1477331"/>
              <a:gd name="connsiteX3" fmla="*/ 1330068 w 6693395"/>
              <a:gd name="connsiteY3" fmla="*/ 1213343 h 1477331"/>
              <a:gd name="connsiteX4" fmla="*/ 0 w 6693395"/>
              <a:gd name="connsiteY4" fmla="*/ 731168 h 1477331"/>
              <a:gd name="connsiteX5" fmla="*/ 6227381 w 6693395"/>
              <a:gd name="connsiteY5" fmla="*/ 4 h 1477331"/>
              <a:gd name="connsiteX6" fmla="*/ 6227382 w 6693395"/>
              <a:gd name="connsiteY6" fmla="*/ 738559 h 1477331"/>
              <a:gd name="connsiteX7" fmla="*/ 6427620 w 6693395"/>
              <a:gd name="connsiteY7" fmla="*/ 71666 h 1477331"/>
              <a:gd name="connsiteX8" fmla="*/ 6688856 w 6693395"/>
              <a:gd name="connsiteY8" fmla="*/ 841157 h 1477331"/>
              <a:gd name="connsiteX9" fmla="*/ 6121721 w 6693395"/>
              <a:gd name="connsiteY9" fmla="*/ 1457878 h 1477331"/>
              <a:gd name="connsiteX10" fmla="*/ 5761882 w 6693395"/>
              <a:gd name="connsiteY10" fmla="*/ 704553 h 1477331"/>
              <a:gd name="connsiteX11" fmla="*/ 6227381 w 6693395"/>
              <a:gd name="connsiteY11" fmla="*/ 4 h 1477331"/>
              <a:gd name="connsiteX12" fmla="*/ 1570393 w 6693395"/>
              <a:gd name="connsiteY12" fmla="*/ 0 h 1477331"/>
              <a:gd name="connsiteX13" fmla="*/ 5743803 w 6693395"/>
              <a:gd name="connsiteY13" fmla="*/ 0 h 1477331"/>
              <a:gd name="connsiteX14" fmla="*/ 5743803 w 6693395"/>
              <a:gd name="connsiteY14" fmla="*/ 1441941 h 1477331"/>
              <a:gd name="connsiteX15" fmla="*/ 1570393 w 6693395"/>
              <a:gd name="connsiteY15" fmla="*/ 1441941 h 1477331"/>
              <a:gd name="connsiteX16" fmla="*/ 1330068 w 6693395"/>
              <a:gd name="connsiteY16" fmla="*/ 1201616 h 1477331"/>
              <a:gd name="connsiteX17" fmla="*/ 1330068 w 6693395"/>
              <a:gd name="connsiteY17" fmla="*/ 248993 h 1477331"/>
              <a:gd name="connsiteX18" fmla="*/ 1330065 w 6693395"/>
              <a:gd name="connsiteY18" fmla="*/ 248994 h 1477331"/>
              <a:gd name="connsiteX19" fmla="*/ 1330065 w 6693395"/>
              <a:gd name="connsiteY19" fmla="*/ 240328 h 147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93395" h="1477331">
                <a:moveTo>
                  <a:pt x="1330065" y="248994"/>
                </a:moveTo>
                <a:lnTo>
                  <a:pt x="1330065" y="1201613"/>
                </a:lnTo>
                <a:lnTo>
                  <a:pt x="1330068" y="1201616"/>
                </a:lnTo>
                <a:lnTo>
                  <a:pt x="1330068" y="1213343"/>
                </a:lnTo>
                <a:lnTo>
                  <a:pt x="0" y="731168"/>
                </a:lnTo>
                <a:close/>
                <a:moveTo>
                  <a:pt x="6227381" y="4"/>
                </a:moveTo>
                <a:cubicBezTo>
                  <a:pt x="6227381" y="246189"/>
                  <a:pt x="6227382" y="492374"/>
                  <a:pt x="6227382" y="738559"/>
                </a:cubicBezTo>
                <a:lnTo>
                  <a:pt x="6427620" y="71666"/>
                </a:lnTo>
                <a:cubicBezTo>
                  <a:pt x="6611365" y="210251"/>
                  <a:pt x="6717124" y="521773"/>
                  <a:pt x="6688856" y="841157"/>
                </a:cubicBezTo>
                <a:cubicBezTo>
                  <a:pt x="6650823" y="1270862"/>
                  <a:pt x="6388368" y="1556264"/>
                  <a:pt x="6121721" y="1457878"/>
                </a:cubicBezTo>
                <a:cubicBezTo>
                  <a:pt x="5902861" y="1377124"/>
                  <a:pt x="5751536" y="1060324"/>
                  <a:pt x="5761882" y="704553"/>
                </a:cubicBezTo>
                <a:cubicBezTo>
                  <a:pt x="5773348" y="310301"/>
                  <a:pt x="5978363" y="4"/>
                  <a:pt x="6227381" y="4"/>
                </a:cubicBezTo>
                <a:close/>
                <a:moveTo>
                  <a:pt x="1570393" y="0"/>
                </a:moveTo>
                <a:lnTo>
                  <a:pt x="5743803" y="0"/>
                </a:lnTo>
                <a:lnTo>
                  <a:pt x="5743803" y="1441941"/>
                </a:lnTo>
                <a:lnTo>
                  <a:pt x="1570393" y="1441941"/>
                </a:lnTo>
                <a:lnTo>
                  <a:pt x="1330068" y="1201616"/>
                </a:lnTo>
                <a:lnTo>
                  <a:pt x="1330068" y="248993"/>
                </a:lnTo>
                <a:lnTo>
                  <a:pt x="1330065" y="248994"/>
                </a:lnTo>
                <a:lnTo>
                  <a:pt x="1330065" y="240328"/>
                </a:lnTo>
                <a:close/>
              </a:path>
            </a:pathLst>
          </a:custGeom>
          <a:solidFill>
            <a:srgbClr val="FF0000">
              <a:alpha val="69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HeroicExtremeRightFacing"/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2525158" y="2757268"/>
            <a:ext cx="7090103" cy="14070"/>
          </a:xfrm>
          <a:custGeom>
            <a:avLst/>
            <a:gdLst>
              <a:gd name="connsiteX0" fmla="*/ 14070 w 7090103"/>
              <a:gd name="connsiteY0" fmla="*/ 0 h 14070"/>
              <a:gd name="connsiteX1" fmla="*/ 7076033 w 7090103"/>
              <a:gd name="connsiteY1" fmla="*/ 0 h 14070"/>
              <a:gd name="connsiteX2" fmla="*/ 7090103 w 7090103"/>
              <a:gd name="connsiteY2" fmla="*/ 14070 h 14070"/>
              <a:gd name="connsiteX3" fmla="*/ 0 w 7090103"/>
              <a:gd name="connsiteY3" fmla="*/ 14070 h 14070"/>
              <a:gd name="connsiteX4" fmla="*/ 14070 w 7090103"/>
              <a:gd name="connsiteY4" fmla="*/ 0 h 1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0103" h="14070">
                <a:moveTo>
                  <a:pt x="14070" y="0"/>
                </a:moveTo>
                <a:lnTo>
                  <a:pt x="7076033" y="0"/>
                </a:lnTo>
                <a:lnTo>
                  <a:pt x="7090103" y="14070"/>
                </a:lnTo>
                <a:lnTo>
                  <a:pt x="0" y="14070"/>
                </a:lnTo>
                <a:lnTo>
                  <a:pt x="1407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422031" y="1575581"/>
            <a:ext cx="11211951" cy="4262513"/>
            <a:chOff x="422031" y="1575581"/>
            <a:chExt cx="11211951" cy="4262513"/>
          </a:xfrm>
        </p:grpSpPr>
        <p:sp>
          <p:nvSpPr>
            <p:cNvPr id="23" name="Freeform 22"/>
            <p:cNvSpPr/>
            <p:nvPr/>
          </p:nvSpPr>
          <p:spPr>
            <a:xfrm>
              <a:off x="422031" y="1575581"/>
              <a:ext cx="11211951" cy="1069144"/>
            </a:xfrm>
            <a:custGeom>
              <a:avLst/>
              <a:gdLst>
                <a:gd name="connsiteX0" fmla="*/ 5605976 w 11211951"/>
                <a:gd name="connsiteY0" fmla="*/ 0 h 1069144"/>
                <a:gd name="connsiteX1" fmla="*/ 11211951 w 11211951"/>
                <a:gd name="connsiteY1" fmla="*/ 1069144 h 1069144"/>
                <a:gd name="connsiteX2" fmla="*/ 9193229 w 11211951"/>
                <a:gd name="connsiteY2" fmla="*/ 1069144 h 1069144"/>
                <a:gd name="connsiteX3" fmla="*/ 9179159 w 11211951"/>
                <a:gd name="connsiteY3" fmla="*/ 1055074 h 1069144"/>
                <a:gd name="connsiteX4" fmla="*/ 2117196 w 11211951"/>
                <a:gd name="connsiteY4" fmla="*/ 1055074 h 1069144"/>
                <a:gd name="connsiteX5" fmla="*/ 2103126 w 11211951"/>
                <a:gd name="connsiteY5" fmla="*/ 1069144 h 1069144"/>
                <a:gd name="connsiteX6" fmla="*/ 0 w 11211951"/>
                <a:gd name="connsiteY6" fmla="*/ 1069144 h 1069144"/>
                <a:gd name="connsiteX7" fmla="*/ 5605976 w 11211951"/>
                <a:gd name="connsiteY7" fmla="*/ 0 h 106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11951" h="1069144">
                  <a:moveTo>
                    <a:pt x="5605976" y="0"/>
                  </a:moveTo>
                  <a:lnTo>
                    <a:pt x="11211951" y="1069144"/>
                  </a:lnTo>
                  <a:lnTo>
                    <a:pt x="9193229" y="1069144"/>
                  </a:lnTo>
                  <a:lnTo>
                    <a:pt x="9179159" y="1055074"/>
                  </a:lnTo>
                  <a:lnTo>
                    <a:pt x="2117196" y="1055074"/>
                  </a:lnTo>
                  <a:lnTo>
                    <a:pt x="2103126" y="1069144"/>
                  </a:lnTo>
                  <a:lnTo>
                    <a:pt x="0" y="1069144"/>
                  </a:lnTo>
                  <a:lnTo>
                    <a:pt x="5605976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 smtClean="0">
                  <a:ln>
                    <a:solidFill>
                      <a:srgbClr val="7030A0"/>
                    </a:solidFill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4400" b="1" dirty="0" smtClean="0">
                  <a:ln>
                    <a:solidFill>
                      <a:srgbClr val="7030A0"/>
                    </a:solidFill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endParaRPr lang="en-US" sz="4400" b="1" dirty="0">
                <a:ln>
                  <a:solidFill>
                    <a:srgbClr val="7030A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1856936" y="2630657"/>
              <a:ext cx="8328073" cy="2982352"/>
            </a:xfrm>
            <a:custGeom>
              <a:avLst/>
              <a:gdLst>
                <a:gd name="connsiteX0" fmla="*/ 457207 w 8004517"/>
                <a:gd name="connsiteY0" fmla="*/ 0 h 2813536"/>
                <a:gd name="connsiteX1" fmla="*/ 7547310 w 8004517"/>
                <a:gd name="connsiteY1" fmla="*/ 0 h 2813536"/>
                <a:gd name="connsiteX2" fmla="*/ 8004517 w 8004517"/>
                <a:gd name="connsiteY2" fmla="*/ 457207 h 2813536"/>
                <a:gd name="connsiteX3" fmla="*/ 8004517 w 8004517"/>
                <a:gd name="connsiteY3" fmla="*/ 2813536 h 2813536"/>
                <a:gd name="connsiteX4" fmla="*/ 0 w 8004517"/>
                <a:gd name="connsiteY4" fmla="*/ 2813536 h 2813536"/>
                <a:gd name="connsiteX5" fmla="*/ 0 w 8004517"/>
                <a:gd name="connsiteY5" fmla="*/ 457207 h 2813536"/>
                <a:gd name="connsiteX6" fmla="*/ 457207 w 8004517"/>
                <a:gd name="connsiteY6" fmla="*/ 0 h 281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04517" h="2813536">
                  <a:moveTo>
                    <a:pt x="457207" y="0"/>
                  </a:moveTo>
                  <a:lnTo>
                    <a:pt x="7547310" y="0"/>
                  </a:lnTo>
                  <a:lnTo>
                    <a:pt x="8004517" y="457207"/>
                  </a:lnTo>
                  <a:lnTo>
                    <a:pt x="8004517" y="2813536"/>
                  </a:lnTo>
                  <a:lnTo>
                    <a:pt x="0" y="2813536"/>
                  </a:lnTo>
                  <a:lnTo>
                    <a:pt x="0" y="457207"/>
                  </a:lnTo>
                  <a:lnTo>
                    <a:pt x="4572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just"/>
              <a:endParaRPr lang="en-US" sz="36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1674055" y="5613009"/>
              <a:ext cx="8693834" cy="225085"/>
            </a:xfrm>
            <a:custGeom>
              <a:avLst/>
              <a:gdLst>
                <a:gd name="connsiteX0" fmla="*/ 0 w 8693834"/>
                <a:gd name="connsiteY0" fmla="*/ 0 h 253219"/>
                <a:gd name="connsiteX1" fmla="*/ 8693834 w 8693834"/>
                <a:gd name="connsiteY1" fmla="*/ 0 h 253219"/>
                <a:gd name="connsiteX2" fmla="*/ 8693834 w 8693834"/>
                <a:gd name="connsiteY2" fmla="*/ 253219 h 253219"/>
                <a:gd name="connsiteX3" fmla="*/ 0 w 8693834"/>
                <a:gd name="connsiteY3" fmla="*/ 253219 h 253219"/>
                <a:gd name="connsiteX4" fmla="*/ 0 w 8693834"/>
                <a:gd name="connsiteY4" fmla="*/ 0 h 25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3834" h="253219">
                  <a:moveTo>
                    <a:pt x="0" y="0"/>
                  </a:moveTo>
                  <a:lnTo>
                    <a:pt x="8693834" y="0"/>
                  </a:lnTo>
                  <a:lnTo>
                    <a:pt x="8693834" y="253219"/>
                  </a:lnTo>
                  <a:lnTo>
                    <a:pt x="0" y="253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912012" y="3474720"/>
              <a:ext cx="1392702" cy="1280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622344" y="3486440"/>
              <a:ext cx="1392702" cy="1280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216771" y="2797126"/>
              <a:ext cx="705727" cy="25204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945944" y="2794778"/>
              <a:ext cx="705727" cy="25204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039809" y="2782142"/>
            <a:ext cx="77653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en-US" sz="36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ব্যাকরণ</a:t>
            </a:r>
            <a:r>
              <a:rPr lang="en-US" sz="36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ব্যাকরণ</a:t>
            </a:r>
            <a:r>
              <a:rPr lang="en-US" sz="36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6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6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ব্যাকরণের</a:t>
            </a:r>
            <a:r>
              <a:rPr lang="en-US" sz="36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6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6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ধ্বনিতত্ত্ব</a:t>
            </a:r>
            <a:r>
              <a:rPr lang="en-US" sz="36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রূপতত্ত্ব</a:t>
            </a:r>
            <a:r>
              <a:rPr lang="en-US" sz="36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বাক্যতত্ত্ব</a:t>
            </a:r>
            <a:r>
              <a:rPr lang="en-US" sz="36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অর্থতত্ত্ব</a:t>
            </a:r>
            <a:r>
              <a:rPr lang="en-US" sz="36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6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6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6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4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B24E-1713-45F8-92FB-6BA7F88BB7FE}" type="datetime2">
              <a:rPr lang="en-US" smtClean="0"/>
              <a:t>Saturday, May 9, 2020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41688" y="2328773"/>
            <a:ext cx="85515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বিজ্ঞানসম্মত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স্বরূপের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বিচার-বিশ্লেষণ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উপাদানগুলোর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আন্ত:সম্পর্ক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উপাদানগুলোর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প্রয়োগ-বিধির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বিশদ-আলোচনা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পর্যালোচনা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ব্যাকরণ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3CD4A33-E259-49F5-9A7D-42B9BA735D7B}"/>
              </a:ext>
            </a:extLst>
          </p:cNvPr>
          <p:cNvSpPr txBox="1"/>
          <p:nvPr/>
        </p:nvSpPr>
        <p:spPr>
          <a:xfrm>
            <a:off x="3335628" y="982119"/>
            <a:ext cx="5924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u="sng" dirty="0" err="1" smtClean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ব্যাকরণ</a:t>
            </a:r>
            <a:r>
              <a:rPr lang="en-US" sz="4400" b="1" i="1" u="sng" dirty="0" smtClean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i="1" u="sng" dirty="0" err="1" smtClean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i="1" u="sng" dirty="0" smtClean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i="1" u="sng" dirty="0">
              <a:ln w="1016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1339403" y="1923330"/>
            <a:ext cx="9556124" cy="3127248"/>
          </a:xfrm>
          <a:prstGeom prst="frame">
            <a:avLst>
              <a:gd name="adj1" fmla="val 2345"/>
            </a:avLst>
          </a:prstGeom>
          <a:gradFill flip="none" rotWithShape="1">
            <a:gsLst>
              <a:gs pos="0">
                <a:srgbClr val="FF0000"/>
              </a:gs>
              <a:gs pos="32000">
                <a:srgbClr val="FFC000"/>
              </a:gs>
              <a:gs pos="68000">
                <a:srgbClr val="0000FF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008" y="4572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8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B24E-1713-45F8-92FB-6BA7F88BB7FE}" type="datetime2">
              <a:rPr lang="en-US" smtClean="0"/>
              <a:t>Saturday, May 9, 2020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41688" y="2084072"/>
            <a:ext cx="85515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ব্যাকরণ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গঠন-প্রকৃতি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সে-সবের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সুষ্ঠু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ব্যবহারবিধি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মৌখিক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প্রয়োগের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পরিশুদ্ধ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ভাষারীতি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3CD4A33-E259-49F5-9A7D-42B9BA735D7B}"/>
              </a:ext>
            </a:extLst>
          </p:cNvPr>
          <p:cNvSpPr txBox="1"/>
          <p:nvPr/>
        </p:nvSpPr>
        <p:spPr>
          <a:xfrm>
            <a:off x="3506828" y="982119"/>
            <a:ext cx="6021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u="sng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ব্যাকরণ</a:t>
            </a:r>
            <a:r>
              <a:rPr lang="en-US" sz="4400" b="1" i="1" u="sng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u="sng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u="sng" dirty="0" err="1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b="1" i="1" u="sng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u="sng" dirty="0" err="1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i="1" u="sng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u="sng" dirty="0" err="1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i="1" u="sng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u="sng" dirty="0" err="1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400" b="1" i="1" u="sng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b="1" i="1" u="sng" dirty="0">
              <a:ln w="10160">
                <a:solidFill>
                  <a:srgbClr val="FF0000"/>
                </a:solidFill>
                <a:prstDash val="solid"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1339403" y="1918953"/>
            <a:ext cx="9556124" cy="3129566"/>
          </a:xfrm>
          <a:prstGeom prst="frame">
            <a:avLst>
              <a:gd name="adj1" fmla="val 2345"/>
            </a:avLst>
          </a:prstGeom>
          <a:gradFill flip="none" rotWithShape="1">
            <a:gsLst>
              <a:gs pos="0">
                <a:srgbClr val="FF0000"/>
              </a:gs>
              <a:gs pos="32000">
                <a:srgbClr val="FFC000"/>
              </a:gs>
              <a:gs pos="68000">
                <a:srgbClr val="0000FF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008" y="4572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742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6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B24E-1713-45F8-92FB-6BA7F88BB7FE}" type="datetime2">
              <a:rPr lang="en-US" smtClean="0"/>
              <a:t>Saturday, May 9, 2020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41688" y="2521390"/>
            <a:ext cx="85515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শাস্ত্রে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গঠন-প্রকৃতি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স্বরূপ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বিশ্লেষিত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সেগুলোর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আন্ত:সম্পর্ক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সুষ্ঠু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প্রয়োগবিধি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আলোচিত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ব্যাকরণ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3CD4A33-E259-49F5-9A7D-42B9BA735D7B}"/>
              </a:ext>
            </a:extLst>
          </p:cNvPr>
          <p:cNvSpPr txBox="1"/>
          <p:nvPr/>
        </p:nvSpPr>
        <p:spPr>
          <a:xfrm>
            <a:off x="3506828" y="982119"/>
            <a:ext cx="55856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u="sng" dirty="0" err="1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b="1" i="1" u="sng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u="sng" dirty="0" err="1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ব্যাকরণ</a:t>
            </a:r>
            <a:r>
              <a:rPr lang="en-US" sz="4400" b="1" i="1" u="sng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i="1" u="sng" dirty="0" err="1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b="1" i="1" u="sng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u="sng" dirty="0" err="1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i="1" u="sng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i="1" u="sng" dirty="0">
              <a:ln w="10160">
                <a:solidFill>
                  <a:srgbClr val="FF0000"/>
                </a:solidFill>
                <a:prstDash val="solid"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1339403" y="1918953"/>
            <a:ext cx="9556124" cy="3129566"/>
          </a:xfrm>
          <a:prstGeom prst="frame">
            <a:avLst>
              <a:gd name="adj1" fmla="val 2345"/>
            </a:avLst>
          </a:prstGeom>
          <a:gradFill flip="none" rotWithShape="1">
            <a:gsLst>
              <a:gs pos="0">
                <a:srgbClr val="FF0000"/>
              </a:gs>
              <a:gs pos="32000">
                <a:srgbClr val="FFC000"/>
              </a:gs>
              <a:gs pos="68000">
                <a:srgbClr val="0000FF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008" y="4572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17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B24E-1713-45F8-92FB-6BA7F88BB7FE}" type="datetime2">
              <a:rPr lang="en-US" smtClean="0"/>
              <a:t>Saturday, May 9, 2020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41688" y="2050481"/>
            <a:ext cx="85515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এ-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(Sound),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(Word),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(Sentence)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endParaRPr lang="en-US" sz="3600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Meanning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3CD4A33-E259-49F5-9A7D-42B9BA735D7B}"/>
              </a:ext>
            </a:extLst>
          </p:cNvPr>
          <p:cNvSpPr txBox="1"/>
          <p:nvPr/>
        </p:nvSpPr>
        <p:spPr>
          <a:xfrm>
            <a:off x="2411901" y="982119"/>
            <a:ext cx="73383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u="sng" dirty="0" err="1" smtClean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b="1" i="1" u="sng" dirty="0" smtClean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u="sng" dirty="0" err="1" smtClean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ব্যাকরণের</a:t>
            </a:r>
            <a:r>
              <a:rPr lang="en-US" sz="4400" b="1" i="1" u="sng" dirty="0" smtClean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i="1" u="sng" dirty="0" err="1" smtClean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4400" b="1" i="1" u="sng" dirty="0" smtClean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u="sng" dirty="0" err="1" smtClean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b="1" i="1" u="sng" dirty="0" smtClean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u="sng" dirty="0" err="1" smtClean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i="1" u="sng" dirty="0" smtClean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u="sng" dirty="0" err="1" smtClean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i="1" u="sng" dirty="0" smtClean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i="1" u="sng" dirty="0">
              <a:ln w="1016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1339403" y="1923330"/>
            <a:ext cx="9556124" cy="3127248"/>
          </a:xfrm>
          <a:prstGeom prst="frame">
            <a:avLst>
              <a:gd name="adj1" fmla="val 2345"/>
            </a:avLst>
          </a:prstGeom>
          <a:gradFill flip="none" rotWithShape="1">
            <a:gsLst>
              <a:gs pos="0">
                <a:srgbClr val="FF0000"/>
              </a:gs>
              <a:gs pos="32000">
                <a:srgbClr val="FFC000"/>
              </a:gs>
              <a:gs pos="68000">
                <a:srgbClr val="0000FF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798" y="2050481"/>
            <a:ext cx="88259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ব্যাকরণেই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বিষয়গুলো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আলোচিত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ধ্বনিতত্ত্ব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Phonology),</a:t>
            </a:r>
            <a:endParaRPr lang="en-US" sz="3600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শব্দতত্ত্ব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রূপতত্ত্ব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(Morphology),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বাক্যতত্ত্ব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পদক্রম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(Syntax), </a:t>
            </a:r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endParaRPr lang="en-US" sz="3600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en-US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অর্থতত্ত্ব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(Semantics).</a:t>
            </a:r>
            <a:endParaRPr lang="en-US" sz="3600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008" y="4572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16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9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776</Words>
  <Application>Microsoft Office PowerPoint</Application>
  <PresentationFormat>Widescreen</PresentationFormat>
  <Paragraphs>132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কেমন আছো তোমরা সাবাই?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Rahul</dc:creator>
  <cp:lastModifiedBy>Rahul</cp:lastModifiedBy>
  <cp:revision>503</cp:revision>
  <dcterms:created xsi:type="dcterms:W3CDTF">2020-05-02T17:48:53Z</dcterms:created>
  <dcterms:modified xsi:type="dcterms:W3CDTF">2020-05-09T11:03:39Z</dcterms:modified>
</cp:coreProperties>
</file>