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7" r:id="rId2"/>
    <p:sldId id="258" r:id="rId3"/>
    <p:sldId id="259" r:id="rId4"/>
    <p:sldId id="260" r:id="rId5"/>
    <p:sldId id="265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7" autoAdjust="0"/>
    <p:restoredTop sz="94723" autoAdjust="0"/>
  </p:normalViewPr>
  <p:slideViewPr>
    <p:cSldViewPr>
      <p:cViewPr varScale="1">
        <p:scale>
          <a:sx n="65" d="100"/>
          <a:sy n="65" d="100"/>
        </p:scale>
        <p:origin x="-1280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3C066D7-A948-4E5C-B3C0-C64F3E0C7C13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EE6EFF9-DDE1-487F-A3AC-EA618D8BE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66D7-A948-4E5C-B3C0-C64F3E0C7C13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6EFF9-DDE1-487F-A3AC-EA618D8BE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66D7-A948-4E5C-B3C0-C64F3E0C7C13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6EFF9-DDE1-487F-A3AC-EA618D8BE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3C066D7-A948-4E5C-B3C0-C64F3E0C7C13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E6EFF9-DDE1-487F-A3AC-EA618D8BE3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3C066D7-A948-4E5C-B3C0-C64F3E0C7C13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EE6EFF9-DDE1-487F-A3AC-EA618D8BE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66D7-A948-4E5C-B3C0-C64F3E0C7C13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6EFF9-DDE1-487F-A3AC-EA618D8BE3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66D7-A948-4E5C-B3C0-C64F3E0C7C13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6EFF9-DDE1-487F-A3AC-EA618D8BE3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C066D7-A948-4E5C-B3C0-C64F3E0C7C13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E6EFF9-DDE1-487F-A3AC-EA618D8BE3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66D7-A948-4E5C-B3C0-C64F3E0C7C13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6EFF9-DDE1-487F-A3AC-EA618D8BE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3C066D7-A948-4E5C-B3C0-C64F3E0C7C13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E6EFF9-DDE1-487F-A3AC-EA618D8BE3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C066D7-A948-4E5C-B3C0-C64F3E0C7C13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E6EFF9-DDE1-487F-A3AC-EA618D8BE3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3C066D7-A948-4E5C-B3C0-C64F3E0C7C13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EE6EFF9-DDE1-487F-A3AC-EA618D8BE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ln>
            <a:noFill/>
          </a:ln>
        </p:spPr>
        <p:txBody>
          <a:bodyPr/>
          <a:lstStyle/>
          <a:p>
            <a:r>
              <a:rPr lang="en-US" dirty="0" smtClean="0"/>
              <a:t>                    </a:t>
            </a:r>
            <a:r>
              <a:rPr lang="en-US" dirty="0" err="1" smtClean="0">
                <a:solidFill>
                  <a:srgbClr val="FFFF00"/>
                </a:solidFill>
              </a:rPr>
              <a:t>স্বাগতম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Content Placeholder 3" descr="download (1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05000" y="2416159"/>
            <a:ext cx="4787900" cy="27405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/>
          <a:p>
            <a:r>
              <a:rPr lang="en-US" dirty="0" smtClean="0"/>
              <a:t>                     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</a:rPr>
              <a:t>পরিচিতি</a:t>
            </a:r>
            <a:r>
              <a:rPr lang="en-US" sz="5400" dirty="0" smtClean="0">
                <a:solidFill>
                  <a:schemeClr val="accent1"/>
                </a:solidFill>
              </a:rPr>
              <a:t> 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 marL="742950" indent="-742950">
              <a:buFont typeface="Wingdings" pitchFamily="2" charset="2"/>
              <a:buChar char="v"/>
            </a:pPr>
            <a:r>
              <a:rPr lang="bn-IN" sz="4000" dirty="0" smtClean="0">
                <a:latin typeface="Nikosh" pitchFamily="2" charset="0"/>
                <a:cs typeface="Nikosh" pitchFamily="2" charset="0"/>
              </a:rPr>
              <a:t>নামঃ জুবাইদা গুলশান আরা  ।</a:t>
            </a:r>
          </a:p>
          <a:p>
            <a:pPr>
              <a:buFont typeface="Wingdings" pitchFamily="2" charset="2"/>
              <a:buChar char="v"/>
            </a:pPr>
            <a:r>
              <a:rPr lang="bn-IN" sz="4000" dirty="0" smtClean="0">
                <a:latin typeface="Nikosh" pitchFamily="2" charset="0"/>
                <a:cs typeface="Nikosh" pitchFamily="2" charset="0"/>
              </a:rPr>
              <a:t>প্রভাষকঃ ইসলামের ইতিহাস ও সংস্কৃতি ।</a:t>
            </a:r>
          </a:p>
          <a:p>
            <a:pPr>
              <a:buFont typeface="Wingdings" pitchFamily="2" charset="2"/>
              <a:buChar char="v"/>
            </a:pPr>
            <a:r>
              <a:rPr lang="bn-IN" sz="4000" dirty="0" smtClean="0">
                <a:latin typeface="Nikosh" pitchFamily="2" charset="0"/>
                <a:cs typeface="Nikosh" pitchFamily="2" charset="0"/>
              </a:rPr>
              <a:t> আব্দুল ওয়াহাব ডিগ্রী কলেজ ।</a:t>
            </a:r>
          </a:p>
          <a:p>
            <a:pPr>
              <a:buFont typeface="Wingdings" pitchFamily="2" charset="2"/>
              <a:buChar char="v"/>
            </a:pPr>
            <a:r>
              <a:rPr lang="bn-IN" sz="4000" dirty="0" smtClean="0">
                <a:latin typeface="Nikosh" pitchFamily="2" charset="0"/>
                <a:cs typeface="Nikosh" pitchFamily="2" charset="0"/>
              </a:rPr>
              <a:t>বিষয়ঃ ইসলামের ইতিহাস ও সংস্কৃতি ।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smtClean="0">
                <a:latin typeface="Nikosh" pitchFamily="2" charset="0"/>
                <a:cs typeface="Nikosh" pitchFamily="2" charset="0"/>
              </a:rPr>
              <a:t>Email: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Jubaidagulshanara</a:t>
            </a:r>
            <a:endParaRPr lang="en-US" sz="4000" dirty="0" smtClean="0">
              <a:latin typeface="Nikosh" pitchFamily="2" charset="0"/>
              <a:cs typeface="Nikosh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dirty="0" smtClean="0">
                <a:latin typeface="Nikosh" pitchFamily="2" charset="0"/>
                <a:cs typeface="Nikosh" pitchFamily="2" charset="0"/>
              </a:rPr>
              <a:t>                 @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gamil.com</a:t>
            </a:r>
            <a:endParaRPr lang="bn-IN" sz="4000" dirty="0" smtClean="0">
              <a:latin typeface="Nikosh" pitchFamily="2" charset="0"/>
              <a:cs typeface="Nikosh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IN" sz="4000" dirty="0" smtClean="0">
                <a:latin typeface="Nikosh" pitchFamily="2" charset="0"/>
                <a:cs typeface="Nikosh" pitchFamily="2" charset="0"/>
              </a:rPr>
              <a:t> মোবাইল নম্বরঃ ০১৭১৭১৯৩৯৬৮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981200"/>
            <a:ext cx="5715000" cy="3886200"/>
          </a:xfrm>
        </p:spPr>
        <p:txBody>
          <a:bodyPr>
            <a:normAutofit fontScale="90000"/>
          </a:bodyPr>
          <a:lstStyle/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ইসলামের ইতিহাস ও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IN" sz="3600" dirty="0" smtClean="0">
                <a:latin typeface="Nikosh" pitchFamily="2" charset="0"/>
                <a:cs typeface="Nikosh" pitchFamily="2" charset="0"/>
              </a:rPr>
              <a:t>সংস্কৃতি</a:t>
            </a:r>
            <a:br>
              <a:rPr lang="bn-IN" sz="3600" dirty="0" smtClean="0">
                <a:latin typeface="Nikosh" pitchFamily="2" charset="0"/>
                <a:cs typeface="Nikosh" pitchFamily="2" charset="0"/>
              </a:rPr>
            </a:br>
            <a:r>
              <a:rPr lang="bn-IN" sz="3600" dirty="0" smtClean="0">
                <a:latin typeface="Nikosh" pitchFamily="2" charset="0"/>
                <a:cs typeface="Nikosh" pitchFamily="2" charset="0"/>
              </a:rPr>
              <a:t>শ্রেণীঃএকাদশ</a:t>
            </a:r>
            <a:br>
              <a:rPr lang="bn-IN" sz="3600" dirty="0" smtClean="0">
                <a:latin typeface="Nikosh" pitchFamily="2" charset="0"/>
                <a:cs typeface="Nikosh" pitchFamily="2" charset="0"/>
              </a:rPr>
            </a:b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অধ্যায়ঃতৃতীয়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দ্বিতীয়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পত্র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) </a:t>
            </a:r>
            <a:br>
              <a:rPr lang="en-US" sz="3600" dirty="0" smtClean="0">
                <a:latin typeface="Nikosh" pitchFamily="2" charset="0"/>
                <a:cs typeface="Nikosh" pitchFamily="2" charset="0"/>
              </a:rPr>
            </a:br>
            <a:r>
              <a:rPr lang="en-US" sz="3600" dirty="0" smtClean="0">
                <a:latin typeface="Nikosh" pitchFamily="2" charset="0"/>
                <a:cs typeface="Nikosh" pitchFamily="2" charset="0"/>
              </a:rPr>
              <a:t>সময়ঃ৪৫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মিনিট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sz="4400" dirty="0" smtClean="0">
                <a:latin typeface="Nikosh" pitchFamily="2" charset="0"/>
                <a:cs typeface="Nikosh" pitchFamily="2" charset="0"/>
              </a:rPr>
            </a:br>
            <a:r>
              <a:rPr lang="en-US" sz="31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sz="3100" dirty="0" smtClean="0">
                <a:latin typeface="Nikosh" pitchFamily="2" charset="0"/>
                <a:cs typeface="Nikosh" pitchFamily="2" charset="0"/>
              </a:rPr>
            </a:br>
            <a:r>
              <a:rPr lang="en-US" sz="31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sz="3100" dirty="0" smtClean="0">
                <a:latin typeface="Nikosh" pitchFamily="2" charset="0"/>
                <a:cs typeface="Nikosh" pitchFamily="2" charset="0"/>
              </a:rPr>
            </a:br>
            <a:r>
              <a:rPr lang="en-US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dirty="0" smtClean="0">
                <a:latin typeface="Nikosh" pitchFamily="2" charset="0"/>
                <a:cs typeface="Nikosh" pitchFamily="2" charset="0"/>
              </a:rPr>
            </a:br>
            <a:r>
              <a:rPr lang="en-US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dirty="0" smtClean="0">
                <a:latin typeface="Nikosh" pitchFamily="2" charset="0"/>
                <a:cs typeface="Nikosh" pitchFamily="2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33400"/>
            <a:ext cx="6172200" cy="1371600"/>
          </a:xfrm>
        </p:spPr>
        <p:txBody>
          <a:bodyPr/>
          <a:lstStyle/>
          <a:p>
            <a:r>
              <a:rPr lang="en-US" dirty="0" smtClean="0"/>
              <a:t>               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পরিচিতি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6705600" cy="44958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latin typeface="Nikosh" pitchFamily="2" charset="0"/>
                <a:cs typeface="Nikosh" pitchFamily="2" charset="0"/>
              </a:rPr>
              <a:t>          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পূর্ব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5400" dirty="0" smtClean="0">
                <a:latin typeface="Nikosh" pitchFamily="2" charset="0"/>
                <a:cs typeface="Nikosh" pitchFamily="2" charset="0"/>
              </a:rPr>
              <a:t>জ্ঞান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যাচাই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sz="5400" dirty="0" smtClean="0">
                <a:latin typeface="Nikosh" pitchFamily="2" charset="0"/>
                <a:cs typeface="Nikosh" pitchFamily="2" charset="0"/>
              </a:rPr>
            </a:br>
            <a:r>
              <a:rPr lang="en-US" sz="5400" dirty="0" smtClean="0">
                <a:latin typeface="Nikosh" pitchFamily="2" charset="0"/>
                <a:cs typeface="Nikosh" pitchFamily="2" charset="0"/>
              </a:rPr>
              <a:t>          </a:t>
            </a: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</a:b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</a:b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</a:br>
            <a: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en-US" sz="4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</a:br>
            <a:endParaRPr lang="en-US" sz="48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362200"/>
            <a:ext cx="670560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287962"/>
          </a:xfrm>
        </p:spPr>
        <p:txBody>
          <a:bodyPr/>
          <a:lstStyle/>
          <a:p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পাঠের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শিখনফল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sz="6000" dirty="0" smtClean="0">
                <a:latin typeface="Nikosh" pitchFamily="2" charset="0"/>
                <a:cs typeface="Nikosh" pitchFamily="2" charset="0"/>
              </a:rPr>
            </a:br>
            <a:r>
              <a:rPr lang="en-US" sz="3200" dirty="0" smtClean="0">
                <a:latin typeface="Nikosh" pitchFamily="2" charset="0"/>
                <a:cs typeface="Nikosh" pitchFamily="2" charset="0"/>
              </a:rPr>
              <a:t>  ১)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সম্রাট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বাবর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।</a:t>
            </a:r>
            <a:br>
              <a:rPr lang="en-US" sz="3200" dirty="0" smtClean="0">
                <a:latin typeface="Nikosh" pitchFamily="2" charset="0"/>
                <a:cs typeface="Nikosh" pitchFamily="2" charset="0"/>
              </a:rPr>
            </a:br>
            <a:r>
              <a:rPr lang="en-US" sz="3200" dirty="0" smtClean="0">
                <a:latin typeface="Nikosh" pitchFamily="2" charset="0"/>
                <a:cs typeface="Nikosh" pitchFamily="2" charset="0"/>
              </a:rPr>
              <a:t>  ২)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পানিপথের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যুদ্ধ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। </a:t>
            </a:r>
            <a:br>
              <a:rPr lang="en-US" sz="3200" dirty="0" smtClean="0">
                <a:latin typeface="Nikosh" pitchFamily="2" charset="0"/>
                <a:cs typeface="Nikosh" pitchFamily="2" charset="0"/>
              </a:rPr>
            </a:br>
            <a:r>
              <a:rPr lang="en-US" sz="3200" dirty="0" smtClean="0">
                <a:latin typeface="Nikosh" pitchFamily="2" charset="0"/>
                <a:cs typeface="Nikosh" pitchFamily="2" charset="0"/>
              </a:rPr>
              <a:t>  ৩)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পানিপথের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যুদ্ধের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কারণ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ব্যখ্যা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।</a:t>
            </a:r>
            <a:br>
              <a:rPr lang="en-US" sz="3200" dirty="0" smtClean="0">
                <a:latin typeface="Nikosh" pitchFamily="2" charset="0"/>
                <a:cs typeface="Nikosh" pitchFamily="2" charset="0"/>
              </a:rPr>
            </a:br>
            <a:r>
              <a:rPr lang="en-US" sz="3200" dirty="0" smtClean="0">
                <a:latin typeface="Nikosh" pitchFamily="2" charset="0"/>
                <a:cs typeface="Nikosh" pitchFamily="2" charset="0"/>
              </a:rPr>
              <a:t>  ৪)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পানিপথের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যুদ্ধের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ফলাফল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।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68962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latin typeface="Nikosh" pitchFamily="2" charset="0"/>
                <a:cs typeface="Nikosh" pitchFamily="2" charset="0"/>
              </a:rPr>
              <a:t>     </a:t>
            </a:r>
            <a:r>
              <a:rPr lang="en-US" sz="7200" dirty="0" err="1" smtClean="0">
                <a:latin typeface="Nikosh" pitchFamily="2" charset="0"/>
                <a:cs typeface="Nikosh" pitchFamily="2" charset="0"/>
              </a:rPr>
              <a:t>পাঠ</a:t>
            </a:r>
            <a:r>
              <a:rPr lang="en-US" sz="7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err="1" smtClean="0">
                <a:latin typeface="Nikosh" pitchFamily="2" charset="0"/>
                <a:cs typeface="Nikosh" pitchFamily="2" charset="0"/>
              </a:rPr>
              <a:t>পরিচিতি</a:t>
            </a:r>
            <a:r>
              <a:rPr lang="en-US" sz="7200" dirty="0" smtClean="0">
                <a:latin typeface="Nikosh" pitchFamily="2" charset="0"/>
                <a:cs typeface="Nikosh" pitchFamily="2" charset="0"/>
              </a:rPr>
              <a:t> </a:t>
            </a:r>
            <a:br>
              <a:rPr lang="en-US" sz="7200" dirty="0" smtClean="0">
                <a:latin typeface="Nikosh" pitchFamily="2" charset="0"/>
                <a:cs typeface="Nikosh" pitchFamily="2" charset="0"/>
              </a:rPr>
            </a:br>
            <a:r>
              <a:rPr lang="en-US" sz="48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8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পানি</a:t>
            </a:r>
            <a:r>
              <a:rPr lang="en-US" sz="8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পথের</a:t>
            </a:r>
            <a:r>
              <a:rPr lang="en-US" sz="8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sz="8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যুদ্ধ</a:t>
            </a:r>
            <a:r>
              <a:rPr lang="en-US" sz="8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sz="4800" dirty="0" smtClean="0">
                <a:latin typeface="Nikosh" pitchFamily="2" charset="0"/>
                <a:cs typeface="Nikosh" pitchFamily="2" charset="0"/>
              </a:rPr>
            </a:br>
            <a:r>
              <a:rPr lang="en-US" sz="48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sz="4800" dirty="0" smtClean="0">
                <a:latin typeface="Nikosh" pitchFamily="2" charset="0"/>
                <a:cs typeface="Nikosh" pitchFamily="2" charset="0"/>
              </a:rPr>
            </a:br>
            <a:r>
              <a:rPr lang="en-US" sz="48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sz="4800" dirty="0" smtClean="0">
                <a:latin typeface="Nikosh" pitchFamily="2" charset="0"/>
                <a:cs typeface="Nikosh" pitchFamily="2" charset="0"/>
              </a:rPr>
            </a:br>
            <a:r>
              <a:rPr lang="en-US" sz="48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sz="4800" dirty="0" smtClean="0">
                <a:latin typeface="Nikosh" pitchFamily="2" charset="0"/>
                <a:cs typeface="Nikosh" pitchFamily="2" charset="0"/>
              </a:rPr>
            </a:br>
            <a:endParaRPr lang="en-US" sz="72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04800"/>
            <a:ext cx="6172200" cy="1295400"/>
          </a:xfrm>
        </p:spPr>
        <p:txBody>
          <a:bodyPr/>
          <a:lstStyle/>
          <a:p>
            <a:r>
              <a:rPr lang="en-US" dirty="0" smtClean="0">
                <a:latin typeface="Nikosh" pitchFamily="2" charset="0"/>
                <a:cs typeface="Nikosh" pitchFamily="2" charset="0"/>
              </a:rPr>
              <a:t>১নং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শিখনফলের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আলোকে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br>
              <a:rPr lang="en-US" dirty="0" smtClean="0">
                <a:latin typeface="Nikosh" pitchFamily="2" charset="0"/>
                <a:cs typeface="Nikosh" pitchFamily="2" charset="0"/>
              </a:rPr>
            </a:b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সম্রাট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বাবর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ছিলেন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বলতে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।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1905000"/>
            <a:ext cx="7315200" cy="43434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সম্রাট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বাবর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ছিলেন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মুঘল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সাম্রাজ্যের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প্রতিষ্ঠাতা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তিনি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১৪৮৩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সালের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১৪ই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ফেব্রুয়ারি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তুর্কিস্তানের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ফারগানায়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জন্মগ্রহণ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করেন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বংশীয়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নাম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বাবর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অর্থ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সিংহ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পিতার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নাম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সুলতান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উমর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শেখ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মির্জা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মাতার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নাম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কুতলুঘ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নিগার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খানম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বাবর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মায়ের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দিক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চেঙ্গিস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খান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বাবার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দিক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তৈমুর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লঙ্গের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বংশধর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ছিলেন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 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04800"/>
            <a:ext cx="6172200" cy="1752600"/>
          </a:xfrm>
        </p:spPr>
        <p:txBody>
          <a:bodyPr/>
          <a:lstStyle/>
          <a:p>
            <a:r>
              <a:rPr lang="en-US" dirty="0" smtClean="0">
                <a:latin typeface="Nikosh" pitchFamily="2" charset="0"/>
                <a:cs typeface="Nikosh" pitchFamily="2" charset="0"/>
              </a:rPr>
              <a:t>২য়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শিখনফলের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আলোকে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br>
              <a:rPr lang="en-US" dirty="0" smtClean="0">
                <a:latin typeface="Nikosh" pitchFamily="2" charset="0"/>
                <a:cs typeface="Nikosh" pitchFamily="2" charset="0"/>
              </a:rPr>
            </a:b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পানিপথের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যুদ্ধ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057400"/>
            <a:ext cx="7162800" cy="4800600"/>
          </a:xfrm>
        </p:spPr>
        <p:txBody>
          <a:bodyPr>
            <a:normAutofit lnSpcReduction="10000"/>
          </a:bodyPr>
          <a:lstStyle/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পানিপথের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যুদ্ধ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(২১এপ্রিল ১৫২৬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খ্রিষ্টাব্দ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) </a:t>
            </a:r>
          </a:p>
          <a:p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যুদ্ধে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বাবরের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সেনাবাহিনীতে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মাত্র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১২,০০০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সৈন্য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ছিল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অপরদিকে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ইব্রাহীম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লোদীর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১লক্ষ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সৈন্য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১০০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হাতি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ছিল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দিল্লির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নিকটবর্তী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পানিপথ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নামক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গ্রাম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ছিল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গ্রামে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উভয়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দলের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সংঘর্ষ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থাকে।এই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যুদ্ধে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বাবর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কামান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করেন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এভাবে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অনবরত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৭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৮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দিন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বিক্ষিপ্তভাবে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যুদ্ধ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চলতে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থাকে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যুদ্ধে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ইব্রাহীম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লোদী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নিহত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মূলত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দিল্লির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সুলতানের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১৫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১৬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হাজার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সৈন্য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যুদ্ধক্ষেত্রে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মারা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২৭ এ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এপ্রিল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দিল্লির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মসজিদে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জহিরউদ্দিন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মুহাম্মদ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বাবরের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নামে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জুমার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খোতবা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পাঠ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এভাবে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বাবর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দিল্লি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আগ্রা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দখল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ভারতে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মুঘল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সাম্রাজ্যের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ভিত্তি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স্থাপন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করেন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</TotalTime>
  <Words>229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                    স্বাগতম </vt:lpstr>
      <vt:lpstr>                      পরিচিতি </vt:lpstr>
      <vt:lpstr>ইসলামের ইতিহাস ও  সংস্কৃতি শ্রেণীঃএকাদশ অধ্যায়ঃতৃতীয় (দ্বিতীয় পত্র)  সময়ঃ৪৫ মিনিট     </vt:lpstr>
      <vt:lpstr>           পূর্ব জ্ঞান যাচাই               </vt:lpstr>
      <vt:lpstr>পাঠের শিখনফল   ১)সম্রাট বাবর কে বলতে পারবে ।   ২)পানিপথের যুদ্ধ সম্পর্কে বর্ণনা করতে পারবে ।    ৩)পানিপথের যুদ্ধের কারণ ব্যখ্যা  পারবে ।   ৪)পানিপথের যুদ্ধের ফলাফল বিশ্লেষণ করতে পারবে ।</vt:lpstr>
      <vt:lpstr>     পাঠ পরিচিতি    পানি পথের প্রথম যুদ্ধ     </vt:lpstr>
      <vt:lpstr>১নং শিখনফলের আলোকে,  সম্রাট বাবর কে ছিলেন তা বলতে পারবে ।</vt:lpstr>
      <vt:lpstr>২য় শিখনফলের আলোকে,  পানিপথের প্রথম যুদ্ধ সম্পর্কে বর্ণনা করতে পারবে।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</dc:creator>
  <cp:lastModifiedBy>a</cp:lastModifiedBy>
  <cp:revision>16</cp:revision>
  <dcterms:created xsi:type="dcterms:W3CDTF">2020-03-03T03:52:45Z</dcterms:created>
  <dcterms:modified xsi:type="dcterms:W3CDTF">2020-03-09T18:07:43Z</dcterms:modified>
</cp:coreProperties>
</file>