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62" r:id="rId8"/>
    <p:sldId id="266" r:id="rId9"/>
    <p:sldId id="267" r:id="rId10"/>
    <p:sldId id="270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65" r:id="rId19"/>
    <p:sldId id="279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5FFD-7735-4E11-BAD4-30A4E3531288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38FA-64CB-4527-AE31-528AAC193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2" descr="C:\Documents and Settings\Administrator\Desktop\nt\Computer-Networ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2743200" y="2590800"/>
              <a:ext cx="4876800" cy="1066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b="1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স্বাগতম</a:t>
              </a:r>
              <a:r>
                <a:rPr lang="en-US" sz="13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1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 descr="images8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902237">
              <a:off x="6743123" y="3734958"/>
              <a:ext cx="2230271" cy="273252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ক্লায়েন্ট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l="55000" b="56393"/>
          <a:stretch>
            <a:fillRect/>
          </a:stretch>
        </p:blipFill>
        <p:spPr bwMode="auto">
          <a:xfrm>
            <a:off x="6019800" y="1066800"/>
            <a:ext cx="2743200" cy="1981200"/>
          </a:xfrm>
          <a:prstGeom prst="rect">
            <a:avLst/>
          </a:prstGeom>
          <a:noFill/>
        </p:spPr>
      </p:pic>
      <p:pic>
        <p:nvPicPr>
          <p:cNvPr id="11" name="Picture 2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r="79320" b="73429"/>
          <a:stretch>
            <a:fillRect/>
          </a:stretch>
        </p:blipFill>
        <p:spPr bwMode="auto">
          <a:xfrm>
            <a:off x="914400" y="3914700"/>
            <a:ext cx="2590800" cy="2257500"/>
          </a:xfrm>
          <a:prstGeom prst="rect">
            <a:avLst/>
          </a:prstGeom>
          <a:noFill/>
        </p:spPr>
      </p:pic>
      <p:sp>
        <p:nvSpPr>
          <p:cNvPr id="13" name="Left-Right Arrow 12"/>
          <p:cNvSpPr/>
          <p:nvPr/>
        </p:nvSpPr>
        <p:spPr>
          <a:xfrm rot="19244603">
            <a:off x="3123951" y="4687068"/>
            <a:ext cx="685800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452 -0.01087 C 0.04618 -0.06129 0.12656 -0.12628 0.21909 -0.19126 C 0.31111 -0.25556 0.39705 -0.30643 0.45729 -0.33349 C 0.40625 -0.28308 0.32586 -0.21786 0.23385 -0.15334 C 0.14114 -0.08858 0.05521 -0.0377 -0.00452 -0.01087 Z " pathEditMode="relative" rAng="-1657755" ptsTypes="fffff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r="79320" b="73429"/>
          <a:stretch>
            <a:fillRect/>
          </a:stretch>
        </p:blipFill>
        <p:spPr bwMode="auto">
          <a:xfrm>
            <a:off x="152400" y="4151788"/>
            <a:ext cx="2286000" cy="1991912"/>
          </a:xfrm>
          <a:prstGeom prst="rect">
            <a:avLst/>
          </a:prstGeom>
          <a:noFill/>
        </p:spPr>
      </p:pic>
      <p:pic>
        <p:nvPicPr>
          <p:cNvPr id="3" name="Picture 2" descr="images.jp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447800"/>
            <a:ext cx="5633884" cy="365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09800" y="304800"/>
            <a:ext cx="579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ক্লায়েন্ট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রিকুয়েস্ট পাঠায়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62484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ক্লায়েন্ট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2362200" y="381000"/>
            <a:ext cx="3505200" cy="1905000"/>
          </a:xfrm>
          <a:prstGeom prst="star7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Stored Data 2"/>
          <p:cNvSpPr/>
          <p:nvPr/>
        </p:nvSpPr>
        <p:spPr>
          <a:xfrm>
            <a:off x="6096000" y="685800"/>
            <a:ext cx="2514600" cy="6858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০৫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505200"/>
            <a:ext cx="85344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সার্ভার কাকে বলে ?</a:t>
            </a:r>
          </a:p>
          <a:p>
            <a:pPr algn="ctr"/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ক্লায়েন্ট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 বলে 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Lenovo\Desktop\Sh@mim\New folder\c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4244295" cy="2514600"/>
          </a:xfrm>
          <a:prstGeom prst="rect">
            <a:avLst/>
          </a:prstGeom>
          <a:noFill/>
        </p:spPr>
      </p:pic>
      <p:pic>
        <p:nvPicPr>
          <p:cNvPr id="3" name="Picture 2" descr="t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14400"/>
            <a:ext cx="2971800" cy="2422793"/>
          </a:xfrm>
          <a:prstGeom prst="rect">
            <a:avLst/>
          </a:prstGeom>
        </p:spPr>
      </p:pic>
      <p:pic>
        <p:nvPicPr>
          <p:cNvPr id="6" name="Picture 5" descr="wif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743200"/>
            <a:ext cx="4191000" cy="2514600"/>
          </a:xfrm>
          <a:prstGeom prst="rect">
            <a:avLst/>
          </a:prstGeom>
        </p:spPr>
      </p:pic>
      <p:pic>
        <p:nvPicPr>
          <p:cNvPr id="7" name="Picture 6" descr="wifi.jpg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399" y="762000"/>
            <a:ext cx="3668295" cy="2133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62200" y="152400"/>
            <a:ext cx="4343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মিডিয়া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যে বস্তু ব্যবহার করে কম্পিউটারগুলো জুড়ে দেওয়া হয় সেটা হচ্ছে মিডিয়া।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152400"/>
            <a:ext cx="3657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ep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295400"/>
            <a:ext cx="2971800" cy="2171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62200" y="381000"/>
            <a:ext cx="4648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নেটওয়ার্ক এডাপ্টার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276600"/>
            <a:ext cx="89154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কম্পিউটারের সাথে একটি  নেটওয়ার্ক ইন্টারফেস কার্ড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(NIC)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লাগাতে হয়।সেই কার্ড গুলো তখন মিডিয়া থেকে তথ্য নিয়ে ব্যবহার করার জন্য দিতে পারে। আবার কম্পিউটার থেকে তথ্য নিয়ে নেটওয়ার্কে ছেড়ে দিতে পারে।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2133600"/>
            <a:ext cx="2438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381000"/>
            <a:ext cx="3657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রিসোর্স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8686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ক্লায়েন্টের কাছে ব্যবহারের জন্য যে সকল সুযোগ-সুবিধা দেওয়া হয়,তার সবই হচ্ছে রিসোর্স।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1219200"/>
            <a:ext cx="7467599" cy="3200400"/>
            <a:chOff x="609600" y="1219200"/>
            <a:chExt cx="7467599" cy="3200400"/>
          </a:xfrm>
        </p:grpSpPr>
        <p:pic>
          <p:nvPicPr>
            <p:cNvPr id="2" name="Picture 1" descr="us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1219200"/>
              <a:ext cx="7467599" cy="3200400"/>
            </a:xfrm>
            <a:prstGeom prst="rect">
              <a:avLst/>
            </a:prstGeom>
          </p:spPr>
        </p:pic>
        <p:pic>
          <p:nvPicPr>
            <p:cNvPr id="1026" name="Picture 2" descr="E:\pictures\ict pic\653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1763" y="2310398"/>
              <a:ext cx="1500437" cy="157580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381000"/>
            <a:ext cx="3657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ইউজার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0" y="1524000"/>
            <a:ext cx="5029199" cy="2667000"/>
            <a:chOff x="3048000" y="1524000"/>
            <a:chExt cx="5029199" cy="2667000"/>
          </a:xfrm>
        </p:grpSpPr>
        <p:pic>
          <p:nvPicPr>
            <p:cNvPr id="2" name="Picture 1" descr="us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0" y="1524000"/>
              <a:ext cx="5029199" cy="2667000"/>
            </a:xfrm>
            <a:prstGeom prst="rect">
              <a:avLst/>
            </a:prstGeom>
          </p:spPr>
        </p:pic>
        <p:pic>
          <p:nvPicPr>
            <p:cNvPr id="4" name="Picture 3" descr="addmi.jpg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48200" y="2410968"/>
              <a:ext cx="1681843" cy="941832"/>
            </a:xfrm>
            <a:prstGeom prst="rect">
              <a:avLst/>
            </a:prstGeom>
          </p:spPr>
        </p:pic>
      </p:grpSp>
      <p:sp>
        <p:nvSpPr>
          <p:cNvPr id="6" name="Oval 5"/>
          <p:cNvSpPr/>
          <p:nvPr/>
        </p:nvSpPr>
        <p:spPr>
          <a:xfrm>
            <a:off x="4724400" y="2286000"/>
            <a:ext cx="19812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4648200"/>
            <a:ext cx="891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সার্ভার থেকে যে ক্লায়েন্ট রিসোর্স ব্যবহার করে সে-ই  ইউজার।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81000"/>
            <a:ext cx="3657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প্রটোকল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33600" y="1752600"/>
            <a:ext cx="4876800" cy="472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r="79320" b="73429"/>
          <a:stretch>
            <a:fillRect/>
          </a:stretch>
        </p:blipFill>
        <p:spPr bwMode="auto">
          <a:xfrm>
            <a:off x="990600" y="4711463"/>
            <a:ext cx="1676400" cy="1460736"/>
          </a:xfrm>
          <a:prstGeom prst="rect">
            <a:avLst/>
          </a:prstGeom>
          <a:noFill/>
        </p:spPr>
      </p:pic>
      <p:pic>
        <p:nvPicPr>
          <p:cNvPr id="5" name="Picture 4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r="79320" b="73429"/>
          <a:stretch>
            <a:fillRect/>
          </a:stretch>
        </p:blipFill>
        <p:spPr bwMode="auto">
          <a:xfrm>
            <a:off x="1905000" y="1905000"/>
            <a:ext cx="1676400" cy="1460736"/>
          </a:xfrm>
          <a:prstGeom prst="rect">
            <a:avLst/>
          </a:prstGeom>
          <a:noFill/>
        </p:spPr>
      </p:pic>
      <p:pic>
        <p:nvPicPr>
          <p:cNvPr id="4" name="Picture 3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r="79320" b="73429"/>
          <a:stretch>
            <a:fillRect/>
          </a:stretch>
        </p:blipFill>
        <p:spPr bwMode="auto">
          <a:xfrm>
            <a:off x="5562600" y="4635264"/>
            <a:ext cx="1676400" cy="1460736"/>
          </a:xfrm>
          <a:prstGeom prst="rect">
            <a:avLst/>
          </a:prstGeom>
          <a:noFill/>
        </p:spPr>
      </p:pic>
      <p:pic>
        <p:nvPicPr>
          <p:cNvPr id="6" name="Picture 5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r="79320" b="73429"/>
          <a:stretch>
            <a:fillRect/>
          </a:stretch>
        </p:blipFill>
        <p:spPr bwMode="auto">
          <a:xfrm>
            <a:off x="6172200" y="1828800"/>
            <a:ext cx="1676400" cy="1460736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20574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625 -0.40518 C 0.41406 -0.40518 0.5375 -0.25139 0.5375 -0.06106 C 0.5375 0.12858 0.41406 0.28307 0.2625 0.28307 C 0.11076 0.28307 -0.0125 0.12858 -0.0125 -0.06106 C -0.0125 -0.25139 0.11076 -0.40518 0.2625 -0.40518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64 -0.00254 0.01128 -0.00833 0.01857 -0.01226 C 0.02292 -0.01457 0.02778 -0.0148 0.03246 -0.01642 C 0.03993 -0.02683 0.05 -0.03053 0.06007 -0.03492 C 0.06215 -0.037 0.06406 -0.03955 0.06632 -0.04117 C 0.06771 -0.04209 0.06944 -0.04186 0.07083 -0.04302 C 0.08212 -0.05296 0.0684 -0.04695 0.0816 -0.05134 C 0.08889 -0.05782 0.09635 -0.06406 0.10469 -0.06776 C 0.11892 -0.08187 0.14479 -0.10083 0.16163 -0.10453 C 0.17153 -0.11818 0.17951 -0.11748 0.19236 -0.12512 C 0.21111 -0.13599 0.22708 -0.15402 0.24618 -0.16397 C 0.27326 -0.19288 0.23403 -0.15217 0.26319 -0.17831 C 0.26493 -0.17993 0.2658 -0.18316 0.26771 -0.18455 C 0.27101 -0.18733 0.275 -0.18848 0.27847 -0.19056 C 0.28055 -0.19172 0.28281 -0.19311 0.28472 -0.19473 C 0.29774 -0.20513 0.28923 -0.2012 0.29861 -0.2049 C 0.31042 -0.21554 0.30434 -0.21161 0.31701 -0.21739 C 0.3243 -0.22502 0.33281 -0.23381 0.34167 -0.23774 C 0.35694 -0.25439 0.3408 -0.23821 0.36007 -0.25208 C 0.37882 -0.26526 0.36562 -0.26041 0.37847 -0.26434 C 0.39045 -0.27498 0.3842 -0.27174 0.39705 -0.27475 C 0.41614 -0.28492 0.40694 -0.28191 0.42465 -0.28492 C 0.42778 -0.28631 0.43073 -0.2877 0.43385 -0.28908 C 0.43732 -0.2907 0.44323 -0.29718 0.44323 -0.29718 C 0.44653 -0.30435 0.45087 -0.30759 0.45538 -0.3136 C 0.45382 -0.31429 0.45243 -0.31614 0.45087 -0.31568 C 0.44896 -0.31522 0.44774 -0.31267 0.44618 -0.31152 C 0.43993 -0.30689 0.43594 -0.30412 0.4309 -0.29718 C 0.42587 -0.27752 0.41684 -0.28423 0.4 -0.28284 C 0.39687 -0.28145 0.39305 -0.28168 0.3908 -0.27868 C 0.3842 -0.26989 0.37656 -0.26018 0.36771 -0.25624 C 0.35798 -0.24722 0.33923 -0.24167 0.32778 -0.23774 C 0.31962 -0.23497 0.32396 -0.23358 0.31701 -0.22965 C 0.30989 -0.22549 0.31232 -0.22965 0.30625 -0.22549 C 0.29566 -0.21832 0.30729 -0.22364 0.29705 -0.21947 C 0.29496 -0.21739 0.29271 -0.21554 0.2908 -0.21323 C 0.28923 -0.21138 0.28802 -0.20883 0.28628 -0.20698 C 0.28333 -0.20398 0.27708 -0.19889 0.27708 -0.19889 C 0.27309 -0.19103 0.26944 -0.18895 0.26319 -0.18455 C 0.25798 -0.17414 0.24444 -0.16582 0.23542 -0.16189 C 0.23281 -0.16258 0.23003 -0.16235 0.22778 -0.16397 C 0.2217 -0.16813 0.22031 -0.17923 0.21545 -0.18455 C 0.21285 -0.18733 0.20903 -0.18802 0.20625 -0.19056 C 0.20017 -0.20282 0.18923 -0.21577 0.17847 -0.21947 C 0.16996 -0.2278 0.16076 -0.23312 0.15087 -0.23774 C 0.14097 -0.25093 0.12743 -0.25694 0.11545 -0.26642 C 0.11232 -0.26896 0.10937 -0.27197 0.10625 -0.27475 C 0.10469 -0.27613 0.10156 -0.27868 0.10156 -0.27868 C 0.09757 -0.2944 0.08871 -0.3025 0.07847 -0.31152 C 0.07309 -0.31614 0.06927 -0.32123 0.06319 -0.32377 C 0.06163 -0.32516 0.06024 -0.32678 0.05851 -0.32794 C 0.05712 -0.32886 0.05278 -0.33141 0.05399 -0.33002 C 0.05937 -0.32308 0.06667 -0.31684 0.07396 -0.3136 C 0.0816 -0.30666 0.0908 -0.30412 0.09861 -0.29718 C 0.10469 -0.28469 0.11146 -0.27359 0.11857 -0.26249 C 0.11979 -0.26064 0.12031 -0.25786 0.1217 -0.25624 C 0.12465 -0.25301 0.13333 -0.24931 0.13698 -0.24815 C 0.14028 -0.24514 0.14462 -0.24491 0.14774 -0.24191 C 0.15191 -0.23797 0.15451 -0.23173 0.15851 -0.22757 C 0.16423 -0.22155 0.16996 -0.21531 0.17552 -0.20907 C 0.18021 -0.20375 0.18316 -0.19588 0.18785 -0.19056 C 0.19097 -0.18686 0.19583 -0.18779 0.2 -0.18663 C 0.20312 -0.18386 0.2059 -0.17993 0.20937 -0.17831 C 0.21354 -0.17623 0.2217 -0.17229 0.2217 -0.17229 C 0.22639 -0.16582 0.23663 -0.15981 0.24323 -0.15587 C 0.24618 -0.15402 0.25243 -0.15171 0.25243 -0.15171 C 0.26111 -0.14362 0.27135 -0.13922 0.28003 -0.13113 C 0.28524 -0.12095 0.2816 -0.1265 0.29236 -0.11679 C 0.29722 -0.1124 0.30156 -0.10546 0.30625 -0.1006 C 0.31337 -0.0932 0.32274 -0.08696 0.3309 -0.0821 C 0.33385 -0.08025 0.33715 -0.08002 0.3401 -0.07794 C 0.34601 -0.07377 0.35052 -0.07007 0.35694 -0.06776 C 0.35851 -0.06637 0.35989 -0.06452 0.36163 -0.0636 C 0.36354 -0.06244 0.36597 -0.0629 0.36771 -0.06152 C 0.38368 -0.04949 0.36267 -0.0599 0.37708 -0.05342 C 0.38576 -0.0414 0.39323 -0.02821 0.4 -0.01434 C 0.40243 -0.00948 0.40903 -0.0074 0.41232 -0.00416 C 0.41684 0.00023 0.42292 0.01087 0.42621 0.01642 C 0.43142 0.02521 0.43489 0.03631 0.4401 0.0451 C 0.44184 0.0481 0.44427 0.05018 0.44618 0.05319 C 0.44739 0.05504 0.4493 0.05944 0.4493 0.05944 " pathEditMode="relative" ptsTypes="f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Stored Data 2"/>
          <p:cNvSpPr/>
          <p:nvPr/>
        </p:nvSpPr>
        <p:spPr>
          <a:xfrm>
            <a:off x="1447800" y="533400"/>
            <a:ext cx="5334000" cy="1143000"/>
          </a:xfrm>
          <a:prstGeom prst="flowChartOnlineStorag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438400"/>
            <a:ext cx="84582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তোমাদের স্কুলের কম্পিউটারগুলোকে নেটওয়ার্কিং  -এর  আওতায়  আনার জন্য কি কী রিসোর্সের প্রয়োজন?একটি তালিকা তৈরি কর।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tored Data 1"/>
          <p:cNvSpPr/>
          <p:nvPr/>
        </p:nvSpPr>
        <p:spPr>
          <a:xfrm>
            <a:off x="1447800" y="533400"/>
            <a:ext cx="5334000" cy="1143000"/>
          </a:xfrm>
          <a:prstGeom prst="flowChartOnlineStorage">
            <a:avLst/>
          </a:prstGeom>
          <a:solidFill>
            <a:srgbClr val="00206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মূল্যায়ণ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0"/>
            <a:ext cx="838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কোন একটি মিডিয়ার নাম বল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429000"/>
            <a:ext cx="838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HTTP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পূর্নরুপ কী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0"/>
            <a:ext cx="838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NIC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পূর্নরুপ কী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Alternate Process 8"/>
          <p:cNvSpPr/>
          <p:nvPr/>
        </p:nvSpPr>
        <p:spPr>
          <a:xfrm>
            <a:off x="1334022" y="228600"/>
            <a:ext cx="4761978" cy="12192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62200"/>
            <a:ext cx="3810000" cy="30480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96338" y="2867891"/>
            <a:ext cx="4409873" cy="335626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2667000"/>
            <a:ext cx="4876800" cy="3886200"/>
            <a:chOff x="457200" y="2667000"/>
            <a:chExt cx="4876800" cy="3886200"/>
          </a:xfrm>
        </p:grpSpPr>
        <p:sp>
          <p:nvSpPr>
            <p:cNvPr id="8" name="Oval 7"/>
            <p:cNvSpPr/>
            <p:nvPr/>
          </p:nvSpPr>
          <p:spPr>
            <a:xfrm>
              <a:off x="935477" y="3038762"/>
              <a:ext cx="3942944" cy="30618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বিশ্বজিৎ চক্রবর্তী </a:t>
              </a: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 শিক্ষক, </a:t>
              </a:r>
              <a:endParaRPr lang="bn-BD" sz="28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endParaRP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সাহাতলী উচ্চ বিদ্যালয়,</a:t>
              </a: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সাহাতলী, চাঁদপুর। </a:t>
              </a:r>
              <a:endParaRPr lang="bn-BD" sz="28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endParaRPr>
            </a:p>
            <a:p>
              <a:pPr algn="ctr"/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মোবাইলঃ০১৭৩১৪৩২৪২৫ । 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2667000"/>
              <a:ext cx="4876800" cy="3886200"/>
            </a:xfrm>
            <a:prstGeom prst="ellipse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tored Data 1"/>
          <p:cNvSpPr/>
          <p:nvPr/>
        </p:nvSpPr>
        <p:spPr>
          <a:xfrm>
            <a:off x="1447800" y="533400"/>
            <a:ext cx="5334000" cy="1143000"/>
          </a:xfrm>
          <a:prstGeom prst="flowChartOnlineStorag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200400"/>
            <a:ext cx="8077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নেটওয়ার্কের বিভিন্ন যন্ত্রপাতির কাজ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29401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19200" y="2190513"/>
            <a:ext cx="7467600" cy="19140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সবাইকে ধন্যবাদ</a:t>
            </a:r>
            <a:endParaRPr kumimoji="0" lang="en-US" sz="80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395" y="304800"/>
            <a:ext cx="8161606" cy="6248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শ্রেনি:অষ্টম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-  তথ্য ও যোগাযোগ প্রযুক্তি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র্ক)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:0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 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 ৫০ মি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তারিখ- </a:t>
            </a:r>
            <a:fld id="{1F2EF21F-14AF-4A4E-88E3-C525F243617B}" type="datetime8">
              <a:rPr lang="bn-BD" sz="44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pPr/>
              <a:t>07 মে. 20</a:t>
            </a:fld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352800"/>
            <a:ext cx="1929861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epter.jp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24000"/>
            <a:ext cx="7500394" cy="3200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752600"/>
            <a:ext cx="80772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নেটওয়ার্কের ধারনা </a:t>
            </a:r>
            <a:endParaRPr lang="en-US" sz="96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685800"/>
            <a:ext cx="5410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  শিক্ষার্থীরা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819400"/>
            <a:ext cx="8915400" cy="32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সার্ভার ও ক্লায়েন্ট  কাকে </a:t>
            </a:r>
            <a:r>
              <a:rPr lang="bn-BD" sz="4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 </a:t>
            </a:r>
            <a:r>
              <a:rPr lang="bn-BD" sz="4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 বলতে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পারবে;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কম্পিউটার নেটওয়ার্কের ধারনা ব্যাখ্যা করতে পারবে।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সার্ভার ও ক্লায়েন্ট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62000" y="1676400"/>
            <a:ext cx="7848600" cy="4953000"/>
            <a:chOff x="685800" y="1676400"/>
            <a:chExt cx="7848600" cy="4953000"/>
          </a:xfrm>
        </p:grpSpPr>
        <p:sp>
          <p:nvSpPr>
            <p:cNvPr id="3" name="Cloud Callout 2"/>
            <p:cNvSpPr/>
            <p:nvPr/>
          </p:nvSpPr>
          <p:spPr>
            <a:xfrm>
              <a:off x="3505200" y="1676400"/>
              <a:ext cx="3048000" cy="1371600"/>
            </a:xfrm>
            <a:prstGeom prst="cloudCallout">
              <a:avLst>
                <a:gd name="adj1" fmla="val -7910"/>
                <a:gd name="adj2" fmla="val 13269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ইন্টারনেট 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2286000" y="2819400"/>
              <a:ext cx="1524000" cy="121920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V="1">
              <a:off x="5638800" y="3124200"/>
              <a:ext cx="2209800" cy="175260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C:\Users\Lenovo\Desktop\Sh@mim\New folder\9.jpg"/>
            <p:cNvPicPr>
              <a:picLocks noChangeAspect="1" noChangeArrowheads="1"/>
            </p:cNvPicPr>
            <p:nvPr/>
          </p:nvPicPr>
          <p:blipFill>
            <a:blip r:embed="rId2"/>
            <a:srcRect l="55000" b="56393"/>
            <a:stretch>
              <a:fillRect/>
            </a:stretch>
          </p:blipFill>
          <p:spPr bwMode="auto">
            <a:xfrm>
              <a:off x="762000" y="4038600"/>
              <a:ext cx="2743200" cy="1524000"/>
            </a:xfrm>
            <a:prstGeom prst="rect">
              <a:avLst/>
            </a:prstGeom>
            <a:noFill/>
          </p:spPr>
        </p:pic>
        <p:pic>
          <p:nvPicPr>
            <p:cNvPr id="11" name="Picture 2" descr="C:\Users\Lenovo\Desktop\Sh@mim\New folder\9.jpg"/>
            <p:cNvPicPr>
              <a:picLocks noChangeAspect="1" noChangeArrowheads="1"/>
            </p:cNvPicPr>
            <p:nvPr/>
          </p:nvPicPr>
          <p:blipFill>
            <a:blip r:embed="rId2"/>
            <a:srcRect r="74785" b="73429"/>
            <a:stretch>
              <a:fillRect/>
            </a:stretch>
          </p:blipFill>
          <p:spPr bwMode="auto">
            <a:xfrm>
              <a:off x="5562600" y="3733800"/>
              <a:ext cx="2601537" cy="1571700"/>
            </a:xfrm>
            <a:prstGeom prst="rect">
              <a:avLst/>
            </a:prstGeom>
            <a:noFill/>
          </p:spPr>
        </p:pic>
        <p:sp>
          <p:nvSpPr>
            <p:cNvPr id="14" name="Oval 13"/>
            <p:cNvSpPr/>
            <p:nvPr/>
          </p:nvSpPr>
          <p:spPr>
            <a:xfrm>
              <a:off x="685800" y="5715000"/>
              <a:ext cx="28956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সার্ভার</a:t>
              </a:r>
              <a:endParaRPr lang="en-US" sz="44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638800" y="5638800"/>
              <a:ext cx="28956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ক্লায়েন্ট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1" y="4529316"/>
            <a:ext cx="8762999" cy="1261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মোটামুটি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য়ার্কের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906869"/>
            <a:ext cx="6629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ক্লায়েন্ট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1066800" y="457200"/>
            <a:ext cx="8128379" cy="3962400"/>
            <a:chOff x="1066800" y="457200"/>
            <a:chExt cx="8128379" cy="3962400"/>
          </a:xfrm>
        </p:grpSpPr>
        <p:pic>
          <p:nvPicPr>
            <p:cNvPr id="3074" name="Picture 2" descr="C:\Users\Lenovo\Desktop\Sh@mim\New folder\9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66800" y="924705"/>
              <a:ext cx="6096000" cy="3494895"/>
            </a:xfrm>
            <a:prstGeom prst="rect">
              <a:avLst/>
            </a:prstGeom>
            <a:noFill/>
          </p:spPr>
        </p:pic>
        <p:sp>
          <p:nvSpPr>
            <p:cNvPr id="16" name="Line Callout 1 15"/>
            <p:cNvSpPr/>
            <p:nvPr/>
          </p:nvSpPr>
          <p:spPr>
            <a:xfrm>
              <a:off x="7213979" y="457200"/>
              <a:ext cx="1981200" cy="609600"/>
            </a:xfrm>
            <a:prstGeom prst="borderCallout1">
              <a:avLst>
                <a:gd name="adj1" fmla="val 42530"/>
                <a:gd name="adj2" fmla="val 1799"/>
                <a:gd name="adj3" fmla="val 93552"/>
                <a:gd name="adj4" fmla="val -55345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সার্ভার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Line Callout 1 16"/>
            <p:cNvSpPr/>
            <p:nvPr/>
          </p:nvSpPr>
          <p:spPr>
            <a:xfrm>
              <a:off x="7086600" y="3352800"/>
              <a:ext cx="1981200" cy="609600"/>
            </a:xfrm>
            <a:prstGeom prst="borderCallout1">
              <a:avLst>
                <a:gd name="adj1" fmla="val 42530"/>
                <a:gd name="adj2" fmla="val 1799"/>
                <a:gd name="adj3" fmla="val 127134"/>
                <a:gd name="adj4" fmla="val -54656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ক্লায়েন্ট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Oval 1"/>
          <p:cNvSpPr/>
          <p:nvPr/>
        </p:nvSpPr>
        <p:spPr>
          <a:xfrm>
            <a:off x="4724400" y="356840"/>
            <a:ext cx="2286000" cy="1771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256306">
            <a:off x="765040" y="955648"/>
            <a:ext cx="6752181" cy="24376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357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সার্ভার ও ক্লায়েন্ট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505200" y="1676400"/>
            <a:ext cx="3048000" cy="1371600"/>
          </a:xfrm>
          <a:prstGeom prst="cloudCallout">
            <a:avLst>
              <a:gd name="adj1" fmla="val -7910"/>
              <a:gd name="adj2" fmla="val 1326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ইন্টারনেট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86000" y="2819400"/>
            <a:ext cx="1524000" cy="12192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V="1">
            <a:off x="5638800" y="3124200"/>
            <a:ext cx="2209800" cy="17526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l="55000" b="56393"/>
          <a:stretch>
            <a:fillRect/>
          </a:stretch>
        </p:blipFill>
        <p:spPr bwMode="auto">
          <a:xfrm>
            <a:off x="762000" y="4038600"/>
            <a:ext cx="2743200" cy="1524000"/>
          </a:xfrm>
          <a:prstGeom prst="rect">
            <a:avLst/>
          </a:prstGeom>
          <a:noFill/>
        </p:spPr>
      </p:pic>
      <p:pic>
        <p:nvPicPr>
          <p:cNvPr id="11" name="Picture 2" descr="C:\Users\Lenovo\Desktop\Sh@mim\New folder\9.jpg"/>
          <p:cNvPicPr>
            <a:picLocks noChangeAspect="1" noChangeArrowheads="1"/>
          </p:cNvPicPr>
          <p:nvPr/>
        </p:nvPicPr>
        <p:blipFill>
          <a:blip r:embed="rId2"/>
          <a:srcRect r="74785" b="73429"/>
          <a:stretch>
            <a:fillRect/>
          </a:stretch>
        </p:blipFill>
        <p:spPr bwMode="auto">
          <a:xfrm>
            <a:off x="5562600" y="3733800"/>
            <a:ext cx="2601537" cy="1571700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685800" y="5715000"/>
            <a:ext cx="2895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সার্ভার</a:t>
            </a:r>
            <a:endParaRPr lang="en-US" sz="4400" dirty="0"/>
          </a:p>
        </p:txBody>
      </p:sp>
      <p:sp>
        <p:nvSpPr>
          <p:cNvPr id="15" name="Oval 14"/>
          <p:cNvSpPr/>
          <p:nvPr/>
        </p:nvSpPr>
        <p:spPr>
          <a:xfrm>
            <a:off x="5638800" y="5638800"/>
            <a:ext cx="2895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ক্লায়েন্ট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" y="4114800"/>
            <a:ext cx="3200400" cy="1676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ডকুমেন্ট, অডিও, ভিডিওসহ আরো তথ্য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51 -0.00579 0.00643 -0.0074 0.01077 -0.01851 C 0.01164 -0.03816 0.00955 -0.06245 0.01841 -0.08002 C 0.02188 -0.09829 0.02952 -0.09783 0.03698 -0.11078 C 0.04532 -0.12512 0.04896 -0.14108 0.05851 -0.1538 C 0.06233 -0.16467 0.06511 -0.16559 0.07223 -0.1723 C 0.07865 -0.17831 0.08473 -0.18571 0.0908 -0.19265 C 0.09879 -0.20167 0.10834 -0.20907 0.11684 -0.2174 C 0.12309 -0.22341 0.13125 -0.23474 0.13837 -0.23775 C 0.14671 -0.24584 0.15469 -0.25486 0.16303 -0.26249 C 0.17171 -0.27938 0.1599 -0.2581 0.17084 -0.27267 C 0.17917 -0.28377 0.17101 -0.27891 0.18004 -0.28284 C 0.18594 -0.29094 0.19202 -0.29788 0.2 -0.30135 C 0.21094 -0.31129 0.20556 -0.30852 0.21528 -0.31152 C 0.23785 -0.32655 0.26025 -0.321 0.28612 -0.32193 C 0.30261 -0.32563 0.31893 -0.32956 0.33542 -0.3321 C 0.34549 -0.33673 0.35608 -0.33765 0.36615 -0.34228 C 0.37362 -0.34575 0.38004 -0.34852 0.38768 -0.35061 C 0.51146 -0.3476 0.44532 -0.35963 0.48924 -0.3402 C 0.49497 -0.33257 0.50452 -0.3254 0.51233 -0.32193 C 0.52327 -0.30666 0.50973 -0.32424 0.52309 -0.31152 C 0.52848 -0.30643 0.53056 -0.30204 0.53698 -0.29926 C 0.54445 -0.28932 0.55 -0.27706 0.55695 -0.26642 C 0.56407 -0.25579 0.57205 -0.247 0.57848 -0.2359 C 0.58073 -0.22711 0.58264 -0.21716 0.58612 -0.20907 C 0.58785 -0.20468 0.5908 -0.20121 0.59237 -0.19681 C 0.59341 -0.19404 0.5941 -0.19126 0.59532 -0.18872 C 0.59723 -0.18456 0.60157 -0.17646 0.60157 -0.17646 C 0.60712 -0.15449 0.59844 -0.1871 0.60608 -0.16397 C 0.60834 -0.15727 0.60921 -0.14593 0.61233 -0.13946 C 0.61754 -0.12859 0.6224 -0.11749 0.62761 -0.10662 C 0.62934 -0.10292 0.629 -0.09806 0.63073 -0.09436 C 0.63525 -0.08534 0.63716 -0.07748 0.64306 -0.06985 C 0.64601 -0.05805 0.64792 -0.04094 0.65695 -0.03493 " pathEditMode="relative" ptsTypes="fffffffffffffffffffffffffffffffff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265</Words>
  <Application>Microsoft Office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BISWAJIT</dc:creator>
  <cp:lastModifiedBy>BISWAJIT</cp:lastModifiedBy>
  <cp:revision>46</cp:revision>
  <dcterms:created xsi:type="dcterms:W3CDTF">2020-05-04T04:57:38Z</dcterms:created>
  <dcterms:modified xsi:type="dcterms:W3CDTF">2020-05-07T11:00:15Z</dcterms:modified>
</cp:coreProperties>
</file>