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slides/slide62.xml" ContentType="application/vnd.openxmlformats-officedocument.presentationml.slide+xml"/>
  <Override PartName="/ppt/slides/slide31.xml" ContentType="application/vnd.openxmlformats-officedocument.presentationml.slide+xml"/>
  <Override PartName="/ppt/slides/slide71.xml" ContentType="application/vnd.openxmlformats-officedocument.presentationml.slide+xml"/>
  <Override PartName="/ppt/slides/slide56.xml" ContentType="application/vnd.openxmlformats-officedocument.presentationml.slide+xml"/>
  <Override PartName="/ppt/slides/slide15.xml" ContentType="application/vnd.openxmlformats-officedocument.presentationml.slide+xml"/>
  <Override PartName="/ppt/slides/slide13.xml" ContentType="application/vnd.openxmlformats-officedocument.presentationml.slide+xml"/>
  <Override PartName="/ppt/slides/slide79.xml" ContentType="application/vnd.openxmlformats-officedocument.presentationml.slide+xml"/>
  <Override PartName="/ppt/slides/slide14.xml" ContentType="application/vnd.openxmlformats-officedocument.presentationml.slide+xml"/>
  <Override PartName="/ppt/slides/slide57.xml" ContentType="application/vnd.openxmlformats-officedocument.presentationml.slide+xml"/>
  <Override PartName="/ppt/slides/slide100.xml" ContentType="application/vnd.openxmlformats-officedocument.presentationml.slide+xml"/>
  <Override PartName="/ppt/slides/slide36.xml" ContentType="application/vnd.openxmlformats-officedocument.presentationml.slide+xml"/>
  <Override PartName="/ppt/slides/slide70.xml" ContentType="application/vnd.openxmlformats-officedocument.presentationml.slide+xml"/>
  <Override PartName="/ppt/slideLayouts/slideLayout1.xml" ContentType="application/vnd.openxmlformats-officedocument.presentationml.slideLayout+xml"/>
  <Override PartName="/ppt/slides/slide72.xml" ContentType="application/vnd.openxmlformats-officedocument.presentationml.slide+xml"/>
  <Override PartName="/ppt/slides/slide8.xml" ContentType="application/vnd.openxmlformats-officedocument.presentationml.slide+xml"/>
  <Override PartName="/ppt/slides/slide61.xml" ContentType="application/vnd.openxmlformats-officedocument.presentationml.slide+xml"/>
  <Override PartName="/ppt/slides/slide38.xml" ContentType="application/vnd.openxmlformats-officedocument.presentationml.slide+xml"/>
  <Override PartName="/ppt/slideLayouts/slideLayout5.xml" ContentType="application/vnd.openxmlformats-officedocument.presentationml.slideLayout+xml"/>
  <Override PartName="/ppt/slides/slide43.xml" ContentType="application/vnd.openxmlformats-officedocument.presentationml.slide+xml"/>
  <Override PartName="/ppt/slides/slide109.xml" ContentType="application/vnd.openxmlformats-officedocument.presentationml.slide+xml"/>
  <Override PartName="/ppt/slideLayouts/slideLayout10.xml" ContentType="application/vnd.openxmlformats-officedocument.presentationml.slideLayout+xml"/>
  <Override PartName="/ppt/slides/slide83.xml" ContentType="application/vnd.openxmlformats-officedocument.presentationml.slide+xml"/>
  <Override PartName="/ppt/slides/slide26.xml" ContentType="application/vnd.openxmlformats-officedocument.presentationml.slide+xml"/>
  <Override PartName="/ppt/slides/slide77.xml" ContentType="application/vnd.openxmlformats-officedocument.presentationml.slide+xml"/>
  <Override PartName="/ppt/slides/slide64.xml" ContentType="application/vnd.openxmlformats-officedocument.presentationml.slide+xml"/>
  <Override PartName="/ppt/slides/slide10.xml" ContentType="application/vnd.openxmlformats-officedocument.presentationml.slide+xml"/>
  <Override PartName="/ppt/slides/slide115.xml" ContentType="application/vnd.openxmlformats-officedocument.presentationml.slide+xml"/>
  <Override PartName="/ppt/slides/slide69.xml" ContentType="application/vnd.openxmlformats-officedocument.presentationml.slide+xml"/>
  <Override PartName="/ppt/slides/slide41.xml" ContentType="application/vnd.openxmlformats-officedocument.presentationml.slide+xml"/>
  <Override PartName="/ppt/slides/slide39.xml" ContentType="application/vnd.openxmlformats-officedocument.presentationml.slide+xml"/>
  <Override PartName="/ppt/slides/slide16.xml" ContentType="application/vnd.openxmlformats-officedocument.presentationml.slide+xml"/>
  <Override PartName="/ppt/slides/slide1.xml" ContentType="application/vnd.openxmlformats-officedocument.presentationml.slide+xml"/>
  <Override PartName="/ppt/slideLayouts/slideLayout2.xml" ContentType="application/vnd.openxmlformats-officedocument.presentationml.slideLayout+xml"/>
  <Override PartName="/ppt/slides/slide86.xml" ContentType="application/vnd.openxmlformats-officedocument.presentationml.slide+xml"/>
  <Override PartName="/ppt/notesMasters/notesMaster1.xml" ContentType="application/vnd.openxmlformats-officedocument.presentationml.notesMaster+xml"/>
  <Override PartName="/ppt/slides/slide23.xml" ContentType="application/vnd.openxmlformats-officedocument.presentationml.slide+xml"/>
  <Override PartName="/ppt/slides/slide44.xml" ContentType="application/vnd.openxmlformats-officedocument.presentationml.slide+xml"/>
  <Override PartName="/ppt/slides/slide27.xml" ContentType="application/vnd.openxmlformats-officedocument.presentationml.slide+xml"/>
  <Override PartName="/ppt/slides/slide90.xml" ContentType="application/vnd.openxmlformats-officedocument.presentationml.slide+xml"/>
  <Override PartName="/ppt/slides/slide33.xml" ContentType="application/vnd.openxmlformats-officedocument.presentationml.slide+xml"/>
  <Override PartName="/ppt/slides/slide80.xml" ContentType="application/vnd.openxmlformats-officedocument.presentationml.slide+xml"/>
  <Override PartName="/ppt/slides/slide40.xml" ContentType="application/vnd.openxmlformats-officedocument.presentationml.slide+xml"/>
  <Override PartName="/ppt/slides/slide51.xml" ContentType="application/vnd.openxmlformats-officedocument.presentationml.slide+xml"/>
  <Override PartName="/ppt/notesSlides/notesSlide3.xml" ContentType="application/vnd.openxmlformats-officedocument.presentationml.notesSlide+xml"/>
  <Override PartName="/ppt/slides/slide111.xml" ContentType="application/vnd.openxmlformats-officedocument.presentationml.slide+xml"/>
  <Override PartName="/ppt/slides/slide52.xml" ContentType="application/vnd.openxmlformats-officedocument.presentationml.slide+xml"/>
  <Override PartName="/ppt/slides/slide12.xml" ContentType="application/vnd.openxmlformats-officedocument.presentationml.slide+xml"/>
  <Override PartName="/ppt/slides/slide94.xml" ContentType="application/vnd.openxmlformats-officedocument.presentationml.slide+xml"/>
  <Override PartName="/ppt/slides/slide99.xml" ContentType="application/vnd.openxmlformats-officedocument.presentationml.slide+xml"/>
  <Override PartName="/docProps/core.xml" ContentType="application/vnd.openxmlformats-package.core-properties+xml"/>
  <Override PartName="/ppt/slides/slide19.xml" ContentType="application/vnd.openxmlformats-officedocument.presentationml.slide+xml"/>
  <Override PartName="/ppt/slides/slide58.xml" ContentType="application/vnd.openxmlformats-officedocument.presentationml.slide+xml"/>
  <Override PartName="/ppt/slides/slide107.xml" ContentType="application/vnd.openxmlformats-officedocument.presentationml.slide+xml"/>
  <Override PartName="/ppt/slides/slide6.xml" ContentType="application/vnd.openxmlformats-officedocument.presentationml.slide+xml"/>
  <Override PartName="/ppt/slides/slide101.xml" ContentType="application/vnd.openxmlformats-officedocument.presentationml.slide+xml"/>
  <Override PartName="/ppt/slides/slide9.xml" ContentType="application/vnd.openxmlformats-officedocument.presentationml.slide+xml"/>
  <Override PartName="/ppt/slides/slide102.xml" ContentType="application/vnd.openxmlformats-officedocument.presentationml.slide+xml"/>
  <Override PartName="/ppt/slides/slide110.xml" ContentType="application/vnd.openxmlformats-officedocument.presentationml.slide+xml"/>
  <Override PartName="/ppt/slides/slide82.xml" ContentType="application/vnd.openxmlformats-officedocument.presentationml.slide+xml"/>
  <Override PartName="/ppt/slides/slide22.xml" ContentType="application/vnd.openxmlformats-officedocument.presentationml.slide+xml"/>
  <Override PartName="/ppt/slides/slide63.xml" ContentType="application/vnd.openxmlformats-officedocument.presentationml.slide+xml"/>
  <Override PartName="/ppt/slides/slide95.xml" ContentType="application/vnd.openxmlformats-officedocument.presentationml.slide+xml"/>
  <Override PartName="/ppt/slides/slide46.xml" ContentType="application/vnd.openxmlformats-officedocument.presentationml.slide+xml"/>
  <Override PartName="/ppt/slides/slide30.xml" ContentType="application/vnd.openxmlformats-officedocument.presentationml.slide+xml"/>
  <Override PartName="/ppt/slideMasters/slideMaster1.xml" ContentType="application/vnd.openxmlformats-officedocument.presentationml.slideMaster+xml"/>
  <Override PartName="/ppt/slides/slide103.xml" ContentType="application/vnd.openxmlformats-officedocument.presentationml.slide+xml"/>
  <Override PartName="/ppt/slides/slide32.xml" ContentType="application/vnd.openxmlformats-officedocument.presentationml.slide+xml"/>
  <Override PartName="/ppt/slides/slide5.xml" ContentType="application/vnd.openxmlformats-officedocument.presentationml.slide+xml"/>
  <Override PartName="/ppt/presentation.xml" ContentType="application/vnd.openxmlformats-officedocument.presentationml.presentation.main+xml"/>
  <Override PartName="/ppt/slides/slide88.xml" ContentType="application/vnd.openxmlformats-officedocument.presentationml.slide+xml"/>
  <Override PartName="/ppt/slideLayouts/slideLayout6.xml" ContentType="application/vnd.openxmlformats-officedocument.presentationml.slideLayout+xml"/>
  <Override PartName="/ppt/slides/slide113.xml" ContentType="application/vnd.openxmlformats-officedocument.presentationml.slide+xml"/>
  <Override PartName="/ppt/slides/slide85.xml" ContentType="application/vnd.openxmlformats-officedocument.presentationml.slide+xml"/>
  <Override PartName="/ppt/slides/slide42.xml" ContentType="application/vnd.openxmlformats-officedocument.presentationml.slide+xml"/>
  <Override PartName="/ppt/slides/slide24.xml" ContentType="application/vnd.openxmlformats-officedocument.presentationml.slide+xml"/>
  <Override PartName="/ppt/slideLayouts/slideLayout8.xml" ContentType="application/vnd.openxmlformats-officedocument.presentationml.slideLayout+xml"/>
  <Override PartName="/ppt/slides/slide67.xml" ContentType="application/vnd.openxmlformats-officedocument.presentationml.slide+xml"/>
  <Override PartName="/ppt/slides/slide65.xml" ContentType="application/vnd.openxmlformats-officedocument.presentationml.slide+xml"/>
  <Override PartName="/ppt/slides/slide28.xml" ContentType="application/vnd.openxmlformats-officedocument.presentationml.slide+xml"/>
  <Override PartName="/ppt/notesSlides/notesSlide1.xml" ContentType="application/vnd.openxmlformats-officedocument.presentationml.notesSlide+xml"/>
  <Override PartName="/ppt/slides/slide106.xml" ContentType="application/vnd.openxmlformats-officedocument.presentationml.slide+xml"/>
  <Override PartName="/ppt/slides/slide87.xml" ContentType="application/vnd.openxmlformats-officedocument.presentationml.slide+xml"/>
  <Override PartName="/ppt/slides/slide18.xml" ContentType="application/vnd.openxmlformats-officedocument.presentationml.slide+xml"/>
  <Override PartName="/ppt/slides/slide105.xml" ContentType="application/vnd.openxmlformats-officedocument.presentationml.slide+xml"/>
  <Override PartName="/ppt/slides/slide76.xml" ContentType="application/vnd.openxmlformats-officedocument.presentationml.slide+xml"/>
  <Override PartName="/ppt/slides/slide114.xml" ContentType="application/vnd.openxmlformats-officedocument.presentationml.slide+xml"/>
  <Override PartName="/ppt/slides/slide112.xml" ContentType="application/vnd.openxmlformats-officedocument.presentationml.slide+xml"/>
  <Override PartName="/ppt/slideLayouts/slideLayout4.xml" ContentType="application/vnd.openxmlformats-officedocument.presentationml.slideLayout+xml"/>
  <Override PartName="/ppt/slides/slide53.xml" ContentType="application/vnd.openxmlformats-officedocument.presentationml.slide+xml"/>
  <Override PartName="/ppt/theme/theme2.xml" ContentType="application/vnd.openxmlformats-officedocument.theme+xml"/>
  <Override PartName="/ppt/slides/slide66.xml" ContentType="application/vnd.openxmlformats-officedocument.presentationml.slide+xml"/>
  <Override PartName="/ppt/slides/slide4.xml" ContentType="application/vnd.openxmlformats-officedocument.presentationml.slide+xml"/>
  <Override PartName="/ppt/slides/slide84.xml" ContentType="application/vnd.openxmlformats-officedocument.presentationml.slide+xml"/>
  <Override PartName="/ppt/notesSlides/notesSlide4.xml" ContentType="application/vnd.openxmlformats-officedocument.presentationml.notesSlide+xml"/>
  <Override PartName="/ppt/slides/slide96.xml" ContentType="application/vnd.openxmlformats-officedocument.presentationml.slide+xml"/>
  <Override PartName="/ppt/slides/slide89.xml" ContentType="application/vnd.openxmlformats-officedocument.presentationml.slide+xml"/>
  <Override PartName="/ppt/slides/slide93.xml" ContentType="application/vnd.openxmlformats-officedocument.presentationml.slide+xml"/>
  <Override PartName="/ppt/slides/slide98.xml" ContentType="application/vnd.openxmlformats-officedocument.presentationml.slide+xml"/>
  <Override PartName="/ppt/slides/slide7.xml" ContentType="application/vnd.openxmlformats-officedocument.presentationml.slide+xml"/>
  <Override PartName="/ppt/slides/slide97.xml" ContentType="application/vnd.openxmlformats-officedocument.presentationml.slide+xml"/>
  <Override PartName="/ppt/slides/slide34.xml" ContentType="application/vnd.openxmlformats-officedocument.presentationml.slide+xml"/>
  <Override PartName="/ppt/slides/slide108.xml" ContentType="application/vnd.openxmlformats-officedocument.presentationml.slide+xml"/>
  <Override PartName="/ppt/slides/slide91.xml" ContentType="application/vnd.openxmlformats-officedocument.presentationml.slide+xml"/>
  <Override PartName="/ppt/slides/slide73.xml" ContentType="application/vnd.openxmlformats-officedocument.presentationml.slide+xml"/>
  <Override PartName="/ppt/slides/slide75.xml" ContentType="application/vnd.openxmlformats-officedocument.presentationml.slide+xml"/>
  <Override PartName="/ppt/slideLayouts/slideLayout3.xml" ContentType="application/vnd.openxmlformats-officedocument.presentationml.slideLayout+xml"/>
  <Override PartName="/ppt/slides/slide74.xml" ContentType="application/vnd.openxmlformats-officedocument.presentationml.slide+xml"/>
  <Override PartName="/ppt/slides/slide104.xml" ContentType="application/vnd.openxmlformats-officedocument.presentationml.slide+xml"/>
  <Override PartName="/ppt/slides/slide37.xml" ContentType="application/vnd.openxmlformats-officedocument.presentationml.slide+xml"/>
  <Override PartName="/ppt/notesSlides/notesSlide2.xml" ContentType="application/vnd.openxmlformats-officedocument.presentationml.notesSlide+xml"/>
  <Override PartName="/ppt/slides/slide55.xml" ContentType="application/vnd.openxmlformats-officedocument.presentationml.slide+xml"/>
  <Override PartName="/ppt/slides/slide60.xml" ContentType="application/vnd.openxmlformats-officedocument.presentationml.slide+xml"/>
  <Override PartName="/ppt/slides/slide49.xml" ContentType="application/vnd.openxmlformats-officedocument.presentationml.slide+xml"/>
  <Override PartName="/ppt/slides/slide21.xml" ContentType="application/vnd.openxmlformats-officedocument.presentationml.slide+xml"/>
  <Override PartName="/ppt/slides/slide78.xml" ContentType="application/vnd.openxmlformats-officedocument.presentationml.slide+xml"/>
  <Override PartName="/ppt/slides/slide81.xml" ContentType="application/vnd.openxmlformats-officedocument.presentationml.slide+xml"/>
  <Override PartName="/ppt/slides/slide59.xml" ContentType="application/vnd.openxmlformats-officedocument.presentationml.slide+xml"/>
  <Override PartName="/ppt/slideLayouts/slideLayout9.xml" ContentType="application/vnd.openxmlformats-officedocument.presentationml.slideLayout+xml"/>
  <Override PartName="/ppt/slides/slide45.xml" ContentType="application/vnd.openxmlformats-officedocument.presentationml.slide+xml"/>
  <Override PartName="/ppt/presProps.xml" ContentType="application/vnd.openxmlformats-officedocument.presentationml.presProps+xml"/>
  <Override PartName="/ppt/slides/slide48.xml" ContentType="application/vnd.openxmlformats-officedocument.presentationml.slide+xml"/>
  <Override PartName="/ppt/slides/slide20.xml" ContentType="application/vnd.openxmlformats-officedocument.presentationml.slide+xml"/>
  <Override PartName="/ppt/slideLayouts/slideLayout11.xml" ContentType="application/vnd.openxmlformats-officedocument.presentationml.slideLayout+xml"/>
  <Override PartName="/ppt/slides/slide17.xml" ContentType="application/vnd.openxmlformats-officedocument.presentationml.slide+xml"/>
  <Override PartName="/ppt/slides/slide11.xml" ContentType="application/vnd.openxmlformats-officedocument.presentationml.slide+xml"/>
  <Override PartName="/ppt/slideLayouts/slideLayout12.xml" ContentType="application/vnd.openxmlformats-officedocument.presentationml.slideLayout+xml"/>
  <Override PartName="/ppt/slides/slide92.xml" ContentType="application/vnd.openxmlformats-officedocument.presentationml.slide+xml"/>
  <Override PartName="/ppt/slides/slide50.xml" ContentType="application/vnd.openxmlformats-officedocument.presentationml.slide+xml"/>
  <Override PartName="/ppt/slides/slide3.xml" ContentType="application/vnd.openxmlformats-officedocument.presentationml.slide+xml"/>
  <Override PartName="/ppt/slides/slide35.xml" ContentType="application/vnd.openxmlformats-officedocument.presentationml.slide+xml"/>
  <Override PartName="/ppt/slides/slide2.xml" ContentType="application/vnd.openxmlformats-officedocument.presentationml.slide+xml"/>
  <Override PartName="/ppt/slideLayouts/slideLayout7.xml" ContentType="application/vnd.openxmlformats-officedocument.presentationml.slideLayout+xml"/>
  <Override PartName="/ppt/slides/slide68.xml" ContentType="application/vnd.openxmlformats-officedocument.presentationml.slide+xml"/>
  <Override PartName="/ppt/slides/slide54.xml" ContentType="application/vnd.openxmlformats-officedocument.presentationml.slide+xml"/>
  <Override PartName="/ppt/slides/slide47.xml" ContentType="application/vnd.openxmlformats-officedocument.presentationml.slide+xml"/>
  <Override PartName="/ppt/slides/slide29.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Types>
</file>

<file path=_rels/.rels><?xml version="1.0" encoding="UTF-8" standalone="yes"?>
<Relationships xmlns="http://schemas.openxmlformats.org/package/2006/relationships"><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p="http://schemas.openxmlformats.org/presentationml/2006/main" xmlns:a="http://schemas.openxmlformats.org/drawingml/2006/main" xmlns:r="http://schemas.openxmlformats.org/officeDocument/2006/relationships">
  <p:sldMasterIdLst>
    <p:sldMasterId id="2147483660" r:id="rId2"/>
  </p:sldMasterIdLst>
  <p:notesMasterIdLst>
    <p:notesMasterId r:id="rId1"/>
  </p:notesMasterIdLst>
  <p:sldIdLst>
    <p:sldId id="500" r:id="rId3"/>
    <p:sldId id="501" r:id="rId4"/>
    <p:sldId id="502" r:id="rId5"/>
    <p:sldId id="503" r:id="rId6"/>
    <p:sldId id="505" r:id="rId7"/>
    <p:sldId id="506" r:id="rId8"/>
    <p:sldId id="507" r:id="rId9"/>
    <p:sldId id="509" r:id="rId10"/>
    <p:sldId id="511" r:id="rId11"/>
    <p:sldId id="513" r:id="rId12"/>
    <p:sldId id="514" r:id="rId13"/>
    <p:sldId id="515" r:id="rId14"/>
    <p:sldId id="516" r:id="rId15"/>
    <p:sldId id="517" r:id="rId16"/>
    <p:sldId id="518" r:id="rId17"/>
    <p:sldId id="519" r:id="rId18"/>
    <p:sldId id="520" r:id="rId19"/>
    <p:sldId id="521" r:id="rId20"/>
    <p:sldId id="522" r:id="rId21"/>
    <p:sldId id="523" r:id="rId22"/>
    <p:sldId id="524" r:id="rId23"/>
    <p:sldId id="525" r:id="rId24"/>
    <p:sldId id="526" r:id="rId25"/>
    <p:sldId id="527" r:id="rId26"/>
    <p:sldId id="528" r:id="rId27"/>
    <p:sldId id="529" r:id="rId28"/>
    <p:sldId id="530" r:id="rId29"/>
    <p:sldId id="531" r:id="rId30"/>
    <p:sldId id="532" r:id="rId31"/>
    <p:sldId id="533" r:id="rId32"/>
    <p:sldId id="534" r:id="rId33"/>
    <p:sldId id="535" r:id="rId34"/>
    <p:sldId id="536" r:id="rId35"/>
    <p:sldId id="537" r:id="rId36"/>
    <p:sldId id="538" r:id="rId37"/>
    <p:sldId id="539" r:id="rId38"/>
    <p:sldId id="540" r:id="rId39"/>
    <p:sldId id="541" r:id="rId40"/>
    <p:sldId id="542" r:id="rId41"/>
    <p:sldId id="543" r:id="rId42"/>
    <p:sldId id="544" r:id="rId43"/>
    <p:sldId id="545" r:id="rId44"/>
    <p:sldId id="546" r:id="rId45"/>
    <p:sldId id="547" r:id="rId46"/>
    <p:sldId id="548" r:id="rId47"/>
    <p:sldId id="549" r:id="rId48"/>
    <p:sldId id="550" r:id="rId49"/>
    <p:sldId id="551" r:id="rId50"/>
    <p:sldId id="552" r:id="rId51"/>
    <p:sldId id="553" r:id="rId52"/>
    <p:sldId id="554" r:id="rId53"/>
    <p:sldId id="555" r:id="rId54"/>
    <p:sldId id="556" r:id="rId55"/>
    <p:sldId id="557" r:id="rId56"/>
    <p:sldId id="558" r:id="rId57"/>
    <p:sldId id="559" r:id="rId58"/>
    <p:sldId id="560" r:id="rId59"/>
    <p:sldId id="561" r:id="rId60"/>
    <p:sldId id="562" r:id="rId61"/>
    <p:sldId id="563" r:id="rId62"/>
    <p:sldId id="564" r:id="rId63"/>
    <p:sldId id="565" r:id="rId64"/>
    <p:sldId id="566" r:id="rId65"/>
    <p:sldId id="567" r:id="rId66"/>
    <p:sldId id="568" r:id="rId67"/>
    <p:sldId id="569" r:id="rId68"/>
    <p:sldId id="570" r:id="rId69"/>
    <p:sldId id="571" r:id="rId70"/>
    <p:sldId id="572" r:id="rId71"/>
    <p:sldId id="573" r:id="rId72"/>
    <p:sldId id="574" r:id="rId73"/>
    <p:sldId id="575" r:id="rId74"/>
    <p:sldId id="576" r:id="rId75"/>
    <p:sldId id="577" r:id="rId76"/>
    <p:sldId id="578" r:id="rId77"/>
    <p:sldId id="579" r:id="rId78"/>
    <p:sldId id="580" r:id="rId79"/>
    <p:sldId id="581" r:id="rId80"/>
    <p:sldId id="582" r:id="rId81"/>
    <p:sldId id="583" r:id="rId82"/>
    <p:sldId id="584" r:id="rId83"/>
    <p:sldId id="585" r:id="rId84"/>
    <p:sldId id="586" r:id="rId85"/>
    <p:sldId id="587" r:id="rId86"/>
    <p:sldId id="588" r:id="rId87"/>
    <p:sldId id="589" r:id="rId88"/>
    <p:sldId id="590" r:id="rId89"/>
    <p:sldId id="591" r:id="rId90"/>
    <p:sldId id="592" r:id="rId91"/>
    <p:sldId id="593" r:id="rId92"/>
    <p:sldId id="594" r:id="rId93"/>
    <p:sldId id="595" r:id="rId94"/>
    <p:sldId id="596" r:id="rId95"/>
    <p:sldId id="597" r:id="rId96"/>
    <p:sldId id="598" r:id="rId97"/>
    <p:sldId id="599" r:id="rId98"/>
    <p:sldId id="600" r:id="rId99"/>
    <p:sldId id="601" r:id="rId100"/>
    <p:sldId id="602" r:id="rId101"/>
    <p:sldId id="603" r:id="rId102"/>
    <p:sldId id="604" r:id="rId103"/>
    <p:sldId id="605" r:id="rId104"/>
    <p:sldId id="606" r:id="rId105"/>
    <p:sldId id="607" r:id="rId106"/>
    <p:sldId id="608" r:id="rId107"/>
    <p:sldId id="609" r:id="rId108"/>
    <p:sldId id="610" r:id="rId109"/>
    <p:sldId id="611" r:id="rId110"/>
    <p:sldId id="612" r:id="rId111"/>
    <p:sldId id="613" r:id="rId112"/>
    <p:sldId id="614" r:id="rId113"/>
    <p:sldId id="615" r:id="rId114"/>
    <p:sldId id="616" r:id="rId115"/>
    <p:sldId id="617" r:id="rId116"/>
    <p:sldId id="618" r:id="rId117"/>
  </p:sldIdLst>
  <p:sldSz cx="9144000" cy="6858000"/>
  <p:notesSz cx="6858000" cy="9144000"/>
</p:presentation>
</file>

<file path=ppt/presProps.xml><?xml version="1.0" encoding="utf-8"?>
<p:presentationPr xmlns:p="http://schemas.openxmlformats.org/presentationml/2006/main" xmlns:a="http://schemas.openxmlformats.org/drawingml/2006/main" xmlns:r="http://schemas.openxmlformats.org/officeDocument/2006/relationships"/>
</file>

<file path=ppt/_rels/presentation.xml.rels><?xml version="1.0" encoding="UTF-8" standalone="yes"?>
<Relationships xmlns="http://schemas.openxmlformats.org/package/2006/relationships"><Relationship Id="rId12" Type="http://schemas.openxmlformats.org/officeDocument/2006/relationships/slide" Target="slides/slide10.xml"/><Relationship Id="rId114" Type="http://schemas.openxmlformats.org/officeDocument/2006/relationships/slide" Target="slides/slide112.xml"/><Relationship Id="rId38" Type="http://schemas.openxmlformats.org/officeDocument/2006/relationships/slide" Target="slides/slide36.xml"/><Relationship Id="rId103" Type="http://schemas.openxmlformats.org/officeDocument/2006/relationships/slide" Target="slides/slide101.xml"/><Relationship Id="rId29" Type="http://schemas.openxmlformats.org/officeDocument/2006/relationships/slide" Target="slides/slide27.xml"/><Relationship Id="rId81" Type="http://schemas.openxmlformats.org/officeDocument/2006/relationships/slide" Target="slides/slide79.xml"/><Relationship Id="rId4" Type="http://schemas.openxmlformats.org/officeDocument/2006/relationships/slide" Target="slides/slide2.xml"/><Relationship Id="rId42" Type="http://schemas.openxmlformats.org/officeDocument/2006/relationships/slide" Target="slides/slide40.xml"/><Relationship Id="rId71" Type="http://schemas.openxmlformats.org/officeDocument/2006/relationships/slide" Target="slides/slide69.xml"/><Relationship Id="rId9" Type="http://schemas.openxmlformats.org/officeDocument/2006/relationships/slide" Target="slides/slide7.xml"/><Relationship Id="rId94" Type="http://schemas.openxmlformats.org/officeDocument/2006/relationships/slide" Target="slides/slide92.xml"/><Relationship Id="rId31" Type="http://schemas.openxmlformats.org/officeDocument/2006/relationships/slide" Target="slides/slide29.xml"/><Relationship Id="rId48" Type="http://schemas.openxmlformats.org/officeDocument/2006/relationships/slide" Target="slides/slide46.xml"/><Relationship Id="rId43" Type="http://schemas.openxmlformats.org/officeDocument/2006/relationships/slide" Target="slides/slide41.xml"/><Relationship Id="rId33" Type="http://schemas.openxmlformats.org/officeDocument/2006/relationships/slide" Target="slides/slide31.xml"/><Relationship Id="rId104" Type="http://schemas.openxmlformats.org/officeDocument/2006/relationships/slide" Target="slides/slide102.xml"/><Relationship Id="rId24" Type="http://schemas.openxmlformats.org/officeDocument/2006/relationships/slide" Target="slides/slide22.xml"/><Relationship Id="rId80" Type="http://schemas.openxmlformats.org/officeDocument/2006/relationships/slide" Target="slides/slide78.xml"/><Relationship Id="rId87" Type="http://schemas.openxmlformats.org/officeDocument/2006/relationships/slide" Target="slides/slide85.xml"/><Relationship Id="rId45" Type="http://schemas.openxmlformats.org/officeDocument/2006/relationships/slide" Target="slides/slide43.xml"/><Relationship Id="rId76" Type="http://schemas.openxmlformats.org/officeDocument/2006/relationships/slide" Target="slides/slide74.xml"/><Relationship Id="rId6" Type="http://schemas.openxmlformats.org/officeDocument/2006/relationships/slide" Target="slides/slide4.xml"/><Relationship Id="rId88" Type="http://schemas.openxmlformats.org/officeDocument/2006/relationships/slide" Target="slides/slide86.xml"/><Relationship Id="rId119" Type="http://schemas.openxmlformats.org/officeDocument/2006/relationships/theme" Target="theme/theme1.xml"/><Relationship Id="rId107" Type="http://schemas.openxmlformats.org/officeDocument/2006/relationships/slide" Target="slides/slide105.xml"/><Relationship Id="rId89" Type="http://schemas.openxmlformats.org/officeDocument/2006/relationships/slide" Target="slides/slide87.xml"/><Relationship Id="rId66" Type="http://schemas.openxmlformats.org/officeDocument/2006/relationships/slide" Target="slides/slide64.xml"/><Relationship Id="rId51" Type="http://schemas.openxmlformats.org/officeDocument/2006/relationships/slide" Target="slides/slide49.xml"/><Relationship Id="rId85" Type="http://schemas.openxmlformats.org/officeDocument/2006/relationships/slide" Target="slides/slide83.xml"/><Relationship Id="rId40" Type="http://schemas.openxmlformats.org/officeDocument/2006/relationships/slide" Target="slides/slide38.xml"/><Relationship Id="rId54" Type="http://schemas.openxmlformats.org/officeDocument/2006/relationships/slide" Target="slides/slide52.xml"/><Relationship Id="rId28" Type="http://schemas.openxmlformats.org/officeDocument/2006/relationships/slide" Target="slides/slide26.xml"/><Relationship Id="rId16" Type="http://schemas.openxmlformats.org/officeDocument/2006/relationships/slide" Target="slides/slide14.xml"/><Relationship Id="rId79" Type="http://schemas.openxmlformats.org/officeDocument/2006/relationships/slide" Target="slides/slide77.xml"/><Relationship Id="rId20" Type="http://schemas.openxmlformats.org/officeDocument/2006/relationships/slide" Target="slides/slide18.xml"/><Relationship Id="rId108" Type="http://schemas.openxmlformats.org/officeDocument/2006/relationships/slide" Target="slides/slide106.xml"/><Relationship Id="rId60" Type="http://schemas.openxmlformats.org/officeDocument/2006/relationships/slide" Target="slides/slide58.xml"/><Relationship Id="rId68" Type="http://schemas.openxmlformats.org/officeDocument/2006/relationships/slide" Target="slides/slide66.xml"/><Relationship Id="rId11" Type="http://schemas.openxmlformats.org/officeDocument/2006/relationships/slide" Target="slides/slide9.xml"/><Relationship Id="rId14" Type="http://schemas.openxmlformats.org/officeDocument/2006/relationships/slide" Target="slides/slide12.xml"/><Relationship Id="rId7" Type="http://schemas.openxmlformats.org/officeDocument/2006/relationships/slide" Target="slides/slide5.xml"/><Relationship Id="rId73" Type="http://schemas.openxmlformats.org/officeDocument/2006/relationships/slide" Target="slides/slide71.xml"/><Relationship Id="rId70" Type="http://schemas.openxmlformats.org/officeDocument/2006/relationships/slide" Target="slides/slide68.xml"/><Relationship Id="rId27" Type="http://schemas.openxmlformats.org/officeDocument/2006/relationships/slide" Target="slides/slide25.xml"/><Relationship Id="rId61" Type="http://schemas.openxmlformats.org/officeDocument/2006/relationships/slide" Target="slides/slide59.xml"/><Relationship Id="rId95" Type="http://schemas.openxmlformats.org/officeDocument/2006/relationships/slide" Target="slides/slide93.xml"/><Relationship Id="rId101" Type="http://schemas.openxmlformats.org/officeDocument/2006/relationships/slide" Target="slides/slide99.xml"/><Relationship Id="rId22" Type="http://schemas.openxmlformats.org/officeDocument/2006/relationships/slide" Target="slides/slide20.xml"/><Relationship Id="rId91" Type="http://schemas.openxmlformats.org/officeDocument/2006/relationships/slide" Target="slides/slide89.xml"/><Relationship Id="rId78" Type="http://schemas.openxmlformats.org/officeDocument/2006/relationships/slide" Target="slides/slide76.xml"/><Relationship Id="rId72" Type="http://schemas.openxmlformats.org/officeDocument/2006/relationships/slide" Target="slides/slide70.xml"/><Relationship Id="rId65" Type="http://schemas.openxmlformats.org/officeDocument/2006/relationships/slide" Target="slides/slide63.xml"/><Relationship Id="rId10" Type="http://schemas.openxmlformats.org/officeDocument/2006/relationships/slide" Target="slides/slide8.xml"/><Relationship Id="rId115" Type="http://schemas.openxmlformats.org/officeDocument/2006/relationships/slide" Target="slides/slide113.xml"/><Relationship Id="rId52" Type="http://schemas.openxmlformats.org/officeDocument/2006/relationships/slide" Target="slides/slide50.xml"/><Relationship Id="rId64" Type="http://schemas.openxmlformats.org/officeDocument/2006/relationships/slide" Target="slides/slide62.xml"/><Relationship Id="rId109" Type="http://schemas.openxmlformats.org/officeDocument/2006/relationships/slide" Target="slides/slide107.xml"/><Relationship Id="rId47" Type="http://schemas.openxmlformats.org/officeDocument/2006/relationships/slide" Target="slides/slide45.xml"/><Relationship Id="rId99" Type="http://schemas.openxmlformats.org/officeDocument/2006/relationships/slide" Target="slides/slide97.xml"/><Relationship Id="rId58" Type="http://schemas.openxmlformats.org/officeDocument/2006/relationships/slide" Target="slides/slide56.xml"/><Relationship Id="rId50" Type="http://schemas.openxmlformats.org/officeDocument/2006/relationships/slide" Target="slides/slide48.xml"/><Relationship Id="rId46" Type="http://schemas.openxmlformats.org/officeDocument/2006/relationships/slide" Target="slides/slide44.xml"/><Relationship Id="rId15" Type="http://schemas.openxmlformats.org/officeDocument/2006/relationships/slide" Target="slides/slide13.xml"/><Relationship Id="rId117" Type="http://schemas.openxmlformats.org/officeDocument/2006/relationships/slide" Target="slides/slide115.xml"/><Relationship Id="rId25" Type="http://schemas.openxmlformats.org/officeDocument/2006/relationships/slide" Target="slides/slide23.xml"/><Relationship Id="rId74" Type="http://schemas.openxmlformats.org/officeDocument/2006/relationships/slide" Target="slides/slide72.xml"/><Relationship Id="rId62" Type="http://schemas.openxmlformats.org/officeDocument/2006/relationships/slide" Target="slides/slide60.xml"/><Relationship Id="rId35" Type="http://schemas.openxmlformats.org/officeDocument/2006/relationships/slide" Target="slides/slide33.xml"/><Relationship Id="rId13" Type="http://schemas.openxmlformats.org/officeDocument/2006/relationships/slide" Target="slides/slide11.xml"/><Relationship Id="rId8" Type="http://schemas.openxmlformats.org/officeDocument/2006/relationships/slide" Target="slides/slide6.xml"/><Relationship Id="rId44" Type="http://schemas.openxmlformats.org/officeDocument/2006/relationships/slide" Target="slides/slide42.xml"/><Relationship Id="rId5" Type="http://schemas.openxmlformats.org/officeDocument/2006/relationships/slide" Target="slides/slide3.xml"/><Relationship Id="rId36" Type="http://schemas.openxmlformats.org/officeDocument/2006/relationships/slide" Target="slides/slide34.xml"/><Relationship Id="rId98" Type="http://schemas.openxmlformats.org/officeDocument/2006/relationships/slide" Target="slides/slide96.xml"/><Relationship Id="rId23" Type="http://schemas.openxmlformats.org/officeDocument/2006/relationships/slide" Target="slides/slide21.xml"/><Relationship Id="rId2" Type="http://schemas.openxmlformats.org/officeDocument/2006/relationships/slideMaster" Target="slideMasters/slideMaster1.xml"/><Relationship Id="rId102" Type="http://schemas.openxmlformats.org/officeDocument/2006/relationships/slide" Target="slides/slide100.xml"/><Relationship Id="rId90" Type="http://schemas.openxmlformats.org/officeDocument/2006/relationships/slide" Target="slides/slide88.xml"/><Relationship Id="rId59" Type="http://schemas.openxmlformats.org/officeDocument/2006/relationships/slide" Target="slides/slide57.xml"/><Relationship Id="rId116" Type="http://schemas.openxmlformats.org/officeDocument/2006/relationships/slide" Target="slides/slide114.xml"/><Relationship Id="rId96" Type="http://schemas.openxmlformats.org/officeDocument/2006/relationships/slide" Target="slides/slide94.xml"/><Relationship Id="rId110" Type="http://schemas.openxmlformats.org/officeDocument/2006/relationships/slide" Target="slides/slide108.xml"/><Relationship Id="rId57" Type="http://schemas.openxmlformats.org/officeDocument/2006/relationships/slide" Target="slides/slide55.xml"/><Relationship Id="rId41" Type="http://schemas.openxmlformats.org/officeDocument/2006/relationships/slide" Target="slides/slide39.xml"/><Relationship Id="rId56" Type="http://schemas.openxmlformats.org/officeDocument/2006/relationships/slide" Target="slides/slide54.xml"/><Relationship Id="rId84" Type="http://schemas.openxmlformats.org/officeDocument/2006/relationships/slide" Target="slides/slide82.xml"/><Relationship Id="rId100" Type="http://schemas.openxmlformats.org/officeDocument/2006/relationships/slide" Target="slides/slide98.xml"/><Relationship Id="rId97" Type="http://schemas.openxmlformats.org/officeDocument/2006/relationships/slide" Target="slides/slide95.xml"/><Relationship Id="rId39" Type="http://schemas.openxmlformats.org/officeDocument/2006/relationships/slide" Target="slides/slide37.xml"/><Relationship Id="rId106" Type="http://schemas.openxmlformats.org/officeDocument/2006/relationships/slide" Target="slides/slide104.xml"/><Relationship Id="rId105" Type="http://schemas.openxmlformats.org/officeDocument/2006/relationships/slide" Target="slides/slide103.xml"/><Relationship Id="rId113" Type="http://schemas.openxmlformats.org/officeDocument/2006/relationships/slide" Target="slides/slide111.xml"/><Relationship Id="rId69" Type="http://schemas.openxmlformats.org/officeDocument/2006/relationships/slide" Target="slides/slide67.xml"/><Relationship Id="rId77" Type="http://schemas.openxmlformats.org/officeDocument/2006/relationships/slide" Target="slides/slide75.xml"/><Relationship Id="rId53" Type="http://schemas.openxmlformats.org/officeDocument/2006/relationships/slide" Target="slides/slide51.xml"/><Relationship Id="rId34" Type="http://schemas.openxmlformats.org/officeDocument/2006/relationships/slide" Target="slides/slide32.xml"/><Relationship Id="rId111" Type="http://schemas.openxmlformats.org/officeDocument/2006/relationships/slide" Target="slides/slide109.xml"/><Relationship Id="rId83" Type="http://schemas.openxmlformats.org/officeDocument/2006/relationships/slide" Target="slides/slide81.xml"/><Relationship Id="rId82" Type="http://schemas.openxmlformats.org/officeDocument/2006/relationships/slide" Target="slides/slide80.xml"/><Relationship Id="rId1" Type="http://schemas.openxmlformats.org/officeDocument/2006/relationships/notesMaster" Target="notesMasters/notesMaster1.xml"/><Relationship Id="rId86" Type="http://schemas.openxmlformats.org/officeDocument/2006/relationships/slide" Target="slides/slide84.xml"/><Relationship Id="rId30" Type="http://schemas.openxmlformats.org/officeDocument/2006/relationships/slide" Target="slides/slide28.xml"/><Relationship Id="rId18" Type="http://schemas.openxmlformats.org/officeDocument/2006/relationships/slide" Target="slides/slide16.xml"/><Relationship Id="rId75" Type="http://schemas.openxmlformats.org/officeDocument/2006/relationships/slide" Target="slides/slide73.xml"/><Relationship Id="rId26" Type="http://schemas.openxmlformats.org/officeDocument/2006/relationships/slide" Target="slides/slide24.xml"/><Relationship Id="rId92" Type="http://schemas.openxmlformats.org/officeDocument/2006/relationships/slide" Target="slides/slide90.xml"/><Relationship Id="rId49" Type="http://schemas.openxmlformats.org/officeDocument/2006/relationships/slide" Target="slides/slide47.xml"/><Relationship Id="rId21" Type="http://schemas.openxmlformats.org/officeDocument/2006/relationships/slide" Target="slides/slide19.xml"/><Relationship Id="rId112" Type="http://schemas.openxmlformats.org/officeDocument/2006/relationships/slide" Target="slides/slide110.xml"/><Relationship Id="rId67" Type="http://schemas.openxmlformats.org/officeDocument/2006/relationships/slide" Target="slides/slide65.xml"/><Relationship Id="rId63" Type="http://schemas.openxmlformats.org/officeDocument/2006/relationships/slide" Target="slides/slide61.xml"/><Relationship Id="rId32" Type="http://schemas.openxmlformats.org/officeDocument/2006/relationships/slide" Target="slides/slide30.xml"/><Relationship Id="rId19" Type="http://schemas.openxmlformats.org/officeDocument/2006/relationships/slide" Target="slides/slide17.xml"/><Relationship Id="rId118" Type="http://schemas.openxmlformats.org/officeDocument/2006/relationships/presProps" Target="presProps.xml"/><Relationship Id="rId17" Type="http://schemas.openxmlformats.org/officeDocument/2006/relationships/slide" Target="slides/slide15.xml"/><Relationship Id="rId55" Type="http://schemas.openxmlformats.org/officeDocument/2006/relationships/slide" Target="slides/slide53.xml"/><Relationship Id="rId3" Type="http://schemas.openxmlformats.org/officeDocument/2006/relationships/slide" Target="slides/slide1.xml"/><Relationship Id="rId93" Type="http://schemas.openxmlformats.org/officeDocument/2006/relationships/slide" Target="slides/slide91.xml"/><Relationship Id="rId37" Type="http://schemas.openxmlformats.org/officeDocument/2006/relationships/slide" Target="slides/slide3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p="http://schemas.openxmlformats.org/presentationml/2006/main" xmlns:a="http://schemas.openxmlformats.org/drawingml/2006/main" xmlns:r="http://schemas.openxmlformats.org/officeDocument/2006/relationships">
  <p:cSld>
    <p:bg>
      <p:bgRef idx="1001">
        <a:schemeClr val="bg1"/>
      </p:bgRef>
    </p:bg>
    <p:spTree>
      <p:nvGrpSpPr>
        <p:cNvPr id="1" name=""/>
        <p:cNvGrpSpPr/>
        <p:nvPr/>
      </p:nvGrpSpPr>
      <p:grpSpPr>
        <a:xfrm>
          <a:off x="0" y="0"/>
          <a:ext cx="0" cy="0"/>
          <a:chOff x="0" y="0"/>
          <a:chExt cx="0" cy="0"/>
        </a:xfrm>
      </p:grpSpPr>
      <p:sp>
        <p:nvSpPr>
          <p:cNvPr id="2" name=""/>
          <p:cNvSpPr txBox="1"/>
          <p:nvPr>
            <p:ph type="hdr"/>
          </p:nvPr>
        </p:nvSpPr>
        <p:spPr>
          <a:xfrm>
            <a:off x="0" y="0"/>
            <a:ext cx="2971800" cy="457200"/>
          </a:xfrm>
          <a:prstGeom prst="rect"/>
          <a:noFill/>
        </p:spPr>
        <p:txBody>
          <a:bodyPr lIns="91440" tIns="45720" rIns="91440" bIns="45720"/>
          <a:lstStyle>
            <a:lvl1pPr lvl="0" algn="l">
              <a:defRPr sz="1200"/>
            </a:lvl1pPr>
          </a:lstStyle>
          <a:p/>
        </p:txBody>
      </p:sp>
      <p:sp>
        <p:nvSpPr>
          <p:cNvPr id="3" name=""/>
          <p:cNvSpPr txBox="1"/>
          <p:nvPr>
            <p:ph type="dt" idx="1"/>
          </p:nvPr>
        </p:nvSpPr>
        <p:spPr>
          <a:xfrm>
            <a:off x="3884613" y="0"/>
            <a:ext cx="2971800" cy="457200"/>
          </a:xfrm>
          <a:prstGeom prst="rect"/>
          <a:noFill/>
        </p:spPr>
        <p:txBody>
          <a:bodyPr lIns="91440" tIns="45720" rIns="91440" bIns="45720"/>
          <a:lstStyle>
            <a:lvl1pPr lvl="0" algn="r">
              <a:defRPr sz="1200"/>
            </a:lvl1pPr>
          </a:lstStyle>
          <a:p/>
        </p:txBody>
      </p:sp>
      <p:sp>
        <p:nvSpPr>
          <p:cNvPr id="4" name=""/>
          <p:cNvSpPr txBox="1"/>
          <p:nvPr>
            <p:ph type="sldImg" idx="2"/>
          </p:nvPr>
        </p:nvSpPr>
        <p:spPr>
          <a:xfrm>
            <a:off x="1143000" y="685800"/>
            <a:ext cx="4572000" cy="3429000"/>
          </a:xfrm>
          <a:prstGeom prst="rect"/>
          <a:noFill/>
          <a:ln w="12700">
            <a:solidFill>
              <a:srgbClr val="000000"/>
            </a:solidFill>
          </a:ln>
        </p:spPr>
        <p:txBody>
          <a:bodyPr lIns="91440" tIns="45720" rIns="91440" bIns="45720" anchor="ctr"/>
          <a:lstStyle>
            <a:lvl1pPr lvl="0">
              <a:defRPr/>
            </a:lvl1pPr>
          </a:lstStyle>
          <a:p/>
        </p:txBody>
      </p:sp>
      <p:sp>
        <p:nvSpPr>
          <p:cNvPr id="5" name=""/>
          <p:cNvSpPr txBox="1"/>
          <p:nvPr>
            <p:ph type="body" sz="quarter" idx="3"/>
          </p:nvPr>
        </p:nvSpPr>
        <p:spPr>
          <a:xfrm>
            <a:off x="685800" y="4343400"/>
            <a:ext cx="5486400" cy="4114800"/>
          </a:xfrm>
          <a:prstGeom prst="rect"/>
          <a:noFill/>
        </p:spPr>
        <p:txBody>
          <a:bodyPr lIns="91440" tIns="45720" rIns="91440" bIns="45720"/>
          <a:lstStyle>
            <a:lvl1pPr lvl="0">
              <a:defRPr/>
            </a:lvl1p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
          <p:cNvSpPr txBox="1"/>
          <p:nvPr>
            <p:ph type="ftr" sz="quarter" idx="4"/>
          </p:nvPr>
        </p:nvSpPr>
        <p:spPr>
          <a:xfrm>
            <a:off x="0" y="8685214"/>
            <a:ext cx="2971800" cy="457200"/>
          </a:xfrm>
          <a:prstGeom prst="rect"/>
          <a:noFill/>
        </p:spPr>
        <p:txBody>
          <a:bodyPr lIns="91440" tIns="45720" rIns="91440" bIns="45720" anchor="b"/>
          <a:lstStyle>
            <a:lvl1pPr lvl="0" algn="l">
              <a:defRPr sz="1200"/>
            </a:lvl1pPr>
          </a:lstStyle>
          <a:p/>
        </p:txBody>
      </p:sp>
      <p:sp>
        <p:nvSpPr>
          <p:cNvPr id="7" name=""/>
          <p:cNvSpPr txBox="1"/>
          <p:nvPr>
            <p:ph type="sldNum" sz="quarter" idx="5"/>
          </p:nvPr>
        </p:nvSpPr>
        <p:spPr>
          <a:xfrm>
            <a:off x="3884613" y="8685214"/>
            <a:ext cx="2971800" cy="457200"/>
          </a:xfrm>
          <a:prstGeom prst="rect"/>
          <a:noFill/>
        </p:spPr>
        <p:txBody>
          <a:bodyPr lIns="91440" tIns="45720" rIns="91440" bIns="45720" anchor="b"/>
          <a:lstStyle>
            <a:lvl1pPr lvl="0" algn="r">
              <a:defRPr sz="1200"/>
            </a:lvl1pPr>
          </a:lstStyle>
          <a:p>
            <a:fld id="{8B38DBA3-52F9-4AF4-A6A4-FA4D7DB2F99C}" type="slidenum">
              <a:t>&lt;#&gt;</a:t>
            </a:fld>
          </a:p>
        </p:txBody>
      </p:sp>
    </p:spTree>
  </p:cSld>
  <p:clrMap bg1="lt1" tx1="dk1" bg2="lt2" tx2="dk2" accent1="accent1" accent2="accent2" accent3="accent3" accent4="accent4" accent5="accent5" accent6="accent6" hlink="hlink" folHlink="folHlink"/>
</p:notesMaster>
</file>

<file path=ppt/notesSlides/_rels/notesSlide1.xml.rels><?xml version="1.0" encoding="UTF-8" standalone="yes"?>
<Relationships xmlns="http://schemas.openxmlformats.org/package/2006/relationships"></Relationships>
</file>

<file path=ppt/notesSlides/_rels/notesSlide2.xml.rels><?xml version="1.0" encoding="UTF-8" standalone="yes"?>
<Relationships xmlns="http://schemas.openxmlformats.org/package/2006/relationships"></Relationships>
</file>

<file path=ppt/notesSlides/_rels/notesSlide3.xml.rels><?xml version="1.0" encoding="UTF-8" standalone="yes"?>
<Relationships xmlns="http://schemas.openxmlformats.org/package/2006/relationships"></Relationships>
</file>

<file path=ppt/notesSlides/_rels/notesSlide4.xml.rels><?xml version="1.0" encoding="UTF-8" standalone="yes"?>
<Relationships xmlns="http://schemas.openxmlformats.org/package/2006/relationships"></Relationships>
</file>

<file path=ppt/notesSlides/notesSlide1.xml><?xml version="1.0" encoding="utf-8"?>
<p:notes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5"/>
          </p:nvPr>
        </p:nvSpPr>
        <p:spPr>
          <a:xfrm>
            <a:off x="0" y="0"/>
            <a:ext cx="0" cy="0"/>
          </a:xfrm>
          <a:prstGeom prst="rect"/>
          <a:noFill/>
          <a:ln>
            <a:noFill/>
          </a:ln>
        </p:spPr>
        <p:txBody>
          <a:bodyPr/>
          <a:lstStyle>
            <a:lvl1pPr lvl="0">
              <a:defRPr/>
            </a:lvl1pPr>
          </a:lstStyle>
          <a:p>
            <a:fld id="{8B38DBA3-52F9-4AF4-A6A4-FA4D7DB2F99C}" type="slidenum">
              <a:t>&lt;#&gt;</a:t>
            </a:fld>
          </a:p>
        </p:txBody>
      </p:sp>
      <p:sp>
        <p:nvSpPr>
          <p:cNvPr id="3" name=""/>
          <p:cNvSpPr/>
          <p:nvPr/>
        </p:nvSpPr>
        <p:spPr>
          <a:xfrm>
            <a:off x="3886200" y="1"/>
            <a:ext cx="2971800" cy="455084"/>
          </a:xfrm>
          <a:prstGeom prst="rect">
            <a:avLst/>
          </a:prstGeom>
          <a:noFill/>
          <a:ln>
            <a:noFill/>
          </a:ln>
        </p:spPr>
        <p:txBody>
          <a:bodyPr lIns="19050" tIns="0" rIns="19050" bIns="0"/>
          <a:lstStyle>
            <a:lvl1pPr lvl="0">
              <a:defRPr/>
            </a:lvl1pPr>
          </a:lstStyle>
          <a:p>
            <a:pPr lvl="0" algn="r"/>
            <a:r>
              <a:rPr sz="1000" i="1">
                <a:latin typeface="Times New Roman"/>
              </a:rPr>
              <a:t>09/22/97</a:t>
            </a:r>
          </a:p>
        </p:txBody>
      </p:sp>
      <p:sp>
        <p:nvSpPr>
          <p:cNvPr id="4" name=""/>
          <p:cNvSpPr/>
          <p:nvPr/>
        </p:nvSpPr>
        <p:spPr>
          <a:xfrm>
            <a:off x="3886200" y="8684686"/>
            <a:ext cx="2971800" cy="459316"/>
          </a:xfrm>
          <a:prstGeom prst="rect">
            <a:avLst/>
          </a:prstGeom>
          <a:noFill/>
          <a:ln>
            <a:noFill/>
          </a:ln>
        </p:spPr>
        <p:txBody>
          <a:bodyPr lIns="19050" tIns="0" rIns="19050" bIns="0" anchor="b"/>
          <a:lstStyle>
            <a:lvl1pPr lvl="0">
              <a:defRPr/>
            </a:lvl1pPr>
          </a:lstStyle>
          <a:p>
            <a:pPr lvl="0" algn="r"/>
            <a:r>
              <a:rPr sz="1000" i="1">
                <a:latin typeface="Times New Roman"/>
              </a:rPr>
              <a:t>3</a:t>
            </a:r>
          </a:p>
        </p:txBody>
      </p:sp>
      <p:sp>
        <p:nvSpPr>
          <p:cNvPr id="5" name=""/>
          <p:cNvSpPr/>
          <p:nvPr/>
        </p:nvSpPr>
        <p:spPr>
          <a:xfrm>
            <a:off x="0" y="8684686"/>
            <a:ext cx="2971800" cy="459316"/>
          </a:xfrm>
          <a:prstGeom prst="rect">
            <a:avLst/>
          </a:prstGeom>
          <a:noFill/>
          <a:ln>
            <a:noFill/>
          </a:ln>
        </p:spPr>
        <p:txBody>
          <a:bodyPr lIns="19050" tIns="0" rIns="19050" bIns="0" anchor="b"/>
          <a:lstStyle>
            <a:lvl1pPr lvl="0">
              <a:defRPr/>
            </a:lvl1pPr>
          </a:lstStyle>
          <a:p>
            <a:pPr lvl="0"/>
            <a:r>
              <a:rPr sz="1000" i="1">
                <a:latin typeface="Times New Roman"/>
              </a:rPr>
              <a:t>University of Minnesota Extension Service</a:t>
            </a:r>
          </a:p>
        </p:txBody>
      </p:sp>
      <p:sp>
        <p:nvSpPr>
          <p:cNvPr id="6" name=""/>
          <p:cNvSpPr/>
          <p:nvPr/>
        </p:nvSpPr>
        <p:spPr>
          <a:xfrm>
            <a:off x="0" y="1"/>
            <a:ext cx="2971800" cy="455084"/>
          </a:xfrm>
          <a:prstGeom prst="rect">
            <a:avLst/>
          </a:prstGeom>
          <a:noFill/>
          <a:ln>
            <a:noFill/>
          </a:ln>
        </p:spPr>
        <p:txBody>
          <a:bodyPr lIns="19050" tIns="0" rIns="19050" bIns="0"/>
          <a:lstStyle>
            <a:lvl1pPr lvl="0">
              <a:defRPr/>
            </a:lvl1pPr>
          </a:lstStyle>
          <a:p>
            <a:pPr lvl="0"/>
            <a:r>
              <a:rPr sz="1000" i="1">
                <a:latin typeface="Times New Roman"/>
              </a:rPr>
              <a:t>Master Internet Volunteer Program</a:t>
            </a:r>
          </a:p>
        </p:txBody>
      </p:sp>
      <p:sp>
        <p:nvSpPr>
          <p:cNvPr id="7" name=""/>
          <p:cNvSpPr txBox="1"/>
          <p:nvPr>
            <p:ph type="sldImg"/>
          </p:nvPr>
        </p:nvSpPr>
        <p:spPr>
          <a:xfrm>
            <a:off x="0" y="0"/>
            <a:ext cx="0" cy="0"/>
          </a:xfrm>
          <a:prstGeom prst="rect"/>
          <a:noFill/>
          <a:ln w="12700">
            <a:solidFill>
              <a:schemeClr val="tx1"/>
            </a:solidFill>
          </a:ln>
        </p:spPr>
        <p:txBody>
          <a:bodyPr/>
          <a:lstStyle>
            <a:lvl1pPr lvl="0">
              <a:defRPr/>
            </a:lvl1pPr>
          </a:lstStyle>
          <a:p/>
        </p:txBody>
      </p:sp>
      <p:sp>
        <p:nvSpPr>
          <p:cNvPr id="8" name=""/>
          <p:cNvSpPr txBox="1"/>
          <p:nvPr>
            <p:ph type="body" idx="1"/>
          </p:nvPr>
        </p:nvSpPr>
        <p:spPr>
          <a:xfrm>
            <a:off x="914400" y="4343400"/>
            <a:ext cx="5029200" cy="4114800"/>
          </a:xfrm>
          <a:prstGeom prst="rect"/>
          <a:noFill/>
          <a:ln>
            <a:noFill/>
          </a:ln>
        </p:spPr>
        <p:txBody>
          <a:bodyPr lIns="90488" tIns="44450" rIns="90488" bIns="44450"/>
          <a:lstStyle>
            <a:lvl1pPr lvl="0">
              <a:defRPr/>
            </a:lvl1pPr>
          </a:lstStyle>
          <a:p>
            <a:pPr lvl="0">
              <a:buChar char="•"/>
            </a:pPr>
            <a:r>
              <a:rPr/>
              <a:t>Provide information in an organized way</a:t>
            </a:r>
          </a:p>
          <a:p>
            <a:pPr lvl="0">
              <a:buChar char="•"/>
            </a:pPr>
            <a:r>
              <a:rPr/>
              <a:t>Chat Groups</a:t>
            </a:r>
          </a:p>
          <a:p>
            <a:pPr lvl="0">
              <a:buChar char="•"/>
            </a:pPr>
            <a:r>
              <a:rPr/>
              <a:t>Specialized information areas</a:t>
            </a:r>
          </a:p>
          <a:p>
            <a:pPr lvl="0">
              <a:buChar char="•"/>
            </a:pPr>
            <a:r>
              <a:rPr/>
              <a:t>Internet access</a:t>
            </a:r>
          </a:p>
        </p:txBody>
      </p:sp>
    </p:spTree>
  </p:cSld>
</p:notes>
</file>

<file path=ppt/notesSlides/notesSlide2.xml><?xml version="1.0" encoding="utf-8"?>
<p:notes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5"/>
          </p:nvPr>
        </p:nvSpPr>
        <p:spPr>
          <a:xfrm>
            <a:off x="0" y="0"/>
            <a:ext cx="0" cy="0"/>
          </a:xfrm>
          <a:prstGeom prst="rect"/>
          <a:noFill/>
          <a:ln>
            <a:noFill/>
          </a:ln>
        </p:spPr>
        <p:txBody>
          <a:bodyPr/>
          <a:lstStyle>
            <a:lvl1pPr lvl="0">
              <a:defRPr/>
            </a:lvl1pPr>
          </a:lstStyle>
          <a:p>
            <a:fld id="{8B38DBA3-52F9-4AF4-A6A4-FA4D7DB2F99C}" type="slidenum">
              <a:t>&lt;#&gt;</a:t>
            </a:fld>
          </a:p>
        </p:txBody>
      </p:sp>
      <p:sp>
        <p:nvSpPr>
          <p:cNvPr id="3" name=""/>
          <p:cNvSpPr/>
          <p:nvPr/>
        </p:nvSpPr>
        <p:spPr>
          <a:xfrm>
            <a:off x="3886200" y="1"/>
            <a:ext cx="2971800" cy="455084"/>
          </a:xfrm>
          <a:prstGeom prst="rect">
            <a:avLst/>
          </a:prstGeom>
          <a:noFill/>
          <a:ln>
            <a:noFill/>
          </a:ln>
        </p:spPr>
        <p:txBody>
          <a:bodyPr lIns="19050" tIns="0" rIns="19050" bIns="0"/>
          <a:lstStyle>
            <a:lvl1pPr lvl="0">
              <a:defRPr/>
            </a:lvl1pPr>
          </a:lstStyle>
          <a:p>
            <a:pPr lvl="0" algn="r"/>
            <a:r>
              <a:rPr sz="1000" i="1">
                <a:latin typeface="Times New Roman"/>
              </a:rPr>
              <a:t>09/22/97</a:t>
            </a:r>
          </a:p>
        </p:txBody>
      </p:sp>
      <p:sp>
        <p:nvSpPr>
          <p:cNvPr id="4" name=""/>
          <p:cNvSpPr/>
          <p:nvPr/>
        </p:nvSpPr>
        <p:spPr>
          <a:xfrm>
            <a:off x="3886200" y="8684686"/>
            <a:ext cx="2971800" cy="459316"/>
          </a:xfrm>
          <a:prstGeom prst="rect">
            <a:avLst/>
          </a:prstGeom>
          <a:noFill/>
          <a:ln>
            <a:noFill/>
          </a:ln>
        </p:spPr>
        <p:txBody>
          <a:bodyPr lIns="19050" tIns="0" rIns="19050" bIns="0" anchor="b"/>
          <a:lstStyle>
            <a:lvl1pPr lvl="0">
              <a:defRPr/>
            </a:lvl1pPr>
          </a:lstStyle>
          <a:p>
            <a:pPr lvl="0" algn="r"/>
            <a:r>
              <a:rPr sz="1000" i="1">
                <a:latin typeface="Times New Roman"/>
              </a:rPr>
              <a:t>3</a:t>
            </a:r>
          </a:p>
        </p:txBody>
      </p:sp>
      <p:sp>
        <p:nvSpPr>
          <p:cNvPr id="5" name=""/>
          <p:cNvSpPr/>
          <p:nvPr/>
        </p:nvSpPr>
        <p:spPr>
          <a:xfrm>
            <a:off x="0" y="8684686"/>
            <a:ext cx="2971800" cy="459316"/>
          </a:xfrm>
          <a:prstGeom prst="rect">
            <a:avLst/>
          </a:prstGeom>
          <a:noFill/>
          <a:ln>
            <a:noFill/>
          </a:ln>
        </p:spPr>
        <p:txBody>
          <a:bodyPr lIns="19050" tIns="0" rIns="19050" bIns="0" anchor="b"/>
          <a:lstStyle>
            <a:lvl1pPr lvl="0">
              <a:defRPr/>
            </a:lvl1pPr>
          </a:lstStyle>
          <a:p>
            <a:pPr lvl="0"/>
            <a:r>
              <a:rPr sz="1000" i="1">
                <a:latin typeface="Times New Roman"/>
              </a:rPr>
              <a:t>University of Minnesota Extension Service</a:t>
            </a:r>
          </a:p>
        </p:txBody>
      </p:sp>
      <p:sp>
        <p:nvSpPr>
          <p:cNvPr id="6" name=""/>
          <p:cNvSpPr/>
          <p:nvPr/>
        </p:nvSpPr>
        <p:spPr>
          <a:xfrm>
            <a:off x="0" y="1"/>
            <a:ext cx="2971800" cy="455084"/>
          </a:xfrm>
          <a:prstGeom prst="rect">
            <a:avLst/>
          </a:prstGeom>
          <a:noFill/>
          <a:ln>
            <a:noFill/>
          </a:ln>
        </p:spPr>
        <p:txBody>
          <a:bodyPr lIns="19050" tIns="0" rIns="19050" bIns="0"/>
          <a:lstStyle>
            <a:lvl1pPr lvl="0">
              <a:defRPr/>
            </a:lvl1pPr>
          </a:lstStyle>
          <a:p>
            <a:pPr lvl="0"/>
            <a:r>
              <a:rPr sz="1000" i="1">
                <a:latin typeface="Times New Roman"/>
              </a:rPr>
              <a:t>Master Internet Volunteer Program</a:t>
            </a:r>
          </a:p>
        </p:txBody>
      </p:sp>
      <p:sp>
        <p:nvSpPr>
          <p:cNvPr id="7" name=""/>
          <p:cNvSpPr txBox="1"/>
          <p:nvPr>
            <p:ph type="sldImg"/>
          </p:nvPr>
        </p:nvSpPr>
        <p:spPr>
          <a:xfrm>
            <a:off x="0" y="0"/>
            <a:ext cx="0" cy="0"/>
          </a:xfrm>
          <a:prstGeom prst="rect"/>
          <a:noFill/>
          <a:ln w="12700">
            <a:solidFill>
              <a:schemeClr val="tx1"/>
            </a:solidFill>
          </a:ln>
        </p:spPr>
        <p:txBody>
          <a:bodyPr/>
          <a:lstStyle>
            <a:lvl1pPr lvl="0">
              <a:defRPr/>
            </a:lvl1pPr>
          </a:lstStyle>
          <a:p/>
        </p:txBody>
      </p:sp>
      <p:sp>
        <p:nvSpPr>
          <p:cNvPr id="8" name=""/>
          <p:cNvSpPr txBox="1"/>
          <p:nvPr>
            <p:ph type="body" idx="1"/>
          </p:nvPr>
        </p:nvSpPr>
        <p:spPr>
          <a:xfrm>
            <a:off x="914400" y="4343400"/>
            <a:ext cx="5029200" cy="4114800"/>
          </a:xfrm>
          <a:prstGeom prst="rect"/>
          <a:noFill/>
          <a:ln>
            <a:noFill/>
          </a:ln>
        </p:spPr>
        <p:txBody>
          <a:bodyPr lIns="90488" tIns="44450" rIns="90488" bIns="44450"/>
          <a:lstStyle>
            <a:lvl1pPr lvl="0">
              <a:defRPr/>
            </a:lvl1pPr>
          </a:lstStyle>
          <a:p>
            <a:pPr lvl="0">
              <a:buChar char="•"/>
            </a:pPr>
            <a:r>
              <a:rPr/>
              <a:t>Provide information in an organized way</a:t>
            </a:r>
          </a:p>
          <a:p>
            <a:pPr lvl="0">
              <a:buChar char="•"/>
            </a:pPr>
            <a:r>
              <a:rPr/>
              <a:t>Chat Groups</a:t>
            </a:r>
          </a:p>
          <a:p>
            <a:pPr lvl="0">
              <a:buChar char="•"/>
            </a:pPr>
            <a:r>
              <a:rPr/>
              <a:t>Specialized information areas</a:t>
            </a:r>
          </a:p>
          <a:p>
            <a:pPr lvl="0">
              <a:buChar char="•"/>
            </a:pPr>
            <a:r>
              <a:rPr/>
              <a:t>Internet access</a:t>
            </a:r>
          </a:p>
        </p:txBody>
      </p:sp>
    </p:spTree>
  </p:cSld>
</p:notes>
</file>

<file path=ppt/notesSlides/notesSlide3.xml><?xml version="1.0" encoding="utf-8"?>
<p:notes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5"/>
          </p:nvPr>
        </p:nvSpPr>
        <p:spPr>
          <a:xfrm>
            <a:off x="0" y="0"/>
            <a:ext cx="0" cy="0"/>
          </a:xfrm>
          <a:prstGeom prst="rect"/>
          <a:noFill/>
          <a:ln>
            <a:noFill/>
          </a:ln>
        </p:spPr>
        <p:txBody>
          <a:bodyPr/>
          <a:lstStyle>
            <a:lvl1pPr lvl="0">
              <a:defRPr/>
            </a:lvl1pPr>
          </a:lstStyle>
          <a:p>
            <a:fld id="{8B38DBA3-52F9-4AF4-A6A4-FA4D7DB2F99C}" type="slidenum">
              <a:t>&lt;#&gt;</a:t>
            </a:fld>
          </a:p>
        </p:txBody>
      </p:sp>
      <p:sp>
        <p:nvSpPr>
          <p:cNvPr id="3" name=""/>
          <p:cNvSpPr/>
          <p:nvPr/>
        </p:nvSpPr>
        <p:spPr>
          <a:xfrm>
            <a:off x="3886200" y="1"/>
            <a:ext cx="2971800" cy="455084"/>
          </a:xfrm>
          <a:prstGeom prst="rect">
            <a:avLst/>
          </a:prstGeom>
          <a:noFill/>
          <a:ln>
            <a:noFill/>
          </a:ln>
        </p:spPr>
        <p:txBody>
          <a:bodyPr lIns="19050" tIns="0" rIns="19050" bIns="0"/>
          <a:lstStyle>
            <a:lvl1pPr lvl="0">
              <a:defRPr/>
            </a:lvl1pPr>
          </a:lstStyle>
          <a:p>
            <a:pPr lvl="0" algn="r"/>
            <a:r>
              <a:rPr sz="1000" i="1">
                <a:latin typeface="Times New Roman"/>
              </a:rPr>
              <a:t>09/22/97</a:t>
            </a:r>
          </a:p>
        </p:txBody>
      </p:sp>
      <p:sp>
        <p:nvSpPr>
          <p:cNvPr id="4" name=""/>
          <p:cNvSpPr/>
          <p:nvPr/>
        </p:nvSpPr>
        <p:spPr>
          <a:xfrm>
            <a:off x="3886200" y="8684686"/>
            <a:ext cx="2971800" cy="459316"/>
          </a:xfrm>
          <a:prstGeom prst="rect">
            <a:avLst/>
          </a:prstGeom>
          <a:noFill/>
          <a:ln>
            <a:noFill/>
          </a:ln>
        </p:spPr>
        <p:txBody>
          <a:bodyPr lIns="19050" tIns="0" rIns="19050" bIns="0" anchor="b"/>
          <a:lstStyle>
            <a:lvl1pPr lvl="0">
              <a:defRPr/>
            </a:lvl1pPr>
          </a:lstStyle>
          <a:p>
            <a:pPr lvl="0" algn="r"/>
            <a:r>
              <a:rPr sz="1000" i="1">
                <a:latin typeface="Times New Roman"/>
              </a:rPr>
              <a:t>3</a:t>
            </a:r>
          </a:p>
        </p:txBody>
      </p:sp>
      <p:sp>
        <p:nvSpPr>
          <p:cNvPr id="5" name=""/>
          <p:cNvSpPr/>
          <p:nvPr/>
        </p:nvSpPr>
        <p:spPr>
          <a:xfrm>
            <a:off x="0" y="8684686"/>
            <a:ext cx="2971800" cy="459316"/>
          </a:xfrm>
          <a:prstGeom prst="rect">
            <a:avLst/>
          </a:prstGeom>
          <a:noFill/>
          <a:ln>
            <a:noFill/>
          </a:ln>
        </p:spPr>
        <p:txBody>
          <a:bodyPr lIns="19050" tIns="0" rIns="19050" bIns="0" anchor="b"/>
          <a:lstStyle>
            <a:lvl1pPr lvl="0">
              <a:defRPr/>
            </a:lvl1pPr>
          </a:lstStyle>
          <a:p>
            <a:pPr lvl="0"/>
            <a:r>
              <a:rPr sz="1000" i="1">
                <a:latin typeface="Times New Roman"/>
              </a:rPr>
              <a:t>University of Minnesota Extension Service</a:t>
            </a:r>
          </a:p>
        </p:txBody>
      </p:sp>
      <p:sp>
        <p:nvSpPr>
          <p:cNvPr id="6" name=""/>
          <p:cNvSpPr/>
          <p:nvPr/>
        </p:nvSpPr>
        <p:spPr>
          <a:xfrm>
            <a:off x="0" y="1"/>
            <a:ext cx="2971800" cy="455084"/>
          </a:xfrm>
          <a:prstGeom prst="rect">
            <a:avLst/>
          </a:prstGeom>
          <a:noFill/>
          <a:ln>
            <a:noFill/>
          </a:ln>
        </p:spPr>
        <p:txBody>
          <a:bodyPr lIns="19050" tIns="0" rIns="19050" bIns="0"/>
          <a:lstStyle>
            <a:lvl1pPr lvl="0">
              <a:defRPr/>
            </a:lvl1pPr>
          </a:lstStyle>
          <a:p>
            <a:pPr lvl="0"/>
            <a:r>
              <a:rPr sz="1000" i="1">
                <a:latin typeface="Times New Roman"/>
              </a:rPr>
              <a:t>Master Internet Volunteer Program</a:t>
            </a:r>
          </a:p>
        </p:txBody>
      </p:sp>
      <p:sp>
        <p:nvSpPr>
          <p:cNvPr id="7" name=""/>
          <p:cNvSpPr txBox="1"/>
          <p:nvPr>
            <p:ph type="sldImg"/>
          </p:nvPr>
        </p:nvSpPr>
        <p:spPr>
          <a:xfrm>
            <a:off x="0" y="0"/>
            <a:ext cx="0" cy="0"/>
          </a:xfrm>
          <a:prstGeom prst="rect"/>
          <a:noFill/>
          <a:ln w="12700">
            <a:solidFill>
              <a:schemeClr val="tx1"/>
            </a:solidFill>
          </a:ln>
        </p:spPr>
        <p:txBody>
          <a:bodyPr/>
          <a:lstStyle>
            <a:lvl1pPr lvl="0">
              <a:defRPr/>
            </a:lvl1pPr>
          </a:lstStyle>
          <a:p/>
        </p:txBody>
      </p:sp>
      <p:sp>
        <p:nvSpPr>
          <p:cNvPr id="8" name=""/>
          <p:cNvSpPr txBox="1"/>
          <p:nvPr>
            <p:ph type="body" idx="1"/>
          </p:nvPr>
        </p:nvSpPr>
        <p:spPr>
          <a:xfrm>
            <a:off x="914400" y="4343400"/>
            <a:ext cx="5029200" cy="4114800"/>
          </a:xfrm>
          <a:prstGeom prst="rect"/>
          <a:noFill/>
          <a:ln>
            <a:noFill/>
          </a:ln>
        </p:spPr>
        <p:txBody>
          <a:bodyPr lIns="90488" tIns="44450" rIns="90488" bIns="44450"/>
          <a:lstStyle>
            <a:lvl1pPr lvl="0">
              <a:defRPr/>
            </a:lvl1pPr>
          </a:lstStyle>
          <a:p>
            <a:pPr lvl="0">
              <a:buChar char="•"/>
            </a:pPr>
            <a:r>
              <a:rPr/>
              <a:t>Provide information in an organized way</a:t>
            </a:r>
          </a:p>
          <a:p>
            <a:pPr lvl="0">
              <a:buChar char="•"/>
            </a:pPr>
            <a:r>
              <a:rPr/>
              <a:t>Chat Groups</a:t>
            </a:r>
          </a:p>
          <a:p>
            <a:pPr lvl="0">
              <a:buChar char="•"/>
            </a:pPr>
            <a:r>
              <a:rPr/>
              <a:t>Specialized information areas</a:t>
            </a:r>
          </a:p>
          <a:p>
            <a:pPr lvl="0">
              <a:buChar char="•"/>
            </a:pPr>
            <a:r>
              <a:rPr/>
              <a:t>Internet access</a:t>
            </a:r>
          </a:p>
        </p:txBody>
      </p:sp>
    </p:spTree>
  </p:cSld>
</p:notes>
</file>

<file path=ppt/notesSlides/notesSlide4.xml><?xml version="1.0" encoding="utf-8"?>
<p:notes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5"/>
          </p:nvPr>
        </p:nvSpPr>
        <p:spPr>
          <a:xfrm>
            <a:off x="0" y="0"/>
            <a:ext cx="0" cy="0"/>
          </a:xfrm>
          <a:prstGeom prst="rect"/>
          <a:noFill/>
          <a:ln>
            <a:noFill/>
          </a:ln>
        </p:spPr>
        <p:txBody>
          <a:bodyPr/>
          <a:lstStyle>
            <a:lvl1pPr lvl="0">
              <a:defRPr/>
            </a:lvl1pPr>
          </a:lstStyle>
          <a:p>
            <a:fld id="{8B38DBA3-52F9-4AF4-A6A4-FA4D7DB2F99C}" type="slidenum">
              <a:t>&lt;#&gt;</a:t>
            </a:fld>
          </a:p>
        </p:txBody>
      </p:sp>
      <p:sp>
        <p:nvSpPr>
          <p:cNvPr id="3" name=""/>
          <p:cNvSpPr/>
          <p:nvPr/>
        </p:nvSpPr>
        <p:spPr>
          <a:xfrm>
            <a:off x="3886200" y="1"/>
            <a:ext cx="2971800" cy="455084"/>
          </a:xfrm>
          <a:prstGeom prst="rect">
            <a:avLst/>
          </a:prstGeom>
          <a:noFill/>
          <a:ln>
            <a:noFill/>
          </a:ln>
        </p:spPr>
        <p:txBody>
          <a:bodyPr lIns="19050" tIns="0" rIns="19050" bIns="0"/>
          <a:lstStyle>
            <a:lvl1pPr lvl="0">
              <a:defRPr/>
            </a:lvl1pPr>
          </a:lstStyle>
          <a:p>
            <a:pPr lvl="0" algn="r"/>
            <a:r>
              <a:rPr sz="1000" i="1">
                <a:latin typeface="Times New Roman"/>
              </a:rPr>
              <a:t>09/22/97</a:t>
            </a:r>
          </a:p>
        </p:txBody>
      </p:sp>
      <p:sp>
        <p:nvSpPr>
          <p:cNvPr id="4" name=""/>
          <p:cNvSpPr/>
          <p:nvPr/>
        </p:nvSpPr>
        <p:spPr>
          <a:xfrm>
            <a:off x="3886200" y="8684686"/>
            <a:ext cx="2971800" cy="459316"/>
          </a:xfrm>
          <a:prstGeom prst="rect">
            <a:avLst/>
          </a:prstGeom>
          <a:noFill/>
          <a:ln>
            <a:noFill/>
          </a:ln>
        </p:spPr>
        <p:txBody>
          <a:bodyPr lIns="19050" tIns="0" rIns="19050" bIns="0" anchor="b"/>
          <a:lstStyle>
            <a:lvl1pPr lvl="0">
              <a:defRPr/>
            </a:lvl1pPr>
          </a:lstStyle>
          <a:p>
            <a:pPr lvl="0" algn="r"/>
            <a:r>
              <a:rPr sz="1000" i="1">
                <a:latin typeface="Times New Roman"/>
              </a:rPr>
              <a:t>3</a:t>
            </a:r>
          </a:p>
        </p:txBody>
      </p:sp>
      <p:sp>
        <p:nvSpPr>
          <p:cNvPr id="5" name=""/>
          <p:cNvSpPr/>
          <p:nvPr/>
        </p:nvSpPr>
        <p:spPr>
          <a:xfrm>
            <a:off x="0" y="8684686"/>
            <a:ext cx="2971800" cy="459316"/>
          </a:xfrm>
          <a:prstGeom prst="rect">
            <a:avLst/>
          </a:prstGeom>
          <a:noFill/>
          <a:ln>
            <a:noFill/>
          </a:ln>
        </p:spPr>
        <p:txBody>
          <a:bodyPr lIns="19050" tIns="0" rIns="19050" bIns="0" anchor="b"/>
          <a:lstStyle>
            <a:lvl1pPr lvl="0">
              <a:defRPr/>
            </a:lvl1pPr>
          </a:lstStyle>
          <a:p>
            <a:pPr lvl="0"/>
            <a:r>
              <a:rPr sz="1000" i="1">
                <a:latin typeface="Times New Roman"/>
              </a:rPr>
              <a:t>University of Minnesota Extension Service</a:t>
            </a:r>
          </a:p>
        </p:txBody>
      </p:sp>
      <p:sp>
        <p:nvSpPr>
          <p:cNvPr id="6" name=""/>
          <p:cNvSpPr/>
          <p:nvPr/>
        </p:nvSpPr>
        <p:spPr>
          <a:xfrm>
            <a:off x="0" y="1"/>
            <a:ext cx="2971800" cy="455084"/>
          </a:xfrm>
          <a:prstGeom prst="rect">
            <a:avLst/>
          </a:prstGeom>
          <a:noFill/>
          <a:ln>
            <a:noFill/>
          </a:ln>
        </p:spPr>
        <p:txBody>
          <a:bodyPr lIns="19050" tIns="0" rIns="19050" bIns="0"/>
          <a:lstStyle>
            <a:lvl1pPr lvl="0">
              <a:defRPr/>
            </a:lvl1pPr>
          </a:lstStyle>
          <a:p>
            <a:pPr lvl="0"/>
            <a:r>
              <a:rPr sz="1000" i="1">
                <a:latin typeface="Times New Roman"/>
              </a:rPr>
              <a:t>Master Internet Volunteer Program</a:t>
            </a:r>
          </a:p>
        </p:txBody>
      </p:sp>
      <p:sp>
        <p:nvSpPr>
          <p:cNvPr id="7" name=""/>
          <p:cNvSpPr txBox="1"/>
          <p:nvPr>
            <p:ph type="sldImg"/>
          </p:nvPr>
        </p:nvSpPr>
        <p:spPr>
          <a:xfrm>
            <a:off x="0" y="0"/>
            <a:ext cx="0" cy="0"/>
          </a:xfrm>
          <a:prstGeom prst="rect"/>
          <a:noFill/>
          <a:ln w="12700">
            <a:solidFill>
              <a:schemeClr val="tx1"/>
            </a:solidFill>
          </a:ln>
        </p:spPr>
        <p:txBody>
          <a:bodyPr/>
          <a:lstStyle>
            <a:lvl1pPr lvl="0">
              <a:defRPr/>
            </a:lvl1pPr>
          </a:lstStyle>
          <a:p/>
        </p:txBody>
      </p:sp>
      <p:sp>
        <p:nvSpPr>
          <p:cNvPr id="8" name=""/>
          <p:cNvSpPr txBox="1"/>
          <p:nvPr>
            <p:ph type="body" idx="1"/>
          </p:nvPr>
        </p:nvSpPr>
        <p:spPr>
          <a:xfrm>
            <a:off x="914400" y="4343400"/>
            <a:ext cx="5029200" cy="4114800"/>
          </a:xfrm>
          <a:prstGeom prst="rect"/>
          <a:noFill/>
          <a:ln>
            <a:noFill/>
          </a:ln>
        </p:spPr>
        <p:txBody>
          <a:bodyPr lIns="90488" tIns="44450" rIns="90488" bIns="44450"/>
          <a:lstStyle>
            <a:lvl1pPr lvl="0">
              <a:defRPr/>
            </a:lvl1pPr>
          </a:lstStyle>
          <a:p>
            <a:pPr lvl="0">
              <a:buChar char="•"/>
            </a:pPr>
            <a:r>
              <a:rPr/>
              <a:t>Provide information in an organized way</a:t>
            </a:r>
          </a:p>
          <a:p>
            <a:pPr lvl="0">
              <a:buChar char="•"/>
            </a:pPr>
            <a:r>
              <a:rPr/>
              <a:t>Chat Groups</a:t>
            </a:r>
          </a:p>
          <a:p>
            <a:pPr lvl="0">
              <a:buChar char="•"/>
            </a:pPr>
            <a:r>
              <a:rPr/>
              <a:t>Specialized information areas</a:t>
            </a:r>
          </a:p>
          <a:p>
            <a:pPr lvl="0">
              <a:buChar char="•"/>
            </a:pPr>
            <a:r>
              <a:rPr/>
              <a:t>Internet access</a:t>
            </a:r>
          </a:p>
        </p:txBody>
      </p:sp>
    </p:spTree>
  </p:cSld>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p="http://schemas.openxmlformats.org/presentationml/2006/main" xmlns:a="http://schemas.openxmlformats.org/drawingml/2006/main" xmlns:r="http://schemas.openxmlformats.org/officeDocument/2006/relationships">
  <p:cSld name="Content with Caption">
    <p:spTree>
      <p:nvGrpSpPr>
        <p:cNvPr id="1" name=""/>
        <p:cNvGrpSpPr/>
        <p:nvPr/>
      </p:nvGrpSpPr>
      <p:grpSpPr>
        <a:xfrm>
          <a:off x="0" y="0"/>
          <a:ext cx="0" cy="0"/>
          <a:chOff x="0" y="0"/>
          <a:chExt cx="0" cy="0"/>
        </a:xfrm>
      </p:grpSpPr>
      <p:sp>
        <p:nvSpPr>
          <p:cNvPr id="2" name=""/>
          <p:cNvSpPr txBox="1"/>
          <p:nvPr>
            <p:ph type="title"/>
          </p:nvPr>
        </p:nvSpPr>
        <p:spPr>
          <a:xfrm>
            <a:off x="457200" y="273050"/>
            <a:ext cx="3008313" cy="1162050"/>
          </a:xfrm>
          <a:prstGeom prst="rect"/>
          <a:noFill/>
        </p:spPr>
        <p:txBody>
          <a:bodyPr anchor="b"/>
          <a:lstStyle>
            <a:lvl1pPr lvl="0" algn="l">
              <a:defRPr sz="2000" b="1"/>
            </a:lvl1pPr>
          </a:lstStyle>
          <a:p>
            <a:pPr lvl="0"/>
            <a:r>
              <a:rPr/>
              <a:t>Click to edit Master title style</a:t>
            </a:r>
          </a:p>
        </p:txBody>
      </p:sp>
      <p:sp>
        <p:nvSpPr>
          <p:cNvPr id="3" name=""/>
          <p:cNvSpPr txBox="1"/>
          <p:nvPr>
            <p:ph type="body" idx="1"/>
          </p:nvPr>
        </p:nvSpPr>
        <p:spPr>
          <a:xfrm>
            <a:off x="3575050" y="273050"/>
            <a:ext cx="5111750" cy="5853114"/>
          </a:xfrm>
          <a:prstGeom prst="rect"/>
          <a:noFill/>
        </p:spPr>
        <p:txBody>
          <a:bodyPr/>
          <a:lstStyle>
            <a:lvl1pPr lvl="0">
              <a:defRPr sz="3200"/>
            </a:lvl1p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4" name=""/>
          <p:cNvSpPr txBox="1"/>
          <p:nvPr>
            <p:ph type="body" sz="half" idx="2"/>
          </p:nvPr>
        </p:nvSpPr>
        <p:spPr>
          <a:xfrm>
            <a:off x="457200" y="1435100"/>
            <a:ext cx="3008313" cy="4691063"/>
          </a:xfrm>
          <a:prstGeom prst="rect"/>
          <a:noFill/>
        </p:spPr>
        <p:txBody>
          <a:bodyPr/>
          <a:lstStyle>
            <a:lvl1pPr lvl="0" marL="0" indent="0">
              <a:buNone/>
              <a:defRPr sz="1400"/>
            </a:lvl1pPr>
          </a:lstStyle>
          <a:p>
            <a:pPr lvl="0"/>
            <a:r>
              <a:rPr/>
              <a:t>Click to edit Master text styles</a:t>
            </a:r>
          </a:p>
        </p:txBody>
      </p:sp>
      <p:sp>
        <p:nvSpPr>
          <p:cNvPr id="5" name=""/>
          <p:cNvSpPr txBox="1"/>
          <p:nvPr>
            <p:ph type="dt" sz="half" idx="10"/>
          </p:nvPr>
        </p:nvSpPr>
        <p:spPr>
          <a:xfrm>
            <a:off x="457200" y="6356350"/>
            <a:ext cx="2133600" cy="365125"/>
          </a:xfrm>
          <a:prstGeom prst="rect"/>
          <a:noFill/>
        </p:spPr>
        <p:txBody>
          <a:bodyPr/>
          <a:lstStyle>
            <a:lvl1pPr lvl="0">
              <a:defRPr/>
            </a:lvl1pPr>
          </a:lstStyle>
          <a:p/>
        </p:txBody>
      </p:sp>
      <p:sp>
        <p:nvSpPr>
          <p:cNvPr id="6" name=""/>
          <p:cNvSpPr txBox="1"/>
          <p:nvPr>
            <p:ph type="ftr" sz="quarter" idx="11"/>
          </p:nvPr>
        </p:nvSpPr>
        <p:spPr>
          <a:xfrm>
            <a:off x="3124200" y="6356350"/>
            <a:ext cx="2895600" cy="365125"/>
          </a:xfrm>
          <a:prstGeom prst="rect"/>
          <a:noFill/>
        </p:spPr>
        <p:txBody>
          <a:bodyPr/>
          <a:lstStyle>
            <a:lvl1pPr lvl="0">
              <a:defRPr/>
            </a:lvl1pPr>
          </a:lstStyle>
          <a:p/>
        </p:txBody>
      </p:sp>
      <p:sp>
        <p:nvSpPr>
          <p:cNvPr id="7"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spTree>
  </p:cSld>
</p:sldLayout>
</file>

<file path=ppt/slideLayouts/slideLayout10.xml><?xml version="1.0" encoding="utf-8"?>
<p:sldLayout xmlns:p="http://schemas.openxmlformats.org/presentationml/2006/main" xmlns:a="http://schemas.openxmlformats.org/drawingml/2006/main" xmlns:r="http://schemas.openxmlformats.org/officeDocument/2006/relationships">
  <p:cSld name="Title and Vertical Text">
    <p:spTree>
      <p:nvGrpSpPr>
        <p:cNvPr id="1" name=""/>
        <p:cNvGrpSpPr/>
        <p:nvPr/>
      </p:nvGrpSpPr>
      <p:grpSpPr>
        <a:xfrm>
          <a:off x="0" y="0"/>
          <a:ext cx="0" cy="0"/>
          <a:chOff x="0" y="0"/>
          <a:chExt cx="0" cy="0"/>
        </a:xfrm>
      </p:grpSpPr>
      <p:sp>
        <p:nvSpPr>
          <p:cNvPr id="2" name=""/>
          <p:cNvSpPr txBox="1"/>
          <p:nvPr>
            <p:ph type="title"/>
          </p:nvPr>
        </p:nvSpPr>
        <p:spPr>
          <a:xfrm>
            <a:off x="457200" y="274638"/>
            <a:ext cx="8229600" cy="1143000"/>
          </a:xfrm>
          <a:prstGeom prst="rect"/>
          <a:noFill/>
        </p:spPr>
        <p:txBody>
          <a:bodyPr/>
          <a:lstStyle>
            <a:lvl1pPr lvl="0">
              <a:defRPr/>
            </a:lvl1pPr>
          </a:lstStyle>
          <a:p>
            <a:pPr lvl="0"/>
            <a:r>
              <a:rPr/>
              <a:t>Click to edit Master title style</a:t>
            </a:r>
          </a:p>
        </p:txBody>
      </p:sp>
      <p:sp>
        <p:nvSpPr>
          <p:cNvPr id="3" name=""/>
          <p:cNvSpPr txBox="1"/>
          <p:nvPr>
            <p:ph type="body" idx="1"/>
          </p:nvPr>
        </p:nvSpPr>
        <p:spPr>
          <a:xfrm>
            <a:off x="457200" y="1600200"/>
            <a:ext cx="8229600" cy="4525963"/>
          </a:xfrm>
          <a:prstGeom prst="rect"/>
          <a:noFill/>
        </p:spPr>
        <p:txBody>
          <a:bodyPr/>
          <a:lstStyle>
            <a:lvl1pPr lvl="0">
              <a:defRPr/>
            </a:lvl1p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4" name=""/>
          <p:cNvSpPr txBox="1"/>
          <p:nvPr>
            <p:ph type="dt" sz="half" idx="10"/>
          </p:nvPr>
        </p:nvSpPr>
        <p:spPr>
          <a:xfrm>
            <a:off x="457200" y="6356350"/>
            <a:ext cx="2133600" cy="365125"/>
          </a:xfrm>
          <a:prstGeom prst="rect"/>
          <a:noFill/>
        </p:spPr>
        <p:txBody>
          <a:bodyPr/>
          <a:lstStyle>
            <a:lvl1pPr lvl="0">
              <a:defRPr/>
            </a:lvl1pPr>
          </a:lstStyle>
          <a:p/>
        </p:txBody>
      </p:sp>
      <p:sp>
        <p:nvSpPr>
          <p:cNvPr id="5" name=""/>
          <p:cNvSpPr txBox="1"/>
          <p:nvPr>
            <p:ph type="ftr" sz="quarter" idx="11"/>
          </p:nvPr>
        </p:nvSpPr>
        <p:spPr>
          <a:xfrm>
            <a:off x="3124200" y="6356350"/>
            <a:ext cx="2895600" cy="365125"/>
          </a:xfrm>
          <a:prstGeom prst="rect"/>
          <a:noFill/>
        </p:spPr>
        <p:txBody>
          <a:bodyPr/>
          <a:lstStyle>
            <a:lvl1pPr lvl="0">
              <a:defRPr/>
            </a:lvl1pPr>
          </a:lstStyle>
          <a:p/>
        </p:txBody>
      </p:sp>
      <p:sp>
        <p:nvSpPr>
          <p:cNvPr id="6"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spTree>
  </p:cSld>
</p:sldLayout>
</file>

<file path=ppt/slideLayouts/slideLayout11.xml><?xml version="1.0" encoding="utf-8"?>
<p:sldLayout xmlns:p="http://schemas.openxmlformats.org/presentationml/2006/main" xmlns:a="http://schemas.openxmlformats.org/drawingml/2006/main" xmlns:r="http://schemas.openxmlformats.org/officeDocument/2006/relationships">
  <p:cSld name="Two Content">
    <p:spTree>
      <p:nvGrpSpPr>
        <p:cNvPr id="1" name=""/>
        <p:cNvGrpSpPr/>
        <p:nvPr/>
      </p:nvGrpSpPr>
      <p:grpSpPr>
        <a:xfrm>
          <a:off x="0" y="0"/>
          <a:ext cx="0" cy="0"/>
          <a:chOff x="0" y="0"/>
          <a:chExt cx="0" cy="0"/>
        </a:xfrm>
      </p:grpSpPr>
      <p:sp>
        <p:nvSpPr>
          <p:cNvPr id="2" name=""/>
          <p:cNvSpPr txBox="1"/>
          <p:nvPr>
            <p:ph type="title"/>
          </p:nvPr>
        </p:nvSpPr>
        <p:spPr>
          <a:xfrm>
            <a:off x="457200" y="274638"/>
            <a:ext cx="8229600" cy="1143000"/>
          </a:xfrm>
          <a:prstGeom prst="rect"/>
          <a:noFill/>
        </p:spPr>
        <p:txBody>
          <a:bodyPr/>
          <a:lstStyle>
            <a:lvl1pPr lvl="0">
              <a:defRPr/>
            </a:lvl1pPr>
          </a:lstStyle>
          <a:p>
            <a:pPr lvl="0"/>
            <a:r>
              <a:rPr/>
              <a:t>Click to edit Master title style</a:t>
            </a:r>
          </a:p>
        </p:txBody>
      </p:sp>
      <p:sp>
        <p:nvSpPr>
          <p:cNvPr id="3" name=""/>
          <p:cNvSpPr txBox="1"/>
          <p:nvPr>
            <p:ph type="body" sz="half" idx="1"/>
          </p:nvPr>
        </p:nvSpPr>
        <p:spPr>
          <a:xfrm>
            <a:off x="457200" y="1600200"/>
            <a:ext cx="4038600" cy="4525963"/>
          </a:xfrm>
          <a:prstGeom prst="rect"/>
          <a:noFill/>
        </p:spPr>
        <p:txBody>
          <a:bodyPr/>
          <a:lstStyle>
            <a:lvl1pPr lvl="0">
              <a:defRPr sz="2800"/>
            </a:lvl1p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4" name=""/>
          <p:cNvSpPr txBox="1"/>
          <p:nvPr>
            <p:ph type="body" sz="half" idx="2"/>
          </p:nvPr>
        </p:nvSpPr>
        <p:spPr>
          <a:xfrm>
            <a:off x="4648200" y="1600200"/>
            <a:ext cx="4038600" cy="4525963"/>
          </a:xfrm>
          <a:prstGeom prst="rect"/>
          <a:noFill/>
        </p:spPr>
        <p:txBody>
          <a:bodyPr/>
          <a:lstStyle>
            <a:lvl1pPr lvl="0">
              <a:defRPr sz="2800"/>
            </a:lvl1p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5" name=""/>
          <p:cNvSpPr txBox="1"/>
          <p:nvPr>
            <p:ph type="dt" sz="half" idx="10"/>
          </p:nvPr>
        </p:nvSpPr>
        <p:spPr>
          <a:xfrm>
            <a:off x="457200" y="6356350"/>
            <a:ext cx="2133600" cy="365125"/>
          </a:xfrm>
          <a:prstGeom prst="rect"/>
          <a:noFill/>
        </p:spPr>
        <p:txBody>
          <a:bodyPr/>
          <a:lstStyle>
            <a:lvl1pPr lvl="0">
              <a:defRPr/>
            </a:lvl1pPr>
          </a:lstStyle>
          <a:p/>
        </p:txBody>
      </p:sp>
      <p:sp>
        <p:nvSpPr>
          <p:cNvPr id="6" name=""/>
          <p:cNvSpPr txBox="1"/>
          <p:nvPr>
            <p:ph type="ftr" sz="quarter" idx="11"/>
          </p:nvPr>
        </p:nvSpPr>
        <p:spPr>
          <a:xfrm>
            <a:off x="3124200" y="6356350"/>
            <a:ext cx="2895600" cy="365125"/>
          </a:xfrm>
          <a:prstGeom prst="rect"/>
          <a:noFill/>
        </p:spPr>
        <p:txBody>
          <a:bodyPr/>
          <a:lstStyle>
            <a:lvl1pPr lvl="0">
              <a:defRPr/>
            </a:lvl1pPr>
          </a:lstStyle>
          <a:p/>
        </p:txBody>
      </p:sp>
      <p:sp>
        <p:nvSpPr>
          <p:cNvPr id="7"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spTree>
  </p:cSld>
</p:sldLayout>
</file>

<file path=ppt/slideLayouts/slideLayout12.xml><?xml version="1.0" encoding="utf-8"?>
<p:sldLayout xmlns:p="http://schemas.openxmlformats.org/presentationml/2006/main" xmlns:a="http://schemas.openxmlformats.org/drawingml/2006/main" xmlns:r="http://schemas.openxmlformats.org/officeDocument/2006/relationships">
  <p:cSld name="Picture with Caption">
    <p:spTree>
      <p:nvGrpSpPr>
        <p:cNvPr id="1" name=""/>
        <p:cNvGrpSpPr/>
        <p:nvPr/>
      </p:nvGrpSpPr>
      <p:grpSpPr>
        <a:xfrm>
          <a:off x="0" y="0"/>
          <a:ext cx="0" cy="0"/>
          <a:chOff x="0" y="0"/>
          <a:chExt cx="0" cy="0"/>
        </a:xfrm>
      </p:grpSpPr>
      <p:sp>
        <p:nvSpPr>
          <p:cNvPr id="2" name=""/>
          <p:cNvSpPr txBox="1"/>
          <p:nvPr>
            <p:ph type="title"/>
          </p:nvPr>
        </p:nvSpPr>
        <p:spPr>
          <a:xfrm>
            <a:off x="1792288" y="4800600"/>
            <a:ext cx="5486401" cy="566738"/>
          </a:xfrm>
          <a:prstGeom prst="rect"/>
          <a:noFill/>
        </p:spPr>
        <p:txBody>
          <a:bodyPr anchor="b"/>
          <a:lstStyle>
            <a:lvl1pPr lvl="0" algn="l">
              <a:defRPr sz="2000" b="1"/>
            </a:lvl1pPr>
          </a:lstStyle>
          <a:p>
            <a:pPr lvl="0"/>
            <a:r>
              <a:rPr/>
              <a:t>Click to edit Master title style</a:t>
            </a:r>
          </a:p>
        </p:txBody>
      </p:sp>
      <p:sp>
        <p:nvSpPr>
          <p:cNvPr id="3" name=""/>
          <p:cNvSpPr txBox="1"/>
          <p:nvPr>
            <p:ph type="obj" idx="1"/>
          </p:nvPr>
        </p:nvSpPr>
        <p:spPr>
          <a:xfrm>
            <a:off x="1792288" y="612775"/>
            <a:ext cx="5486401" cy="4114800"/>
          </a:xfrm>
          <a:prstGeom prst="rect"/>
          <a:noFill/>
        </p:spPr>
        <p:txBody>
          <a:bodyPr/>
          <a:lstStyle>
            <a:lvl1pPr lvl="0" marL="0" indent="0">
              <a:buNone/>
              <a:defRPr sz="3200"/>
            </a:lvl1pPr>
          </a:lstStyle>
          <a:p/>
        </p:txBody>
      </p:sp>
      <p:sp>
        <p:nvSpPr>
          <p:cNvPr id="4" name=""/>
          <p:cNvSpPr txBox="1"/>
          <p:nvPr>
            <p:ph type="body" sz="half" idx="2"/>
          </p:nvPr>
        </p:nvSpPr>
        <p:spPr>
          <a:xfrm>
            <a:off x="1792288" y="5367338"/>
            <a:ext cx="5486401" cy="804862"/>
          </a:xfrm>
          <a:prstGeom prst="rect"/>
          <a:noFill/>
        </p:spPr>
        <p:txBody>
          <a:bodyPr/>
          <a:lstStyle>
            <a:lvl1pPr lvl="0" marL="0" indent="0">
              <a:buNone/>
              <a:defRPr sz="1400"/>
            </a:lvl1pPr>
          </a:lstStyle>
          <a:p>
            <a:pPr lvl="0"/>
            <a:r>
              <a:rPr/>
              <a:t>Click to edit Master text styles</a:t>
            </a:r>
          </a:p>
        </p:txBody>
      </p:sp>
      <p:sp>
        <p:nvSpPr>
          <p:cNvPr id="5" name=""/>
          <p:cNvSpPr txBox="1"/>
          <p:nvPr>
            <p:ph type="dt" sz="half" idx="10"/>
          </p:nvPr>
        </p:nvSpPr>
        <p:spPr>
          <a:xfrm>
            <a:off x="457200" y="6356350"/>
            <a:ext cx="2133600" cy="365125"/>
          </a:xfrm>
          <a:prstGeom prst="rect"/>
          <a:noFill/>
        </p:spPr>
        <p:txBody>
          <a:bodyPr/>
          <a:lstStyle>
            <a:lvl1pPr lvl="0">
              <a:defRPr/>
            </a:lvl1pPr>
          </a:lstStyle>
          <a:p/>
        </p:txBody>
      </p:sp>
      <p:sp>
        <p:nvSpPr>
          <p:cNvPr id="6" name=""/>
          <p:cNvSpPr txBox="1"/>
          <p:nvPr>
            <p:ph type="ftr" sz="quarter" idx="11"/>
          </p:nvPr>
        </p:nvSpPr>
        <p:spPr>
          <a:xfrm>
            <a:off x="3124200" y="6356350"/>
            <a:ext cx="2895600" cy="365125"/>
          </a:xfrm>
          <a:prstGeom prst="rect"/>
          <a:noFill/>
        </p:spPr>
        <p:txBody>
          <a:bodyPr/>
          <a:lstStyle>
            <a:lvl1pPr lvl="0">
              <a:defRPr/>
            </a:lvl1pPr>
          </a:lstStyle>
          <a:p/>
        </p:txBody>
      </p:sp>
      <p:sp>
        <p:nvSpPr>
          <p:cNvPr id="7"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spTree>
  </p:cSld>
</p:sldLayout>
</file>

<file path=ppt/slideLayouts/slideLayout2.xml><?xml version="1.0" encoding="utf-8"?>
<p:sldLayout xmlns:p="http://schemas.openxmlformats.org/presentationml/2006/main" xmlns:a="http://schemas.openxmlformats.org/drawingml/2006/main" xmlns:r="http://schemas.openxmlformats.org/officeDocument/2006/relationships">
  <p:cSld name="Section Header">
    <p:spTree>
      <p:nvGrpSpPr>
        <p:cNvPr id="1" name=""/>
        <p:cNvGrpSpPr/>
        <p:nvPr/>
      </p:nvGrpSpPr>
      <p:grpSpPr>
        <a:xfrm>
          <a:off x="0" y="0"/>
          <a:ext cx="0" cy="0"/>
          <a:chOff x="0" y="0"/>
          <a:chExt cx="0" cy="0"/>
        </a:xfrm>
      </p:grpSpPr>
      <p:sp>
        <p:nvSpPr>
          <p:cNvPr id="2" name=""/>
          <p:cNvSpPr txBox="1"/>
          <p:nvPr>
            <p:ph type="title"/>
          </p:nvPr>
        </p:nvSpPr>
        <p:spPr>
          <a:xfrm>
            <a:off x="722313" y="4406900"/>
            <a:ext cx="7772401" cy="1362075"/>
          </a:xfrm>
          <a:prstGeom prst="rect"/>
          <a:noFill/>
        </p:spPr>
        <p:txBody>
          <a:bodyPr anchor="t"/>
          <a:lstStyle>
            <a:lvl1pPr lvl="0" algn="l">
              <a:defRPr sz="4000" b="1"/>
            </a:lvl1pPr>
          </a:lstStyle>
          <a:p>
            <a:pPr lvl="0"/>
            <a:r>
              <a:rPr/>
              <a:t>Click to edit Master title style</a:t>
            </a:r>
          </a:p>
        </p:txBody>
      </p:sp>
      <p:sp>
        <p:nvSpPr>
          <p:cNvPr id="3" name=""/>
          <p:cNvSpPr txBox="1"/>
          <p:nvPr>
            <p:ph type="body" idx="1"/>
          </p:nvPr>
        </p:nvSpPr>
        <p:spPr>
          <a:xfrm>
            <a:off x="722313" y="2906713"/>
            <a:ext cx="7772401" cy="1500187"/>
          </a:xfrm>
          <a:prstGeom prst="rect"/>
          <a:noFill/>
        </p:spPr>
        <p:txBody>
          <a:bodyPr anchor="b"/>
          <a:lstStyle>
            <a:lvl1pPr lvl="0" marL="0" indent="0">
              <a:buNone/>
              <a:defRPr sz="2000">
                <a:solidFill>
                  <a:schemeClr val="tx1">
                    <a:tint val="75000"/>
                  </a:schemeClr>
                </a:solidFill>
              </a:defRPr>
            </a:lvl1pPr>
          </a:lstStyle>
          <a:p>
            <a:pPr lvl="0"/>
            <a:r>
              <a:rPr/>
              <a:t>Click to edit Master text styles</a:t>
            </a:r>
          </a:p>
        </p:txBody>
      </p:sp>
      <p:sp>
        <p:nvSpPr>
          <p:cNvPr id="4" name=""/>
          <p:cNvSpPr txBox="1"/>
          <p:nvPr>
            <p:ph type="dt" sz="half" idx="10"/>
          </p:nvPr>
        </p:nvSpPr>
        <p:spPr>
          <a:xfrm>
            <a:off x="457200" y="6356350"/>
            <a:ext cx="2133600" cy="365125"/>
          </a:xfrm>
          <a:prstGeom prst="rect"/>
          <a:noFill/>
        </p:spPr>
        <p:txBody>
          <a:bodyPr/>
          <a:lstStyle>
            <a:lvl1pPr lvl="0">
              <a:defRPr/>
            </a:lvl1pPr>
          </a:lstStyle>
          <a:p/>
        </p:txBody>
      </p:sp>
      <p:sp>
        <p:nvSpPr>
          <p:cNvPr id="5" name=""/>
          <p:cNvSpPr txBox="1"/>
          <p:nvPr>
            <p:ph type="ftr" sz="quarter" idx="11"/>
          </p:nvPr>
        </p:nvSpPr>
        <p:spPr>
          <a:xfrm>
            <a:off x="3124200" y="6356350"/>
            <a:ext cx="2895600" cy="365125"/>
          </a:xfrm>
          <a:prstGeom prst="rect"/>
          <a:noFill/>
        </p:spPr>
        <p:txBody>
          <a:bodyPr/>
          <a:lstStyle>
            <a:lvl1pPr lvl="0">
              <a:defRPr/>
            </a:lvl1pPr>
          </a:lstStyle>
          <a:p/>
        </p:txBody>
      </p:sp>
      <p:sp>
        <p:nvSpPr>
          <p:cNvPr id="6"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spTree>
  </p:cSld>
</p:sldLayout>
</file>

<file path=ppt/slideLayouts/slideLayout3.xml><?xml version="1.0" encoding="utf-8"?>
<p:sldLayout xmlns:p="http://schemas.openxmlformats.org/presentationml/2006/main" xmlns:a="http://schemas.openxmlformats.org/drawingml/2006/main" xmlns:r="http://schemas.openxmlformats.org/officeDocument/2006/relationships">
  <p:cSld name="Blank">
    <p:spTree>
      <p:nvGrpSpPr>
        <p:cNvPr id="1" name=""/>
        <p:cNvGrpSpPr/>
        <p:nvPr/>
      </p:nvGrpSpPr>
      <p:grpSpPr>
        <a:xfrm>
          <a:off x="0" y="0"/>
          <a:ext cx="0" cy="0"/>
          <a:chOff x="0" y="0"/>
          <a:chExt cx="0" cy="0"/>
        </a:xfrm>
      </p:grpSpPr>
      <p:sp>
        <p:nvSpPr>
          <p:cNvPr id="2" name=""/>
          <p:cNvSpPr txBox="1"/>
          <p:nvPr>
            <p:ph type="dt" sz="half" idx="10"/>
          </p:nvPr>
        </p:nvSpPr>
        <p:spPr>
          <a:xfrm>
            <a:off x="457200" y="6356350"/>
            <a:ext cx="2133600" cy="365125"/>
          </a:xfrm>
          <a:prstGeom prst="rect"/>
          <a:noFill/>
        </p:spPr>
        <p:txBody>
          <a:bodyPr/>
          <a:lstStyle>
            <a:lvl1pPr lvl="0">
              <a:defRPr/>
            </a:lvl1pPr>
          </a:lstStyle>
          <a:p/>
        </p:txBody>
      </p:sp>
      <p:sp>
        <p:nvSpPr>
          <p:cNvPr id="3" name=""/>
          <p:cNvSpPr txBox="1"/>
          <p:nvPr>
            <p:ph type="ftr" sz="quarter" idx="11"/>
          </p:nvPr>
        </p:nvSpPr>
        <p:spPr>
          <a:xfrm>
            <a:off x="3124200" y="6356350"/>
            <a:ext cx="2895600" cy="365125"/>
          </a:xfrm>
          <a:prstGeom prst="rect"/>
          <a:noFill/>
        </p:spPr>
        <p:txBody>
          <a:bodyPr/>
          <a:lstStyle>
            <a:lvl1pPr lvl="0">
              <a:defRPr/>
            </a:lvl1pPr>
          </a:lstStyle>
          <a:p/>
        </p:txBody>
      </p:sp>
      <p:sp>
        <p:nvSpPr>
          <p:cNvPr id="4"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spTree>
  </p:cSld>
</p:sldLayout>
</file>

<file path=ppt/slideLayouts/slideLayout4.xml><?xml version="1.0" encoding="utf-8"?>
<p:sldLayout xmlns:p="http://schemas.openxmlformats.org/presentationml/2006/main" xmlns:a="http://schemas.openxmlformats.org/drawingml/2006/main" xmlns:r="http://schemas.openxmlformats.org/officeDocument/2006/relationships">
  <p:cSld name="Title and Table">
    <p:spTree>
      <p:nvGrpSpPr>
        <p:cNvPr id="1" name=""/>
        <p:cNvGrpSpPr/>
        <p:nvPr/>
      </p:nvGrpSpPr>
      <p:grpSpPr>
        <a:xfrm>
          <a:off x="0" y="0"/>
          <a:ext cx="0" cy="0"/>
          <a:chOff x="0" y="0"/>
          <a:chExt cx="0" cy="0"/>
        </a:xfrm>
      </p:grpSpPr>
      <p:sp>
        <p:nvSpPr>
          <p:cNvPr id="2" name=""/>
          <p:cNvSpPr txBox="1"/>
          <p:nvPr>
            <p:ph type="title"/>
          </p:nvPr>
        </p:nvSpPr>
        <p:spPr>
          <a:xfrm>
            <a:off x="457200" y="274638"/>
            <a:ext cx="8229600" cy="1143000"/>
          </a:xfrm>
          <a:prstGeom prst="rect"/>
          <a:noFill/>
        </p:spPr>
        <p:txBody>
          <a:bodyPr/>
          <a:lstStyle>
            <a:lvl1pPr lvl="0">
              <a:defRPr/>
            </a:lvl1pPr>
          </a:lstStyle>
          <a:p>
            <a:pPr lvl="0"/>
            <a:r>
              <a:rPr/>
              <a:t>Click to edit Master title style</a:t>
            </a:r>
          </a:p>
        </p:txBody>
      </p:sp>
      <p:sp>
        <p:nvSpPr>
          <p:cNvPr id="3" name=""/>
          <p:cNvSpPr txBox="1"/>
          <p:nvPr>
            <p:ph type="tbl" idx="1"/>
          </p:nvPr>
        </p:nvSpPr>
        <p:spPr>
          <a:xfrm>
            <a:off x="457200" y="1600200"/>
            <a:ext cx="8229600" cy="4525963"/>
          </a:xfrm>
          <a:prstGeom prst="rect"/>
          <a:noFill/>
        </p:spPr>
        <p:txBody>
          <a:bodyPr/>
          <a:lstStyle>
            <a:lvl1pPr lvl="0">
              <a:defRPr/>
            </a:lvl1pPr>
          </a:lstStyle>
          <a:p/>
        </p:txBody>
      </p:sp>
      <p:sp>
        <p:nvSpPr>
          <p:cNvPr id="4" name=""/>
          <p:cNvSpPr txBox="1"/>
          <p:nvPr>
            <p:ph type="dt" sz="half" idx="10"/>
          </p:nvPr>
        </p:nvSpPr>
        <p:spPr>
          <a:xfrm>
            <a:off x="457200" y="6245225"/>
            <a:ext cx="2133600" cy="476250"/>
          </a:xfrm>
          <a:prstGeom prst="rect"/>
          <a:noFill/>
        </p:spPr>
        <p:txBody>
          <a:bodyPr/>
          <a:lstStyle>
            <a:lvl1pPr lvl="0">
              <a:defRPr/>
            </a:lvl1pPr>
          </a:lstStyle>
          <a:p/>
        </p:txBody>
      </p:sp>
      <p:sp>
        <p:nvSpPr>
          <p:cNvPr id="5" name=""/>
          <p:cNvSpPr txBox="1"/>
          <p:nvPr>
            <p:ph type="ftr" sz="quarter" idx="11"/>
          </p:nvPr>
        </p:nvSpPr>
        <p:spPr>
          <a:xfrm>
            <a:off x="3124200" y="6245225"/>
            <a:ext cx="2895600" cy="476250"/>
          </a:xfrm>
          <a:prstGeom prst="rect"/>
          <a:noFill/>
        </p:spPr>
        <p:txBody>
          <a:bodyPr/>
          <a:lstStyle>
            <a:lvl1pPr lvl="0">
              <a:defRPr/>
            </a:lvl1pPr>
          </a:lstStyle>
          <a:p/>
        </p:txBody>
      </p:sp>
      <p:sp>
        <p:nvSpPr>
          <p:cNvPr id="6" name=""/>
          <p:cNvSpPr txBox="1"/>
          <p:nvPr>
            <p:ph type="sldNum" sz="quarter" idx="12"/>
          </p:nvPr>
        </p:nvSpPr>
        <p:spPr>
          <a:xfrm>
            <a:off x="6553200" y="6245225"/>
            <a:ext cx="2133600" cy="476250"/>
          </a:xfrm>
          <a:prstGeom prst="rect"/>
          <a:noFill/>
        </p:spPr>
        <p:txBody>
          <a:bodyPr/>
          <a:lstStyle>
            <a:lvl1pPr lvl="0">
              <a:defRPr/>
            </a:lvl1pPr>
          </a:lstStyle>
          <a:p>
            <a:fld id="{8B38DBA3-52F9-4AF4-A6A4-FA4D7DB2F99C}" type="slidenum">
              <a:t>&lt;#&gt;</a:t>
            </a:fld>
          </a:p>
        </p:txBody>
      </p:sp>
    </p:spTree>
  </p:cSld>
</p:sldLayout>
</file>

<file path=ppt/slideLayouts/slideLayout5.xml><?xml version="1.0" encoding="utf-8"?>
<p:sldLayout xmlns:p="http://schemas.openxmlformats.org/presentationml/2006/main" xmlns:a="http://schemas.openxmlformats.org/drawingml/2006/main" xmlns:r="http://schemas.openxmlformats.org/officeDocument/2006/relationships">
  <p:cSld name="Title and Content">
    <p:spTree>
      <p:nvGrpSpPr>
        <p:cNvPr id="1" name=""/>
        <p:cNvGrpSpPr/>
        <p:nvPr/>
      </p:nvGrpSpPr>
      <p:grpSpPr>
        <a:xfrm>
          <a:off x="0" y="0"/>
          <a:ext cx="0" cy="0"/>
          <a:chOff x="0" y="0"/>
          <a:chExt cx="0" cy="0"/>
        </a:xfrm>
      </p:grpSpPr>
      <p:sp>
        <p:nvSpPr>
          <p:cNvPr id="2" name=""/>
          <p:cNvSpPr txBox="1"/>
          <p:nvPr>
            <p:ph type="title"/>
          </p:nvPr>
        </p:nvSpPr>
        <p:spPr>
          <a:xfrm>
            <a:off x="457200" y="274638"/>
            <a:ext cx="8229600" cy="1143000"/>
          </a:xfrm>
          <a:prstGeom prst="rect"/>
          <a:noFill/>
        </p:spPr>
        <p:txBody>
          <a:bodyPr/>
          <a:lstStyle>
            <a:lvl1pPr lvl="0">
              <a:defRPr/>
            </a:lvl1pPr>
          </a:lstStyle>
          <a:p>
            <a:pPr lvl="0"/>
            <a:r>
              <a:rPr/>
              <a:t>Click to edit Master title style</a:t>
            </a:r>
          </a:p>
        </p:txBody>
      </p:sp>
      <p:sp>
        <p:nvSpPr>
          <p:cNvPr id="3" name=""/>
          <p:cNvSpPr txBox="1"/>
          <p:nvPr>
            <p:ph type="body" idx="1"/>
          </p:nvPr>
        </p:nvSpPr>
        <p:spPr>
          <a:xfrm>
            <a:off x="457200" y="1600200"/>
            <a:ext cx="8229600" cy="4525963"/>
          </a:xfrm>
          <a:prstGeom prst="rect"/>
          <a:noFill/>
        </p:spPr>
        <p:txBody>
          <a:bodyPr/>
          <a:lstStyle>
            <a:lvl1pPr lvl="0">
              <a:defRPr/>
            </a:lvl1p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4" name=""/>
          <p:cNvSpPr txBox="1"/>
          <p:nvPr>
            <p:ph type="dt" sz="half" idx="10"/>
          </p:nvPr>
        </p:nvSpPr>
        <p:spPr>
          <a:xfrm>
            <a:off x="457200" y="6356350"/>
            <a:ext cx="2133600" cy="365125"/>
          </a:xfrm>
          <a:prstGeom prst="rect"/>
          <a:noFill/>
        </p:spPr>
        <p:txBody>
          <a:bodyPr/>
          <a:lstStyle>
            <a:lvl1pPr lvl="0">
              <a:defRPr/>
            </a:lvl1pPr>
          </a:lstStyle>
          <a:p/>
        </p:txBody>
      </p:sp>
      <p:sp>
        <p:nvSpPr>
          <p:cNvPr id="5" name=""/>
          <p:cNvSpPr txBox="1"/>
          <p:nvPr>
            <p:ph type="ftr" sz="quarter" idx="11"/>
          </p:nvPr>
        </p:nvSpPr>
        <p:spPr>
          <a:xfrm>
            <a:off x="3124200" y="6356350"/>
            <a:ext cx="2895600" cy="365125"/>
          </a:xfrm>
          <a:prstGeom prst="rect"/>
          <a:noFill/>
        </p:spPr>
        <p:txBody>
          <a:bodyPr/>
          <a:lstStyle>
            <a:lvl1pPr lvl="0">
              <a:defRPr/>
            </a:lvl1pPr>
          </a:lstStyle>
          <a:p/>
        </p:txBody>
      </p:sp>
      <p:sp>
        <p:nvSpPr>
          <p:cNvPr id="6"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spTree>
  </p:cSld>
</p:sldLayout>
</file>

<file path=ppt/slideLayouts/slideLayout6.xml><?xml version="1.0" encoding="utf-8"?>
<p:sldLayout xmlns:p="http://schemas.openxmlformats.org/presentationml/2006/main" xmlns:a="http://schemas.openxmlformats.org/drawingml/2006/main" xmlns:r="http://schemas.openxmlformats.org/officeDocument/2006/relationships">
  <p:cSld name="Title Slide">
    <p:spTree>
      <p:nvGrpSpPr>
        <p:cNvPr id="1" name=""/>
        <p:cNvGrpSpPr/>
        <p:nvPr/>
      </p:nvGrpSpPr>
      <p:grpSpPr>
        <a:xfrm>
          <a:off x="0" y="0"/>
          <a:ext cx="0" cy="0"/>
          <a:chOff x="0" y="0"/>
          <a:chExt cx="0" cy="0"/>
        </a:xfrm>
      </p:grpSpPr>
      <p:sp>
        <p:nvSpPr>
          <p:cNvPr id="2" name=""/>
          <p:cNvSpPr txBox="1"/>
          <p:nvPr>
            <p:ph type="title"/>
          </p:nvPr>
        </p:nvSpPr>
        <p:spPr>
          <a:xfrm>
            <a:off x="685800" y="2130425"/>
            <a:ext cx="7772400" cy="1470025"/>
          </a:xfrm>
          <a:prstGeom prst="rect"/>
          <a:noFill/>
        </p:spPr>
        <p:txBody>
          <a:bodyPr/>
          <a:lstStyle>
            <a:lvl1pPr lvl="0">
              <a:defRPr sz="4400">
                <a:solidFill>
                  <a:schemeClr val="tx1"/>
                </a:solidFill>
                <a:latin typeface="Calibri"/>
              </a:defRPr>
            </a:lvl1pPr>
          </a:lstStyle>
          <a:p>
            <a:pPr lvl="0"/>
            <a:r>
              <a:rPr/>
              <a:t>Click to edit Master title style</a:t>
            </a:r>
          </a:p>
        </p:txBody>
      </p:sp>
      <p:sp>
        <p:nvSpPr>
          <p:cNvPr id="3" name=""/>
          <p:cNvSpPr txBox="1"/>
          <p:nvPr>
            <p:ph type="subTitle" idx="1"/>
          </p:nvPr>
        </p:nvSpPr>
        <p:spPr>
          <a:xfrm>
            <a:off x="1371600" y="3886200"/>
            <a:ext cx="6400800" cy="1752600"/>
          </a:xfrm>
          <a:prstGeom prst="rect"/>
          <a:noFill/>
        </p:spPr>
        <p:txBody>
          <a:bodyPr/>
          <a:lstStyle>
            <a:lvl1pPr lvl="0" algn="ctr" marL="0" indent="0">
              <a:buNone/>
              <a:defRPr>
                <a:solidFill>
                  <a:schemeClr val="tx1">
                    <a:tint val="75000"/>
                  </a:schemeClr>
                </a:solidFill>
              </a:defRPr>
            </a:lvl1pPr>
          </a:lstStyle>
          <a:p>
            <a:pPr lvl="0"/>
            <a:r>
              <a:rPr/>
              <a:t>Click to edit Master subtitle style</a:t>
            </a:r>
          </a:p>
        </p:txBody>
      </p:sp>
      <p:sp>
        <p:nvSpPr>
          <p:cNvPr id="4" name=""/>
          <p:cNvSpPr txBox="1"/>
          <p:nvPr>
            <p:ph type="dt" sz="half" idx="10"/>
          </p:nvPr>
        </p:nvSpPr>
        <p:spPr>
          <a:xfrm>
            <a:off x="457200" y="6356350"/>
            <a:ext cx="2133600" cy="365125"/>
          </a:xfrm>
          <a:prstGeom prst="rect"/>
          <a:noFill/>
        </p:spPr>
        <p:txBody>
          <a:bodyPr/>
          <a:lstStyle>
            <a:lvl1pPr lvl="0">
              <a:defRPr/>
            </a:lvl1pPr>
          </a:lstStyle>
          <a:p/>
        </p:txBody>
      </p:sp>
      <p:sp>
        <p:nvSpPr>
          <p:cNvPr id="5" name=""/>
          <p:cNvSpPr txBox="1"/>
          <p:nvPr>
            <p:ph type="ftr" sz="quarter" idx="11"/>
          </p:nvPr>
        </p:nvSpPr>
        <p:spPr>
          <a:xfrm>
            <a:off x="3124200" y="6356350"/>
            <a:ext cx="2895600" cy="365125"/>
          </a:xfrm>
          <a:prstGeom prst="rect"/>
          <a:noFill/>
        </p:spPr>
        <p:txBody>
          <a:bodyPr/>
          <a:lstStyle>
            <a:lvl1pPr lvl="0">
              <a:defRPr/>
            </a:lvl1pPr>
          </a:lstStyle>
          <a:p/>
        </p:txBody>
      </p:sp>
      <p:sp>
        <p:nvSpPr>
          <p:cNvPr id="6"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spTree>
  </p:cSld>
</p:sldLayout>
</file>

<file path=ppt/slideLayouts/slideLayout7.xml><?xml version="1.0" encoding="utf-8"?>
<p:sldLayout xmlns:p="http://schemas.openxmlformats.org/presentationml/2006/main" xmlns:a="http://schemas.openxmlformats.org/drawingml/2006/main" xmlns:r="http://schemas.openxmlformats.org/officeDocument/2006/relationships">
  <p:cSld name="Title Only">
    <p:spTree>
      <p:nvGrpSpPr>
        <p:cNvPr id="1" name=""/>
        <p:cNvGrpSpPr/>
        <p:nvPr/>
      </p:nvGrpSpPr>
      <p:grpSpPr>
        <a:xfrm>
          <a:off x="0" y="0"/>
          <a:ext cx="0" cy="0"/>
          <a:chOff x="0" y="0"/>
          <a:chExt cx="0" cy="0"/>
        </a:xfrm>
      </p:grpSpPr>
      <p:sp>
        <p:nvSpPr>
          <p:cNvPr id="2" name=""/>
          <p:cNvSpPr txBox="1"/>
          <p:nvPr>
            <p:ph type="title"/>
          </p:nvPr>
        </p:nvSpPr>
        <p:spPr>
          <a:xfrm>
            <a:off x="457200" y="274638"/>
            <a:ext cx="8229600" cy="1143000"/>
          </a:xfrm>
          <a:prstGeom prst="rect"/>
          <a:noFill/>
        </p:spPr>
        <p:txBody>
          <a:bodyPr/>
          <a:lstStyle>
            <a:lvl1pPr lvl="0">
              <a:defRPr/>
            </a:lvl1pPr>
          </a:lstStyle>
          <a:p>
            <a:pPr lvl="0"/>
            <a:r>
              <a:rPr/>
              <a:t>Click to edit Master title style</a:t>
            </a:r>
          </a:p>
        </p:txBody>
      </p:sp>
      <p:sp>
        <p:nvSpPr>
          <p:cNvPr id="3" name=""/>
          <p:cNvSpPr txBox="1"/>
          <p:nvPr>
            <p:ph type="dt" sz="half" idx="10"/>
          </p:nvPr>
        </p:nvSpPr>
        <p:spPr>
          <a:xfrm>
            <a:off x="457200" y="6356350"/>
            <a:ext cx="2133600" cy="365125"/>
          </a:xfrm>
          <a:prstGeom prst="rect"/>
          <a:noFill/>
        </p:spPr>
        <p:txBody>
          <a:bodyPr/>
          <a:lstStyle>
            <a:lvl1pPr lvl="0">
              <a:defRPr/>
            </a:lvl1pPr>
          </a:lstStyle>
          <a:p/>
        </p:txBody>
      </p:sp>
      <p:sp>
        <p:nvSpPr>
          <p:cNvPr id="4" name=""/>
          <p:cNvSpPr txBox="1"/>
          <p:nvPr>
            <p:ph type="ftr" sz="quarter" idx="11"/>
          </p:nvPr>
        </p:nvSpPr>
        <p:spPr>
          <a:xfrm>
            <a:off x="3124200" y="6356350"/>
            <a:ext cx="2895600" cy="365125"/>
          </a:xfrm>
          <a:prstGeom prst="rect"/>
          <a:noFill/>
        </p:spPr>
        <p:txBody>
          <a:bodyPr/>
          <a:lstStyle>
            <a:lvl1pPr lvl="0">
              <a:defRPr/>
            </a:lvl1pPr>
          </a:lstStyle>
          <a:p/>
        </p:txBody>
      </p:sp>
      <p:sp>
        <p:nvSpPr>
          <p:cNvPr id="5"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spTree>
  </p:cSld>
</p:sldLayout>
</file>

<file path=ppt/slideLayouts/slideLayout8.xml><?xml version="1.0" encoding="utf-8"?>
<p:sldLayout xmlns:p="http://schemas.openxmlformats.org/presentationml/2006/main" xmlns:a="http://schemas.openxmlformats.org/drawingml/2006/main" xmlns:r="http://schemas.openxmlformats.org/officeDocument/2006/relationships">
  <p:cSld name="Vertical Title and Text">
    <p:spTree>
      <p:nvGrpSpPr>
        <p:cNvPr id="1" name=""/>
        <p:cNvGrpSpPr/>
        <p:nvPr/>
      </p:nvGrpSpPr>
      <p:grpSpPr>
        <a:xfrm>
          <a:off x="0" y="0"/>
          <a:ext cx="0" cy="0"/>
          <a:chOff x="0" y="0"/>
          <a:chExt cx="0" cy="0"/>
        </a:xfrm>
      </p:grpSpPr>
      <p:sp>
        <p:nvSpPr>
          <p:cNvPr id="2" name=""/>
          <p:cNvSpPr txBox="1"/>
          <p:nvPr>
            <p:ph type="title"/>
          </p:nvPr>
        </p:nvSpPr>
        <p:spPr>
          <a:xfrm>
            <a:off x="6629400" y="274638"/>
            <a:ext cx="2057400" cy="5851525"/>
          </a:xfrm>
          <a:prstGeom prst="rect"/>
          <a:noFill/>
        </p:spPr>
        <p:txBody>
          <a:bodyPr/>
          <a:lstStyle>
            <a:lvl1pPr lvl="0">
              <a:defRPr/>
            </a:lvl1pPr>
          </a:lstStyle>
          <a:p>
            <a:pPr lvl="0"/>
            <a:r>
              <a:rPr/>
              <a:t>Click to edit Master title style</a:t>
            </a:r>
          </a:p>
        </p:txBody>
      </p:sp>
      <p:sp>
        <p:nvSpPr>
          <p:cNvPr id="3" name=""/>
          <p:cNvSpPr txBox="1"/>
          <p:nvPr>
            <p:ph type="body" idx="1"/>
          </p:nvPr>
        </p:nvSpPr>
        <p:spPr>
          <a:xfrm>
            <a:off x="457200" y="274638"/>
            <a:ext cx="6019800" cy="5851525"/>
          </a:xfrm>
          <a:prstGeom prst="rect"/>
          <a:noFill/>
        </p:spPr>
        <p:txBody>
          <a:bodyPr/>
          <a:lstStyle>
            <a:lvl1pPr lvl="0">
              <a:defRPr/>
            </a:lvl1p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4" name=""/>
          <p:cNvSpPr txBox="1"/>
          <p:nvPr>
            <p:ph type="dt" sz="half" idx="10"/>
          </p:nvPr>
        </p:nvSpPr>
        <p:spPr>
          <a:xfrm>
            <a:off x="457200" y="6356350"/>
            <a:ext cx="2133600" cy="365125"/>
          </a:xfrm>
          <a:prstGeom prst="rect"/>
          <a:noFill/>
        </p:spPr>
        <p:txBody>
          <a:bodyPr/>
          <a:lstStyle>
            <a:lvl1pPr lvl="0">
              <a:defRPr/>
            </a:lvl1pPr>
          </a:lstStyle>
          <a:p/>
        </p:txBody>
      </p:sp>
      <p:sp>
        <p:nvSpPr>
          <p:cNvPr id="5" name=""/>
          <p:cNvSpPr txBox="1"/>
          <p:nvPr>
            <p:ph type="ftr" sz="quarter" idx="11"/>
          </p:nvPr>
        </p:nvSpPr>
        <p:spPr>
          <a:xfrm>
            <a:off x="3124200" y="6356350"/>
            <a:ext cx="2895600" cy="365125"/>
          </a:xfrm>
          <a:prstGeom prst="rect"/>
          <a:noFill/>
        </p:spPr>
        <p:txBody>
          <a:bodyPr/>
          <a:lstStyle>
            <a:lvl1pPr lvl="0">
              <a:defRPr/>
            </a:lvl1pPr>
          </a:lstStyle>
          <a:p/>
        </p:txBody>
      </p:sp>
      <p:sp>
        <p:nvSpPr>
          <p:cNvPr id="6"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spTree>
  </p:cSld>
</p:sldLayout>
</file>

<file path=ppt/slideLayouts/slideLayout9.xml><?xml version="1.0" encoding="utf-8"?>
<p:sldLayout xmlns:p="http://schemas.openxmlformats.org/presentationml/2006/main" xmlns:a="http://schemas.openxmlformats.org/drawingml/2006/main" xmlns:r="http://schemas.openxmlformats.org/officeDocument/2006/relationships">
  <p:cSld name="Comparison">
    <p:spTree>
      <p:nvGrpSpPr>
        <p:cNvPr id="1" name=""/>
        <p:cNvGrpSpPr/>
        <p:nvPr/>
      </p:nvGrpSpPr>
      <p:grpSpPr>
        <a:xfrm>
          <a:off x="0" y="0"/>
          <a:ext cx="0" cy="0"/>
          <a:chOff x="0" y="0"/>
          <a:chExt cx="0" cy="0"/>
        </a:xfrm>
      </p:grpSpPr>
      <p:sp>
        <p:nvSpPr>
          <p:cNvPr id="2" name=""/>
          <p:cNvSpPr txBox="1"/>
          <p:nvPr>
            <p:ph type="title"/>
          </p:nvPr>
        </p:nvSpPr>
        <p:spPr>
          <a:xfrm>
            <a:off x="457200" y="274638"/>
            <a:ext cx="8229600" cy="1143000"/>
          </a:xfrm>
          <a:prstGeom prst="rect"/>
          <a:noFill/>
        </p:spPr>
        <p:txBody>
          <a:bodyPr/>
          <a:lstStyle>
            <a:lvl1pPr lvl="0">
              <a:defRPr/>
            </a:lvl1pPr>
          </a:lstStyle>
          <a:p>
            <a:pPr lvl="0"/>
            <a:r>
              <a:rPr/>
              <a:t>Click to edit Master title style</a:t>
            </a:r>
          </a:p>
        </p:txBody>
      </p:sp>
      <p:sp>
        <p:nvSpPr>
          <p:cNvPr id="3" name=""/>
          <p:cNvSpPr txBox="1"/>
          <p:nvPr>
            <p:ph type="body" idx="1"/>
          </p:nvPr>
        </p:nvSpPr>
        <p:spPr>
          <a:xfrm>
            <a:off x="457200" y="1535113"/>
            <a:ext cx="4040188" cy="639762"/>
          </a:xfrm>
          <a:prstGeom prst="rect"/>
          <a:noFill/>
        </p:spPr>
        <p:txBody>
          <a:bodyPr anchor="b"/>
          <a:lstStyle>
            <a:lvl1pPr lvl="0" marL="0" indent="0">
              <a:buNone/>
              <a:defRPr sz="2400" b="1"/>
            </a:lvl1pPr>
          </a:lstStyle>
          <a:p>
            <a:pPr lvl="0"/>
            <a:r>
              <a:rPr/>
              <a:t>Click to edit Master text styles</a:t>
            </a:r>
          </a:p>
        </p:txBody>
      </p:sp>
      <p:sp>
        <p:nvSpPr>
          <p:cNvPr id="4" name=""/>
          <p:cNvSpPr txBox="1"/>
          <p:nvPr>
            <p:ph type="body" sz="half" idx="2"/>
          </p:nvPr>
        </p:nvSpPr>
        <p:spPr>
          <a:xfrm>
            <a:off x="457200" y="2174875"/>
            <a:ext cx="4040188" cy="3951288"/>
          </a:xfrm>
          <a:prstGeom prst="rect"/>
          <a:noFill/>
        </p:spPr>
        <p:txBody>
          <a:bodyPr/>
          <a:lstStyle>
            <a:lvl1pPr lvl="0">
              <a:defRPr sz="2400"/>
            </a:lvl1p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5" name=""/>
          <p:cNvSpPr txBox="1"/>
          <p:nvPr>
            <p:ph type="body" sz="quarter" idx="3"/>
          </p:nvPr>
        </p:nvSpPr>
        <p:spPr>
          <a:xfrm>
            <a:off x="4645025" y="1535113"/>
            <a:ext cx="4041775" cy="639762"/>
          </a:xfrm>
          <a:prstGeom prst="rect"/>
          <a:noFill/>
        </p:spPr>
        <p:txBody>
          <a:bodyPr anchor="b"/>
          <a:lstStyle>
            <a:lvl1pPr lvl="0" marL="0" indent="0">
              <a:buNone/>
              <a:defRPr sz="2400" b="1"/>
            </a:lvl1pPr>
          </a:lstStyle>
          <a:p>
            <a:pPr lvl="0"/>
            <a:r>
              <a:rPr/>
              <a:t>Click to edit Master text styles</a:t>
            </a:r>
          </a:p>
        </p:txBody>
      </p:sp>
      <p:sp>
        <p:nvSpPr>
          <p:cNvPr id="6" name=""/>
          <p:cNvSpPr txBox="1"/>
          <p:nvPr>
            <p:ph type="body" sz="quarter" idx="4"/>
          </p:nvPr>
        </p:nvSpPr>
        <p:spPr>
          <a:xfrm>
            <a:off x="4645025" y="2174875"/>
            <a:ext cx="4041775" cy="3951288"/>
          </a:xfrm>
          <a:prstGeom prst="rect"/>
          <a:noFill/>
        </p:spPr>
        <p:txBody>
          <a:bodyPr/>
          <a:lstStyle>
            <a:lvl1pPr lvl="0">
              <a:defRPr sz="2400"/>
            </a:lvl1p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7" name=""/>
          <p:cNvSpPr txBox="1"/>
          <p:nvPr>
            <p:ph type="dt" sz="half" idx="10"/>
          </p:nvPr>
        </p:nvSpPr>
        <p:spPr>
          <a:xfrm>
            <a:off x="457200" y="6356350"/>
            <a:ext cx="2133600" cy="365125"/>
          </a:xfrm>
          <a:prstGeom prst="rect"/>
          <a:noFill/>
        </p:spPr>
        <p:txBody>
          <a:bodyPr/>
          <a:lstStyle>
            <a:lvl1pPr lvl="0">
              <a:defRPr/>
            </a:lvl1pPr>
          </a:lstStyle>
          <a:p/>
        </p:txBody>
      </p:sp>
      <p:sp>
        <p:nvSpPr>
          <p:cNvPr id="8" name=""/>
          <p:cNvSpPr txBox="1"/>
          <p:nvPr>
            <p:ph type="ftr" sz="quarter" idx="11"/>
          </p:nvPr>
        </p:nvSpPr>
        <p:spPr>
          <a:xfrm>
            <a:off x="3124200" y="6356350"/>
            <a:ext cx="2895600" cy="365125"/>
          </a:xfrm>
          <a:prstGeom prst="rect"/>
          <a:noFill/>
        </p:spPr>
        <p:txBody>
          <a:bodyPr/>
          <a:lstStyle>
            <a:lvl1pPr lvl="0">
              <a:defRPr/>
            </a:lvl1pPr>
          </a:lstStyle>
          <a:p/>
        </p:txBody>
      </p:sp>
      <p:sp>
        <p:nvSpPr>
          <p:cNvPr id="9"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spTree>
  </p:cSld>
</p:sldLayout>
</file>

<file path=ppt/slideMasters/_rels/slideMaster1.xml.rels><?xml version="1.0" encoding="UTF-8" standalone="yes"?>
<Relationships xmlns="http://schemas.openxmlformats.org/package/2006/relationships"><Relationship Id="rId2" Type="http://schemas.openxmlformats.org/officeDocument/2006/relationships/slideLayout" Target="../slideLayouts/slideLayout2.xml"/><Relationship Id="rId10" Type="http://schemas.openxmlformats.org/officeDocument/2006/relationships/slideLayout" Target="../slideLayouts/slideLayout10.xml"/><Relationship Id="rId5" Type="http://schemas.openxmlformats.org/officeDocument/2006/relationships/slideLayout" Target="../slideLayouts/slideLayout5.xml"/><Relationship Id="rId13" Type="http://schemas.openxmlformats.org/officeDocument/2006/relationships/theme" Target="../theme/theme1.xml"/><Relationship Id="rId12" Type="http://schemas.openxmlformats.org/officeDocument/2006/relationships/slideLayout" Target="../slideLayouts/slideLayout12.xml"/><Relationship Id="rId8" Type="http://schemas.openxmlformats.org/officeDocument/2006/relationships/slideLayout" Target="../slideLayouts/slideLayout8.xml"/><Relationship Id="rId4" Type="http://schemas.openxmlformats.org/officeDocument/2006/relationships/slideLayout" Target="../slideLayouts/slideLayout4.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 Id="rId11" Type="http://schemas.openxmlformats.org/officeDocument/2006/relationships/slideLayout" Target="../slideLayouts/slideLayout11.xml"/><Relationship Id="rId7" Type="http://schemas.openxmlformats.org/officeDocument/2006/relationships/slideLayout" Target="../slideLayouts/slideLayout7.xml"/><Relationship Id="rId1" Type="http://schemas.openxmlformats.org/officeDocument/2006/relationships/slideLayout" Target="../slideLayouts/slideLayout1.xml"/></Relationships>
</file>

<file path=ppt/slideMasters/slideMaster1.xml><?xml version="1.0" encoding="utf-8"?>
<p:sldMaster xmlns:p="http://schemas.openxmlformats.org/presentationml/2006/main" xmlns:a="http://schemas.openxmlformats.org/drawingml/2006/main" xmlns:r="http://schemas.openxmlformats.org/officeDocument/2006/relationships">
  <p:cSld>
    <p:bg>
      <p:bgRef idx="1001">
        <a:schemeClr val="bg1"/>
      </p:bgRef>
    </p:bg>
    <p:spTree>
      <p:nvGrpSpPr>
        <p:cNvPr id="1" name=""/>
        <p:cNvGrpSpPr/>
        <p:nvPr/>
      </p:nvGrpSpPr>
      <p:grpSpPr>
        <a:xfrm>
          <a:off x="0" y="0"/>
          <a:ext cx="0" cy="0"/>
          <a:chOff x="0" y="0"/>
          <a:chExt cx="0" cy="0"/>
        </a:xfrm>
      </p:grpSpPr>
      <p:sp>
        <p:nvSpPr>
          <p:cNvPr id="2" name=""/>
          <p:cNvSpPr txBox="1"/>
          <p:nvPr>
            <p:ph type="title"/>
          </p:nvPr>
        </p:nvSpPr>
        <p:spPr>
          <a:xfrm>
            <a:off x="457200" y="274638"/>
            <a:ext cx="8229600" cy="1143000"/>
          </a:xfrm>
          <a:prstGeom prst="rect"/>
          <a:noFill/>
        </p:spPr>
        <p:txBody>
          <a:bodyPr lIns="91440" tIns="45720" rIns="91440" bIns="45720" anchor="ctr"/>
          <a:lstStyle>
            <a:lvl1pPr lvl="0">
              <a:defRPr/>
            </a:lvl1pPr>
          </a:lstStyle>
          <a:p>
            <a:pPr lvl="0"/>
            <a:r>
              <a:rPr/>
              <a:t>Click to edit Master title style</a:t>
            </a:r>
          </a:p>
        </p:txBody>
      </p:sp>
      <p:sp>
        <p:nvSpPr>
          <p:cNvPr id="3" name=""/>
          <p:cNvSpPr txBox="1"/>
          <p:nvPr>
            <p:ph type="body" idx="1"/>
          </p:nvPr>
        </p:nvSpPr>
        <p:spPr>
          <a:xfrm>
            <a:off x="457200" y="1600200"/>
            <a:ext cx="8229600" cy="4525963"/>
          </a:xfrm>
          <a:prstGeom prst="rect"/>
          <a:noFill/>
        </p:spPr>
        <p:txBody>
          <a:bodyPr lIns="91440" tIns="45720" rIns="91440" bIns="45720"/>
          <a:lstStyle>
            <a:lvl1pPr lvl="0">
              <a:defRPr/>
            </a:lvl1p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4" name=""/>
          <p:cNvSpPr txBox="1"/>
          <p:nvPr>
            <p:ph type="dt" sz="half" idx="2"/>
          </p:nvPr>
        </p:nvSpPr>
        <p:spPr>
          <a:xfrm>
            <a:off x="457200" y="6356350"/>
            <a:ext cx="2133600" cy="365125"/>
          </a:xfrm>
          <a:prstGeom prst="rect"/>
          <a:noFill/>
        </p:spPr>
        <p:txBody>
          <a:bodyPr lIns="91440" tIns="45720" rIns="91440" bIns="45720" anchor="ctr"/>
          <a:lstStyle>
            <a:lvl1pPr lvl="0" algn="l">
              <a:defRPr sz="1200">
                <a:solidFill>
                  <a:schemeClr val="tx1">
                    <a:tint val="75000"/>
                  </a:schemeClr>
                </a:solidFill>
              </a:defRPr>
            </a:lvl1pPr>
          </a:lstStyle>
          <a:p/>
        </p:txBody>
      </p:sp>
      <p:sp>
        <p:nvSpPr>
          <p:cNvPr id="5" name=""/>
          <p:cNvSpPr txBox="1"/>
          <p:nvPr>
            <p:ph type="ftr" sz="quarter" idx="3"/>
          </p:nvPr>
        </p:nvSpPr>
        <p:spPr>
          <a:xfrm>
            <a:off x="3124200" y="6356350"/>
            <a:ext cx="2895600" cy="365125"/>
          </a:xfrm>
          <a:prstGeom prst="rect"/>
          <a:noFill/>
        </p:spPr>
        <p:txBody>
          <a:bodyPr lIns="91440" tIns="45720" rIns="91440" bIns="45720" anchor="ctr"/>
          <a:lstStyle>
            <a:lvl1pPr lvl="0" algn="ctr">
              <a:defRPr sz="1200">
                <a:solidFill>
                  <a:schemeClr val="tx1">
                    <a:tint val="75000"/>
                  </a:schemeClr>
                </a:solidFill>
              </a:defRPr>
            </a:lvl1pPr>
          </a:lstStyle>
          <a:p/>
        </p:txBody>
      </p:sp>
      <p:sp>
        <p:nvSpPr>
          <p:cNvPr id="6" name=""/>
          <p:cNvSpPr txBox="1"/>
          <p:nvPr>
            <p:ph type="sldNum" sz="quarter" idx="4"/>
          </p:nvPr>
        </p:nvSpPr>
        <p:spPr>
          <a:xfrm>
            <a:off x="6553200" y="6356350"/>
            <a:ext cx="2133600" cy="365125"/>
          </a:xfrm>
          <a:prstGeom prst="rect"/>
          <a:noFill/>
        </p:spPr>
        <p:txBody>
          <a:bodyPr lIns="91440" tIns="45720" rIns="91440" bIns="45720" anchor="ctr"/>
          <a:lstStyle>
            <a:lvl1pPr lvl="0" algn="r">
              <a:defRPr sz="1200">
                <a:solidFill>
                  <a:schemeClr val="tx1">
                    <a:tint val="75000"/>
                  </a:schemeClr>
                </a:solidFill>
              </a:defRPr>
            </a:lvl1pPr>
          </a:lstStyle>
          <a:p>
            <a:fld id="{8B38DBA3-52F9-4AF4-A6A4-FA4D7DB2F99C}" type="slidenum">
              <a:t>&lt;#&gt;</a:t>
            </a:fld>
          </a:p>
        </p:txBody>
      </p:sp>
    </p:spTree>
  </p:cSld>
  <p:clrMap accent4="accent4" accent3="accent3" bg1="lt1" accent5="accent5" accent2="accent2" accent1="accent1" tx1="dk1" folHlink="folHlink" accent6="accent6" bg2="lt2" tx2="dk2"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lvl="0" algn="ctr">
        <a:buNone/>
        <a:defRPr sz="4400">
          <a:solidFill>
            <a:schemeClr val="tx1"/>
          </a:solidFill>
          <a:latin typeface="Calibri"/>
        </a:defRPr>
      </a:lvl1pPr>
    </p:titleStyle>
    <p:bodyStyle>
      <a:lvl1pPr lvl="0" algn="l" marL="342900" indent="-342900">
        <a:spcBef>
          <a:spcPct val="20000"/>
        </a:spcBef>
        <a:buFont typeface="Arial"/>
        <a:buChar char="•"/>
        <a:defRPr sz="3200">
          <a:solidFill>
            <a:schemeClr val="tx1"/>
          </a:solidFill>
          <a:latin typeface="Calibri"/>
        </a:defRPr>
      </a:lvl1pPr>
      <a:lvl2pPr lvl="0" algn="l" marL="742950" indent="-285750">
        <a:spcBef>
          <a:spcPct val="20000"/>
        </a:spcBef>
        <a:buFont typeface="Arial"/>
        <a:buChar char="–"/>
        <a:defRPr sz="2800">
          <a:solidFill>
            <a:schemeClr val="tx1"/>
          </a:solidFill>
          <a:latin typeface="Calibri"/>
        </a:defRPr>
      </a:lvl2pPr>
      <a:lvl3pPr lvl="0" algn="l" marL="1143000" indent="-228600">
        <a:spcBef>
          <a:spcPct val="20000"/>
        </a:spcBef>
        <a:buFont typeface="Arial"/>
        <a:buChar char="•"/>
        <a:defRPr sz="2400">
          <a:solidFill>
            <a:schemeClr val="tx1"/>
          </a:solidFill>
          <a:latin typeface="Calibri"/>
        </a:defRPr>
      </a:lvl3pPr>
      <a:lvl4pPr lvl="0" algn="l" marL="1600200" indent="-228600">
        <a:spcBef>
          <a:spcPct val="20000"/>
        </a:spcBef>
        <a:buFont typeface="Arial"/>
        <a:buChar char="–"/>
        <a:defRPr sz="2000">
          <a:solidFill>
            <a:schemeClr val="tx1"/>
          </a:solidFill>
          <a:latin typeface="Calibri"/>
        </a:defRPr>
      </a:lvl4pPr>
      <a:lvl5pPr lvl="0" algn="l" marL="2057400" indent="-228600">
        <a:spcBef>
          <a:spcPct val="20000"/>
        </a:spcBef>
        <a:buFont typeface="Arial"/>
        <a:buChar char="»"/>
        <a:defRPr sz="2000">
          <a:solidFill>
            <a:schemeClr val="tx1"/>
          </a:solidFill>
          <a:latin typeface="Calibri"/>
        </a:defRPr>
      </a:lvl5pPr>
      <a:lvl6pPr lvl="0" algn="l" marL="2514600" indent="-228600">
        <a:spcBef>
          <a:spcPct val="20000"/>
        </a:spcBef>
        <a:buFont typeface="Arial"/>
        <a:buChar char="•"/>
        <a:defRPr sz="2000">
          <a:solidFill>
            <a:schemeClr val="tx1"/>
          </a:solidFill>
          <a:latin typeface="Calibri"/>
        </a:defRPr>
      </a:lvl6pPr>
      <a:lvl7pPr lvl="0" algn="l" marL="2971800" indent="-228600">
        <a:spcBef>
          <a:spcPct val="20000"/>
        </a:spcBef>
        <a:buFont typeface="Arial"/>
        <a:buChar char="•"/>
        <a:defRPr sz="2000">
          <a:solidFill>
            <a:schemeClr val="tx1"/>
          </a:solidFill>
          <a:latin typeface="Calibri"/>
        </a:defRPr>
      </a:lvl7pPr>
      <a:lvl8pPr lvl="0" algn="l" marL="3429000" indent="-228600">
        <a:spcBef>
          <a:spcPct val="20000"/>
        </a:spcBef>
        <a:buFont typeface="Arial"/>
        <a:buChar char="•"/>
        <a:defRPr sz="2000">
          <a:solidFill>
            <a:schemeClr val="tx1"/>
          </a:solidFill>
          <a:latin typeface="Calibri"/>
        </a:defRPr>
      </a:lvl8pPr>
      <a:lvl9pPr lvl="0" algn="l" marL="3886200" indent="-228600">
        <a:spcBef>
          <a:spcPct val="20000"/>
        </a:spcBef>
        <a:buFont typeface="Arial"/>
        <a:buChar char="•"/>
        <a:defRPr sz="2000">
          <a:solidFill>
            <a:schemeClr val="tx1"/>
          </a:solidFill>
          <a:latin typeface="Calibri"/>
        </a:defRPr>
      </a:lvl9pPr>
    </p:bodyStyle>
    <p:otherStyle>
      <a:lvl1pPr lvl="0" algn="l" marL="0">
        <a:defRPr sz="1800">
          <a:solidFill>
            <a:schemeClr val="tx1"/>
          </a:solidFill>
          <a:latin typeface="Calibri"/>
        </a:defRPr>
      </a:lvl1pPr>
      <a:lvl2pPr lvl="0" algn="l" marL="457200">
        <a:defRPr sz="1800">
          <a:solidFill>
            <a:schemeClr val="tx1"/>
          </a:solidFill>
          <a:latin typeface="Calibri"/>
        </a:defRPr>
      </a:lvl2pPr>
      <a:lvl3pPr lvl="0" algn="l" marL="914400">
        <a:defRPr sz="1800">
          <a:solidFill>
            <a:schemeClr val="tx1"/>
          </a:solidFill>
          <a:latin typeface="Calibri"/>
        </a:defRPr>
      </a:lvl3pPr>
      <a:lvl4pPr lvl="0" algn="l" marL="1371600">
        <a:defRPr sz="1800">
          <a:solidFill>
            <a:schemeClr val="tx1"/>
          </a:solidFill>
          <a:latin typeface="Calibri"/>
        </a:defRPr>
      </a:lvl4pPr>
      <a:lvl5pPr lvl="0" algn="l" marL="1828800">
        <a:defRPr sz="1800">
          <a:solidFill>
            <a:schemeClr val="tx1"/>
          </a:solidFill>
          <a:latin typeface="Calibri"/>
        </a:defRPr>
      </a:lvl5pPr>
      <a:lvl6pPr lvl="0" algn="l" marL="2286000">
        <a:defRPr sz="1800">
          <a:solidFill>
            <a:schemeClr val="tx1"/>
          </a:solidFill>
          <a:latin typeface="Calibri"/>
        </a:defRPr>
      </a:lvl6pPr>
      <a:lvl7pPr lvl="0" algn="l" marL="2743200">
        <a:defRPr sz="1800">
          <a:solidFill>
            <a:schemeClr val="tx1"/>
          </a:solidFill>
          <a:latin typeface="Calibri"/>
        </a:defRPr>
      </a:lvl7pPr>
      <a:lvl8pPr lvl="0" algn="l" marL="3200400">
        <a:defRPr sz="1800">
          <a:solidFill>
            <a:schemeClr val="tx1"/>
          </a:solidFill>
          <a:latin typeface="Calibri"/>
        </a:defRPr>
      </a:lvl8pPr>
      <a:lvl9pPr lvl="0" algn="l" marL="3657600">
        <a:defRPr sz="1800">
          <a:solidFill>
            <a:schemeClr val="tx1"/>
          </a:solidFill>
          <a:latin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0.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image" Target="../media/image26.png"/></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2.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image" Target="../media/image27.png"/></Relationships>
</file>

<file path=ppt/slides/_rels/slide103.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image" Target="../media/image28.png"/></Relationships>
</file>

<file path=ppt/slides/_rels/slide104.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image" Target="../media/image29.png"/></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7.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image" Target="../media/image30.png"/></Relationships>
</file>

<file path=ppt/slides/_rels/slide108.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image" Target="../media/image31.png"/></Relationships>
</file>

<file path=ppt/slides/_rels/slide109.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image" Target="../media/image3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2.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image" Target="../media/image33.png"/></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4.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image" Target="../media/image34.png"/></Relationships>
</file>

<file path=ppt/slides/_rels/slide115.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image" Target="../media/image3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image" Target="../media/image5.jpeg"/></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image" Target="../media/image6.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image" Target="../media/image2.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notesSlide" Target="../notesSlides/notesSlide1.xml"/><Relationship Id="rId4" Type="http://schemas.openxmlformats.org/officeDocument/2006/relationships/notesMaster" Target="../notesMasters/notesMaster1.xml"/><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hyperlink" Target="http://www.domain.com/dir/file.ext" TargetMode="Externa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image" Target="../media/image3.pn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image" Target="../media/image4.png"/></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2.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image" Target="../media/image7.png"/></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5.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image" Target="../media/image8.png"/></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7.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hyperlink" Target="http://www.xnu.com/formtest.asp" TargetMode="Externa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notesSlide" Target="../notesSlides/notesSlide2.xml"/><Relationship Id="rId4" Type="http://schemas.openxmlformats.org/officeDocument/2006/relationships/notesMaster" Target="../notesMasters/notesMaster1.xml"/><Relationship Id="rId1" Type="http://schemas.openxmlformats.org/officeDocument/2006/relationships/slideLayout" Target="../slideLayouts/slideLayout5.xml"/></Relationships>
</file>

<file path=ppt/slides/_rels/slide70.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image" Target="../media/image9.png"/></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2.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image" Target="../media/image10.png"/></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4.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image" Target="../media/image11.png"/></Relationships>
</file>

<file path=ppt/slides/_rels/slide75.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image" Target="../media/image10.png"/></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7.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image" Target="../media/image12.png"/></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9.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image" Target="../media/image13.png"/></Relationships>
</file>

<file path=ppt/slides/_rels/slide8.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notesSlide" Target="../notesSlides/notesSlide3.xml"/><Relationship Id="rId4" Type="http://schemas.openxmlformats.org/officeDocument/2006/relationships/notesMaster" Target="../notesMasters/notesMaster1.xml"/><Relationship Id="rId1" Type="http://schemas.openxmlformats.org/officeDocument/2006/relationships/slideLayout" Target="../slideLayouts/slideLayout5.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1.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image" Target="../media/image14.png"/></Relationships>
</file>

<file path=ppt/slides/_rels/slide82.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image" Target="../media/image15.png"/></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4.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image" Target="../media/image16.png"/></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6.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image" Target="../media/image17.png"/></Relationships>
</file>

<file path=ppt/slides/_rels/slide87.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image" Target="../media/image18.png"/></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9.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image" Target="../media/image19.png"/></Relationships>
</file>

<file path=ppt/slides/_rels/slide9.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notesSlide" Target="../notesSlides/notesSlide4.xml"/><Relationship Id="rId4" Type="http://schemas.openxmlformats.org/officeDocument/2006/relationships/notesMaster" Target="../notesMasters/notesMaster1.xml"/><Relationship Id="rId1" Type="http://schemas.openxmlformats.org/officeDocument/2006/relationships/slideLayout" Target="../slideLayouts/slideLayout5.xml"/></Relationships>
</file>

<file path=ppt/slides/_rels/slide90.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image" Target="../media/image20.png"/></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2.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image" Target="../media/image21.png"/></Relationships>
</file>

<file path=ppt/slides/_rels/slide93.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image" Target="../media/image22.png"/></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5.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image" Target="../media/image23.png"/></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7.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image" Target="../media/image24.png"/></Relationships>
</file>

<file path=ppt/slides/_rels/slide98.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image" Target="../media/image25.png"/></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sp>
        <p:nvSpPr>
          <p:cNvPr id="3" name=""/>
          <p:cNvSpPr txBox="1"/>
          <p:nvPr>
            <p:ph type="ctrTitle"/>
          </p:nvPr>
        </p:nvSpPr>
        <p:spPr>
          <a:xfrm>
            <a:off x="685800" y="381000"/>
            <a:ext cx="7620000" cy="2686050"/>
          </a:xfrm>
          <a:prstGeom prst="rect"/>
          <a:solidFill>
            <a:srgbClr val="40949A"/>
          </a:solidFill>
          <a:ln>
            <a:noFill/>
          </a:ln>
        </p:spPr>
        <p:txBody>
          <a:bodyPr>
            <a:normAutofit fontScale="90000"/>
          </a:bodyPr>
          <a:lstStyle>
            <a:lvl1pPr lvl="0">
              <a:defRPr sz="4400">
                <a:solidFill>
                  <a:schemeClr val="tx1"/>
                </a:solidFill>
                <a:latin typeface="Calibri"/>
              </a:defRPr>
            </a:lvl1pPr>
          </a:lstStyle>
          <a:p>
            <a:pPr lvl="0"/>
            <a:br/>
            <a:r>
              <a:rPr sz="7200">
                <a:solidFill>
                  <a:schemeClr val="bg1"/>
                </a:solidFill>
              </a:rPr>
              <a:t>Introduction</a:t>
            </a:r>
            <a:r>
              <a:rPr sz="6000">
                <a:solidFill>
                  <a:schemeClr val="bg1"/>
                </a:solidFill>
              </a:rPr>
              <a:t> to</a:t>
            </a:r>
            <a:br/>
            <a:r>
              <a:rPr sz="6000">
                <a:solidFill>
                  <a:schemeClr val="bg1"/>
                </a:solidFill>
              </a:rPr>
              <a:t> </a:t>
            </a:r>
            <a:r>
              <a:rPr sz="8800">
                <a:solidFill>
                  <a:srgbClr val="FF0000"/>
                </a:solidFill>
              </a:rPr>
              <a:t>H</a:t>
            </a:r>
            <a:r>
              <a:rPr sz="8800"/>
              <a:t>T</a:t>
            </a:r>
            <a:r>
              <a:rPr sz="8800">
                <a:solidFill>
                  <a:schemeClr val="bg1"/>
                </a:solidFill>
              </a:rPr>
              <a:t>M</a:t>
            </a:r>
            <a:r>
              <a:rPr sz="8800">
                <a:solidFill>
                  <a:srgbClr val="FFFF00"/>
                </a:solidFill>
              </a:rPr>
              <a:t>L</a:t>
            </a:r>
            <a:br/>
          </a:p>
        </p:txBody>
      </p:sp>
      <p:grpSp>
        <p:nvGrpSpPr>
          <p:cNvPr id="4" name=""/>
          <p:cNvGrpSpPr/>
          <p:nvPr/>
        </p:nvGrpSpPr>
        <p:grpSpPr>
          <a:xfrm>
            <a:off x="685800" y="5105400"/>
            <a:ext cx="1371600" cy="1068388"/>
            <a:chOff x="480" y="3168"/>
            <a:chExt cx="583" cy="673"/>
          </a:xfrm>
        </p:grpSpPr>
        <p:sp>
          <p:nvSpPr>
            <p:cNvPr id="5" name=""/>
            <p:cNvSpPr/>
            <p:nvPr/>
          </p:nvSpPr>
          <p:spPr>
            <a:xfrm>
              <a:off x="487" y="3172"/>
              <a:ext cx="418" cy="663"/>
            </a:xfrm>
            <a:custGeom>
              <a:avLst/>
              <a:pathLst>
                <a:path w="2492" h="3687">
                  <a:moveTo>
                    <a:pt x="2389" y="220"/>
                  </a:moveTo>
                  <a:lnTo>
                    <a:pt x="1751" y="45"/>
                  </a:lnTo>
                  <a:lnTo>
                    <a:pt x="639" y="0"/>
                  </a:lnTo>
                  <a:lnTo>
                    <a:pt x="78" y="123"/>
                  </a:lnTo>
                  <a:lnTo>
                    <a:pt x="72" y="1024"/>
                  </a:lnTo>
                  <a:lnTo>
                    <a:pt x="251" y="1767"/>
                  </a:lnTo>
                  <a:lnTo>
                    <a:pt x="418" y="1805"/>
                  </a:lnTo>
                  <a:lnTo>
                    <a:pt x="251" y="2307"/>
                  </a:lnTo>
                  <a:lnTo>
                    <a:pt x="407" y="2862"/>
                  </a:lnTo>
                  <a:lnTo>
                    <a:pt x="226" y="2881"/>
                  </a:lnTo>
                  <a:lnTo>
                    <a:pt x="0" y="3571"/>
                  </a:lnTo>
                  <a:lnTo>
                    <a:pt x="116" y="3668"/>
                  </a:lnTo>
                  <a:lnTo>
                    <a:pt x="2389" y="3687"/>
                  </a:lnTo>
                  <a:lnTo>
                    <a:pt x="2492" y="3539"/>
                  </a:lnTo>
                  <a:lnTo>
                    <a:pt x="2171" y="2862"/>
                  </a:lnTo>
                  <a:lnTo>
                    <a:pt x="1990" y="2862"/>
                  </a:lnTo>
                  <a:lnTo>
                    <a:pt x="2233" y="2339"/>
                  </a:lnTo>
                  <a:lnTo>
                    <a:pt x="1996" y="1965"/>
                  </a:lnTo>
                  <a:lnTo>
                    <a:pt x="2036" y="1838"/>
                  </a:lnTo>
                  <a:lnTo>
                    <a:pt x="2176" y="1798"/>
                  </a:lnTo>
                  <a:lnTo>
                    <a:pt x="2349" y="1064"/>
                  </a:lnTo>
                  <a:lnTo>
                    <a:pt x="2389" y="220"/>
                  </a:lnTo>
                  <a:lnTo>
                    <a:pt x="2389" y="220"/>
                  </a:lnTo>
                  <a:close/>
                </a:path>
              </a:pathLst>
            </a:custGeom>
            <a:solidFill>
              <a:srgbClr val="FFFFFF"/>
            </a:solidFill>
            <a:ln>
              <a:noFill/>
            </a:ln>
          </p:spPr>
          <p:txBody>
            <a:bodyPr/>
            <a:lstStyle>
              <a:lvl1pPr lvl="0">
                <a:defRPr/>
              </a:lvl1pPr>
            </a:lstStyle>
            <a:p/>
          </p:txBody>
        </p:sp>
        <p:sp>
          <p:nvSpPr>
            <p:cNvPr id="6" name=""/>
            <p:cNvSpPr/>
            <p:nvPr/>
          </p:nvSpPr>
          <p:spPr>
            <a:xfrm>
              <a:off x="495" y="3188"/>
              <a:ext cx="411" cy="645"/>
            </a:xfrm>
            <a:custGeom>
              <a:avLst/>
              <a:pathLst>
                <a:path w="2449" h="3593">
                  <a:moveTo>
                    <a:pt x="69" y="108"/>
                  </a:moveTo>
                  <a:lnTo>
                    <a:pt x="650" y="0"/>
                  </a:lnTo>
                  <a:lnTo>
                    <a:pt x="1648" y="27"/>
                  </a:lnTo>
                  <a:lnTo>
                    <a:pt x="2306" y="125"/>
                  </a:lnTo>
                  <a:lnTo>
                    <a:pt x="2331" y="734"/>
                  </a:lnTo>
                  <a:lnTo>
                    <a:pt x="2116" y="1734"/>
                  </a:lnTo>
                  <a:lnTo>
                    <a:pt x="1966" y="1783"/>
                  </a:lnTo>
                  <a:lnTo>
                    <a:pt x="2173" y="2283"/>
                  </a:lnTo>
                  <a:lnTo>
                    <a:pt x="1966" y="2792"/>
                  </a:lnTo>
                  <a:lnTo>
                    <a:pt x="2131" y="2800"/>
                  </a:lnTo>
                  <a:lnTo>
                    <a:pt x="2449" y="3376"/>
                  </a:lnTo>
                  <a:lnTo>
                    <a:pt x="2407" y="3534"/>
                  </a:lnTo>
                  <a:lnTo>
                    <a:pt x="76" y="3593"/>
                  </a:lnTo>
                  <a:lnTo>
                    <a:pt x="0" y="3444"/>
                  </a:lnTo>
                  <a:lnTo>
                    <a:pt x="232" y="2832"/>
                  </a:lnTo>
                  <a:lnTo>
                    <a:pt x="496" y="2807"/>
                  </a:lnTo>
                  <a:lnTo>
                    <a:pt x="265" y="2271"/>
                  </a:lnTo>
                  <a:lnTo>
                    <a:pt x="825" y="2279"/>
                  </a:lnTo>
                  <a:lnTo>
                    <a:pt x="291" y="2175"/>
                  </a:lnTo>
                  <a:lnTo>
                    <a:pt x="384" y="1692"/>
                  </a:lnTo>
                  <a:lnTo>
                    <a:pt x="234" y="1650"/>
                  </a:lnTo>
                  <a:lnTo>
                    <a:pt x="94" y="834"/>
                  </a:lnTo>
                  <a:lnTo>
                    <a:pt x="69" y="108"/>
                  </a:lnTo>
                  <a:lnTo>
                    <a:pt x="69" y="108"/>
                  </a:lnTo>
                  <a:close/>
                </a:path>
              </a:pathLst>
            </a:custGeom>
            <a:solidFill>
              <a:srgbClr val="E8D9D9"/>
            </a:solidFill>
            <a:ln>
              <a:noFill/>
            </a:ln>
          </p:spPr>
          <p:txBody>
            <a:bodyPr/>
            <a:lstStyle>
              <a:lvl1pPr lvl="0">
                <a:defRPr/>
              </a:lvl1pPr>
            </a:lstStyle>
            <a:p/>
          </p:txBody>
        </p:sp>
        <p:sp>
          <p:nvSpPr>
            <p:cNvPr id="7" name=""/>
            <p:cNvSpPr/>
            <p:nvPr/>
          </p:nvSpPr>
          <p:spPr>
            <a:xfrm>
              <a:off x="951" y="3740"/>
              <a:ext cx="106" cy="88"/>
            </a:xfrm>
            <a:custGeom>
              <a:avLst/>
              <a:pathLst>
                <a:path w="633" h="491">
                  <a:moveTo>
                    <a:pt x="406" y="75"/>
                  </a:moveTo>
                  <a:lnTo>
                    <a:pt x="332" y="0"/>
                  </a:lnTo>
                  <a:lnTo>
                    <a:pt x="57" y="25"/>
                  </a:lnTo>
                  <a:lnTo>
                    <a:pt x="0" y="116"/>
                  </a:lnTo>
                  <a:lnTo>
                    <a:pt x="83" y="367"/>
                  </a:lnTo>
                  <a:lnTo>
                    <a:pt x="315" y="491"/>
                  </a:lnTo>
                  <a:lnTo>
                    <a:pt x="574" y="417"/>
                  </a:lnTo>
                  <a:lnTo>
                    <a:pt x="633" y="274"/>
                  </a:lnTo>
                  <a:lnTo>
                    <a:pt x="406" y="75"/>
                  </a:lnTo>
                  <a:lnTo>
                    <a:pt x="406" y="75"/>
                  </a:lnTo>
                  <a:close/>
                </a:path>
              </a:pathLst>
            </a:custGeom>
            <a:solidFill>
              <a:srgbClr val="E8D9D9"/>
            </a:solidFill>
            <a:ln>
              <a:noFill/>
            </a:ln>
          </p:spPr>
          <p:txBody>
            <a:bodyPr/>
            <a:lstStyle>
              <a:lvl1pPr lvl="0">
                <a:defRPr/>
              </a:lvl1pPr>
            </a:lstStyle>
            <a:p/>
          </p:txBody>
        </p:sp>
        <p:sp>
          <p:nvSpPr>
            <p:cNvPr id="8" name=""/>
            <p:cNvSpPr/>
            <p:nvPr/>
          </p:nvSpPr>
          <p:spPr>
            <a:xfrm>
              <a:off x="551" y="3228"/>
              <a:ext cx="283" cy="228"/>
            </a:xfrm>
            <a:custGeom>
              <a:avLst/>
              <a:pathLst>
                <a:path w="1688" h="1266">
                  <a:moveTo>
                    <a:pt x="0" y="84"/>
                  </a:moveTo>
                  <a:lnTo>
                    <a:pt x="15" y="650"/>
                  </a:lnTo>
                  <a:lnTo>
                    <a:pt x="99" y="1182"/>
                  </a:lnTo>
                  <a:lnTo>
                    <a:pt x="557" y="1249"/>
                  </a:lnTo>
                  <a:lnTo>
                    <a:pt x="1131" y="1266"/>
                  </a:lnTo>
                  <a:lnTo>
                    <a:pt x="1540" y="1224"/>
                  </a:lnTo>
                  <a:lnTo>
                    <a:pt x="1688" y="732"/>
                  </a:lnTo>
                  <a:lnTo>
                    <a:pt x="1663" y="74"/>
                  </a:lnTo>
                  <a:lnTo>
                    <a:pt x="1165" y="25"/>
                  </a:lnTo>
                  <a:lnTo>
                    <a:pt x="407" y="0"/>
                  </a:lnTo>
                  <a:lnTo>
                    <a:pt x="0" y="84"/>
                  </a:lnTo>
                  <a:lnTo>
                    <a:pt x="0" y="84"/>
                  </a:lnTo>
                  <a:close/>
                </a:path>
              </a:pathLst>
            </a:custGeom>
            <a:solidFill>
              <a:srgbClr val="FFCC99"/>
            </a:solidFill>
            <a:ln>
              <a:noFill/>
            </a:ln>
          </p:spPr>
          <p:txBody>
            <a:bodyPr/>
            <a:lstStyle>
              <a:lvl1pPr lvl="0">
                <a:defRPr/>
              </a:lvl1pPr>
            </a:lstStyle>
            <a:p/>
          </p:txBody>
        </p:sp>
        <p:sp>
          <p:nvSpPr>
            <p:cNvPr id="9" name=""/>
            <p:cNvSpPr/>
            <p:nvPr/>
          </p:nvSpPr>
          <p:spPr>
            <a:xfrm>
              <a:off x="536" y="3592"/>
              <a:ext cx="342" cy="153"/>
            </a:xfrm>
            <a:custGeom>
              <a:avLst/>
              <a:pathLst>
                <a:path w="2039" h="849">
                  <a:moveTo>
                    <a:pt x="0" y="24"/>
                  </a:moveTo>
                  <a:lnTo>
                    <a:pt x="118" y="524"/>
                  </a:lnTo>
                  <a:lnTo>
                    <a:pt x="625" y="640"/>
                  </a:lnTo>
                  <a:lnTo>
                    <a:pt x="1807" y="650"/>
                  </a:lnTo>
                  <a:lnTo>
                    <a:pt x="2039" y="849"/>
                  </a:lnTo>
                  <a:lnTo>
                    <a:pt x="1857" y="532"/>
                  </a:lnTo>
                  <a:lnTo>
                    <a:pt x="1682" y="517"/>
                  </a:lnTo>
                  <a:lnTo>
                    <a:pt x="1931" y="0"/>
                  </a:lnTo>
                  <a:lnTo>
                    <a:pt x="733" y="115"/>
                  </a:lnTo>
                  <a:lnTo>
                    <a:pt x="642" y="441"/>
                  </a:lnTo>
                  <a:lnTo>
                    <a:pt x="591" y="58"/>
                  </a:lnTo>
                  <a:lnTo>
                    <a:pt x="0" y="24"/>
                  </a:lnTo>
                  <a:lnTo>
                    <a:pt x="0" y="24"/>
                  </a:lnTo>
                  <a:close/>
                </a:path>
              </a:pathLst>
            </a:custGeom>
            <a:solidFill>
              <a:srgbClr val="A39494"/>
            </a:solidFill>
            <a:ln>
              <a:noFill/>
            </a:ln>
          </p:spPr>
          <p:txBody>
            <a:bodyPr/>
            <a:lstStyle>
              <a:lvl1pPr lvl="0">
                <a:defRPr/>
              </a:lvl1pPr>
            </a:lstStyle>
            <a:p/>
          </p:txBody>
        </p:sp>
        <p:sp>
          <p:nvSpPr>
            <p:cNvPr id="10" name=""/>
            <p:cNvSpPr/>
            <p:nvPr/>
          </p:nvSpPr>
          <p:spPr>
            <a:xfrm>
              <a:off x="491" y="3788"/>
              <a:ext cx="412" cy="45"/>
            </a:xfrm>
            <a:custGeom>
              <a:avLst/>
              <a:pathLst>
                <a:path w="2455" h="251">
                  <a:moveTo>
                    <a:pt x="0" y="100"/>
                  </a:moveTo>
                  <a:lnTo>
                    <a:pt x="159" y="142"/>
                  </a:lnTo>
                  <a:lnTo>
                    <a:pt x="2347" y="133"/>
                  </a:lnTo>
                  <a:lnTo>
                    <a:pt x="2455" y="0"/>
                  </a:lnTo>
                  <a:lnTo>
                    <a:pt x="2431" y="209"/>
                  </a:lnTo>
                  <a:lnTo>
                    <a:pt x="2305" y="251"/>
                  </a:lnTo>
                  <a:lnTo>
                    <a:pt x="76" y="241"/>
                  </a:lnTo>
                  <a:lnTo>
                    <a:pt x="0" y="100"/>
                  </a:lnTo>
                  <a:lnTo>
                    <a:pt x="0" y="100"/>
                  </a:lnTo>
                  <a:close/>
                </a:path>
              </a:pathLst>
            </a:custGeom>
            <a:solidFill>
              <a:srgbClr val="A39494"/>
            </a:solidFill>
            <a:ln>
              <a:noFill/>
            </a:ln>
          </p:spPr>
          <p:txBody>
            <a:bodyPr/>
            <a:lstStyle>
              <a:lvl1pPr lvl="0">
                <a:defRPr/>
              </a:lvl1pPr>
            </a:lstStyle>
            <a:p/>
          </p:txBody>
        </p:sp>
        <p:sp>
          <p:nvSpPr>
            <p:cNvPr id="11" name=""/>
            <p:cNvSpPr/>
            <p:nvPr/>
          </p:nvSpPr>
          <p:spPr>
            <a:xfrm>
              <a:off x="524" y="3204"/>
              <a:ext cx="368" cy="361"/>
            </a:xfrm>
            <a:custGeom>
              <a:avLst/>
              <a:pathLst>
                <a:path w="2195" h="2007">
                  <a:moveTo>
                    <a:pt x="41" y="158"/>
                  </a:moveTo>
                  <a:lnTo>
                    <a:pt x="0" y="741"/>
                  </a:lnTo>
                  <a:lnTo>
                    <a:pt x="59" y="1557"/>
                  </a:lnTo>
                  <a:lnTo>
                    <a:pt x="598" y="1699"/>
                  </a:lnTo>
                  <a:lnTo>
                    <a:pt x="1056" y="2000"/>
                  </a:lnTo>
                  <a:lnTo>
                    <a:pt x="1680" y="2007"/>
                  </a:lnTo>
                  <a:lnTo>
                    <a:pt x="1840" y="1633"/>
                  </a:lnTo>
                  <a:lnTo>
                    <a:pt x="1956" y="1616"/>
                  </a:lnTo>
                  <a:lnTo>
                    <a:pt x="2138" y="874"/>
                  </a:lnTo>
                  <a:lnTo>
                    <a:pt x="2195" y="72"/>
                  </a:lnTo>
                  <a:lnTo>
                    <a:pt x="1553" y="0"/>
                  </a:lnTo>
                  <a:lnTo>
                    <a:pt x="484" y="65"/>
                  </a:lnTo>
                  <a:lnTo>
                    <a:pt x="1836" y="226"/>
                  </a:lnTo>
                  <a:lnTo>
                    <a:pt x="1781" y="1433"/>
                  </a:lnTo>
                  <a:lnTo>
                    <a:pt x="998" y="1490"/>
                  </a:lnTo>
                  <a:lnTo>
                    <a:pt x="216" y="1399"/>
                  </a:lnTo>
                  <a:lnTo>
                    <a:pt x="142" y="259"/>
                  </a:lnTo>
                  <a:lnTo>
                    <a:pt x="41" y="158"/>
                  </a:lnTo>
                  <a:lnTo>
                    <a:pt x="41" y="158"/>
                  </a:lnTo>
                  <a:close/>
                </a:path>
              </a:pathLst>
            </a:custGeom>
            <a:solidFill>
              <a:srgbClr val="A39494"/>
            </a:solidFill>
            <a:ln>
              <a:noFill/>
            </a:ln>
          </p:spPr>
          <p:txBody>
            <a:bodyPr/>
            <a:lstStyle>
              <a:lvl1pPr lvl="0">
                <a:defRPr/>
              </a:lvl1pPr>
            </a:lstStyle>
            <a:p/>
          </p:txBody>
        </p:sp>
        <p:sp>
          <p:nvSpPr>
            <p:cNvPr id="12" name=""/>
            <p:cNvSpPr/>
            <p:nvPr/>
          </p:nvSpPr>
          <p:spPr>
            <a:xfrm>
              <a:off x="596" y="3228"/>
              <a:ext cx="231" cy="229"/>
            </a:xfrm>
            <a:custGeom>
              <a:avLst/>
              <a:pathLst>
                <a:path w="1372" h="1274">
                  <a:moveTo>
                    <a:pt x="1355" y="74"/>
                  </a:moveTo>
                  <a:lnTo>
                    <a:pt x="1372" y="783"/>
                  </a:lnTo>
                  <a:lnTo>
                    <a:pt x="1289" y="1217"/>
                  </a:lnTo>
                  <a:lnTo>
                    <a:pt x="857" y="1274"/>
                  </a:lnTo>
                  <a:lnTo>
                    <a:pt x="333" y="1274"/>
                  </a:lnTo>
                  <a:lnTo>
                    <a:pt x="0" y="1207"/>
                  </a:lnTo>
                  <a:lnTo>
                    <a:pt x="599" y="1125"/>
                  </a:lnTo>
                  <a:lnTo>
                    <a:pt x="1089" y="799"/>
                  </a:lnTo>
                  <a:lnTo>
                    <a:pt x="1047" y="291"/>
                  </a:lnTo>
                  <a:lnTo>
                    <a:pt x="190" y="0"/>
                  </a:lnTo>
                  <a:lnTo>
                    <a:pt x="1355" y="74"/>
                  </a:lnTo>
                  <a:lnTo>
                    <a:pt x="1355" y="74"/>
                  </a:lnTo>
                  <a:close/>
                </a:path>
              </a:pathLst>
            </a:custGeom>
            <a:solidFill>
              <a:schemeClr val="folHlink"/>
            </a:solidFill>
            <a:ln>
              <a:noFill/>
            </a:ln>
          </p:spPr>
          <p:txBody>
            <a:bodyPr/>
            <a:lstStyle>
              <a:lvl1pPr lvl="0">
                <a:defRPr/>
              </a:lvl1pPr>
            </a:lstStyle>
            <a:p/>
          </p:txBody>
        </p:sp>
        <p:sp>
          <p:nvSpPr>
            <p:cNvPr id="13" name=""/>
            <p:cNvSpPr/>
            <p:nvPr/>
          </p:nvSpPr>
          <p:spPr>
            <a:xfrm>
              <a:off x="725" y="3618"/>
              <a:ext cx="103" cy="26"/>
            </a:xfrm>
            <a:custGeom>
              <a:avLst/>
              <a:pathLst>
                <a:path w="620" h="144">
                  <a:moveTo>
                    <a:pt x="78" y="15"/>
                  </a:moveTo>
                  <a:lnTo>
                    <a:pt x="0" y="137"/>
                  </a:lnTo>
                  <a:lnTo>
                    <a:pt x="532" y="144"/>
                  </a:lnTo>
                  <a:lnTo>
                    <a:pt x="620" y="0"/>
                  </a:lnTo>
                  <a:lnTo>
                    <a:pt x="78" y="15"/>
                  </a:lnTo>
                  <a:lnTo>
                    <a:pt x="78" y="15"/>
                  </a:lnTo>
                  <a:close/>
                </a:path>
              </a:pathLst>
            </a:custGeom>
            <a:solidFill>
              <a:srgbClr val="756868"/>
            </a:solidFill>
            <a:ln>
              <a:noFill/>
            </a:ln>
          </p:spPr>
          <p:txBody>
            <a:bodyPr/>
            <a:lstStyle>
              <a:lvl1pPr lvl="0">
                <a:defRPr/>
              </a:lvl1pPr>
            </a:lstStyle>
            <a:p/>
          </p:txBody>
        </p:sp>
        <p:sp>
          <p:nvSpPr>
            <p:cNvPr id="14" name=""/>
            <p:cNvSpPr/>
            <p:nvPr/>
          </p:nvSpPr>
          <p:spPr>
            <a:xfrm>
              <a:off x="969" y="3743"/>
              <a:ext cx="92" cy="88"/>
            </a:xfrm>
            <a:custGeom>
              <a:avLst/>
              <a:pathLst>
                <a:path w="549" h="490">
                  <a:moveTo>
                    <a:pt x="0" y="249"/>
                  </a:moveTo>
                  <a:lnTo>
                    <a:pt x="175" y="357"/>
                  </a:lnTo>
                  <a:lnTo>
                    <a:pt x="367" y="348"/>
                  </a:lnTo>
                  <a:lnTo>
                    <a:pt x="325" y="197"/>
                  </a:lnTo>
                  <a:lnTo>
                    <a:pt x="91" y="106"/>
                  </a:lnTo>
                  <a:lnTo>
                    <a:pt x="258" y="74"/>
                  </a:lnTo>
                  <a:lnTo>
                    <a:pt x="17" y="32"/>
                  </a:lnTo>
                  <a:lnTo>
                    <a:pt x="192" y="0"/>
                  </a:lnTo>
                  <a:lnTo>
                    <a:pt x="266" y="15"/>
                  </a:lnTo>
                  <a:lnTo>
                    <a:pt x="549" y="298"/>
                  </a:lnTo>
                  <a:lnTo>
                    <a:pt x="458" y="448"/>
                  </a:lnTo>
                  <a:lnTo>
                    <a:pt x="118" y="490"/>
                  </a:lnTo>
                  <a:lnTo>
                    <a:pt x="0" y="249"/>
                  </a:lnTo>
                  <a:lnTo>
                    <a:pt x="0" y="249"/>
                  </a:lnTo>
                  <a:close/>
                </a:path>
              </a:pathLst>
            </a:custGeom>
            <a:solidFill>
              <a:srgbClr val="A39494"/>
            </a:solidFill>
            <a:ln>
              <a:noFill/>
            </a:ln>
          </p:spPr>
          <p:txBody>
            <a:bodyPr/>
            <a:lstStyle>
              <a:lvl1pPr lvl="0">
                <a:defRPr/>
              </a:lvl1pPr>
            </a:lstStyle>
            <a:p/>
          </p:txBody>
        </p:sp>
        <p:sp>
          <p:nvSpPr>
            <p:cNvPr id="15" name=""/>
            <p:cNvSpPr/>
            <p:nvPr/>
          </p:nvSpPr>
          <p:spPr>
            <a:xfrm>
              <a:off x="525" y="3718"/>
              <a:ext cx="251" cy="75"/>
            </a:xfrm>
            <a:custGeom>
              <a:avLst/>
              <a:pathLst>
                <a:path w="1500" h="416">
                  <a:moveTo>
                    <a:pt x="84" y="0"/>
                  </a:moveTo>
                  <a:lnTo>
                    <a:pt x="1433" y="25"/>
                  </a:lnTo>
                  <a:lnTo>
                    <a:pt x="1500" y="409"/>
                  </a:lnTo>
                  <a:lnTo>
                    <a:pt x="0" y="416"/>
                  </a:lnTo>
                  <a:lnTo>
                    <a:pt x="84" y="0"/>
                  </a:lnTo>
                  <a:lnTo>
                    <a:pt x="84" y="0"/>
                  </a:lnTo>
                  <a:close/>
                </a:path>
              </a:pathLst>
            </a:custGeom>
            <a:solidFill>
              <a:srgbClr val="FFEDED"/>
            </a:solidFill>
            <a:ln>
              <a:noFill/>
            </a:ln>
          </p:spPr>
          <p:txBody>
            <a:bodyPr/>
            <a:lstStyle>
              <a:lvl1pPr lvl="0">
                <a:defRPr/>
              </a:lvl1pPr>
            </a:lstStyle>
            <a:p/>
          </p:txBody>
        </p:sp>
        <p:sp>
          <p:nvSpPr>
            <p:cNvPr id="16" name=""/>
            <p:cNvSpPr/>
            <p:nvPr/>
          </p:nvSpPr>
          <p:spPr>
            <a:xfrm>
              <a:off x="796" y="3715"/>
              <a:ext cx="71" cy="75"/>
            </a:xfrm>
            <a:custGeom>
              <a:avLst/>
              <a:pathLst>
                <a:path w="424" h="416">
                  <a:moveTo>
                    <a:pt x="283" y="76"/>
                  </a:moveTo>
                  <a:lnTo>
                    <a:pt x="217" y="0"/>
                  </a:lnTo>
                  <a:lnTo>
                    <a:pt x="0" y="17"/>
                  </a:lnTo>
                  <a:lnTo>
                    <a:pt x="125" y="416"/>
                  </a:lnTo>
                  <a:lnTo>
                    <a:pt x="424" y="401"/>
                  </a:lnTo>
                  <a:lnTo>
                    <a:pt x="283" y="76"/>
                  </a:lnTo>
                  <a:lnTo>
                    <a:pt x="283" y="76"/>
                  </a:lnTo>
                  <a:close/>
                </a:path>
              </a:pathLst>
            </a:custGeom>
            <a:solidFill>
              <a:srgbClr val="FFEDED"/>
            </a:solidFill>
            <a:ln>
              <a:noFill/>
            </a:ln>
          </p:spPr>
          <p:txBody>
            <a:bodyPr/>
            <a:lstStyle>
              <a:lvl1pPr lvl="0">
                <a:defRPr/>
              </a:lvl1pPr>
            </a:lstStyle>
            <a:p/>
          </p:txBody>
        </p:sp>
        <p:sp>
          <p:nvSpPr>
            <p:cNvPr id="17" name=""/>
            <p:cNvSpPr/>
            <p:nvPr/>
          </p:nvSpPr>
          <p:spPr>
            <a:xfrm>
              <a:off x="954" y="3748"/>
              <a:ext cx="49" cy="45"/>
            </a:xfrm>
            <a:custGeom>
              <a:avLst/>
              <a:pathLst>
                <a:path w="298" h="249">
                  <a:moveTo>
                    <a:pt x="57" y="0"/>
                  </a:moveTo>
                  <a:lnTo>
                    <a:pt x="0" y="42"/>
                  </a:lnTo>
                  <a:lnTo>
                    <a:pt x="40" y="200"/>
                  </a:lnTo>
                  <a:lnTo>
                    <a:pt x="298" y="249"/>
                  </a:lnTo>
                  <a:lnTo>
                    <a:pt x="66" y="74"/>
                  </a:lnTo>
                  <a:lnTo>
                    <a:pt x="57" y="0"/>
                  </a:lnTo>
                  <a:lnTo>
                    <a:pt x="57" y="0"/>
                  </a:lnTo>
                  <a:close/>
                </a:path>
              </a:pathLst>
            </a:custGeom>
            <a:solidFill>
              <a:srgbClr val="FFEDED"/>
            </a:solidFill>
            <a:ln>
              <a:noFill/>
            </a:ln>
          </p:spPr>
          <p:txBody>
            <a:bodyPr/>
            <a:lstStyle>
              <a:lvl1pPr lvl="0">
                <a:defRPr/>
              </a:lvl1pPr>
            </a:lstStyle>
            <a:p/>
          </p:txBody>
        </p:sp>
        <p:sp>
          <p:nvSpPr>
            <p:cNvPr id="18" name=""/>
            <p:cNvSpPr/>
            <p:nvPr/>
          </p:nvSpPr>
          <p:spPr>
            <a:xfrm>
              <a:off x="529" y="3216"/>
              <a:ext cx="328" cy="250"/>
            </a:xfrm>
            <a:custGeom>
              <a:avLst/>
              <a:pathLst>
                <a:path w="1954" h="1391">
                  <a:moveTo>
                    <a:pt x="0" y="91"/>
                  </a:moveTo>
                  <a:lnTo>
                    <a:pt x="424" y="0"/>
                  </a:lnTo>
                  <a:lnTo>
                    <a:pt x="1456" y="24"/>
                  </a:lnTo>
                  <a:lnTo>
                    <a:pt x="1954" y="123"/>
                  </a:lnTo>
                  <a:lnTo>
                    <a:pt x="1897" y="273"/>
                  </a:lnTo>
                  <a:lnTo>
                    <a:pt x="1897" y="766"/>
                  </a:lnTo>
                  <a:lnTo>
                    <a:pt x="1754" y="1391"/>
                  </a:lnTo>
                  <a:lnTo>
                    <a:pt x="1646" y="1298"/>
                  </a:lnTo>
                  <a:lnTo>
                    <a:pt x="1754" y="857"/>
                  </a:lnTo>
                  <a:lnTo>
                    <a:pt x="1722" y="182"/>
                  </a:lnTo>
                  <a:lnTo>
                    <a:pt x="1190" y="98"/>
                  </a:lnTo>
                  <a:lnTo>
                    <a:pt x="739" y="81"/>
                  </a:lnTo>
                  <a:lnTo>
                    <a:pt x="224" y="150"/>
                  </a:lnTo>
                  <a:lnTo>
                    <a:pt x="182" y="724"/>
                  </a:lnTo>
                  <a:lnTo>
                    <a:pt x="241" y="1241"/>
                  </a:lnTo>
                  <a:lnTo>
                    <a:pt x="158" y="1332"/>
                  </a:lnTo>
                  <a:lnTo>
                    <a:pt x="32" y="741"/>
                  </a:lnTo>
                  <a:lnTo>
                    <a:pt x="49" y="157"/>
                  </a:lnTo>
                  <a:lnTo>
                    <a:pt x="0" y="91"/>
                  </a:lnTo>
                  <a:lnTo>
                    <a:pt x="0" y="91"/>
                  </a:lnTo>
                  <a:close/>
                </a:path>
              </a:pathLst>
            </a:custGeom>
            <a:solidFill>
              <a:srgbClr val="000000"/>
            </a:solidFill>
            <a:ln>
              <a:noFill/>
            </a:ln>
          </p:spPr>
          <p:txBody>
            <a:bodyPr/>
            <a:lstStyle>
              <a:lvl1pPr lvl="0">
                <a:defRPr/>
              </a:lvl1pPr>
            </a:lstStyle>
            <a:p/>
          </p:txBody>
        </p:sp>
        <p:sp>
          <p:nvSpPr>
            <p:cNvPr id="19" name=""/>
            <p:cNvSpPr/>
            <p:nvPr/>
          </p:nvSpPr>
          <p:spPr>
            <a:xfrm>
              <a:off x="515" y="3168"/>
              <a:ext cx="355" cy="39"/>
            </a:xfrm>
            <a:custGeom>
              <a:avLst/>
              <a:pathLst>
                <a:path w="2114" h="216">
                  <a:moveTo>
                    <a:pt x="0" y="125"/>
                  </a:moveTo>
                  <a:lnTo>
                    <a:pt x="483" y="0"/>
                  </a:lnTo>
                  <a:lnTo>
                    <a:pt x="1589" y="41"/>
                  </a:lnTo>
                  <a:lnTo>
                    <a:pt x="2114" y="216"/>
                  </a:lnTo>
                  <a:lnTo>
                    <a:pt x="1490" y="83"/>
                  </a:lnTo>
                  <a:lnTo>
                    <a:pt x="591" y="51"/>
                  </a:lnTo>
                  <a:lnTo>
                    <a:pt x="0" y="125"/>
                  </a:lnTo>
                  <a:lnTo>
                    <a:pt x="0" y="125"/>
                  </a:lnTo>
                  <a:close/>
                </a:path>
              </a:pathLst>
            </a:custGeom>
            <a:solidFill>
              <a:srgbClr val="000000"/>
            </a:solidFill>
            <a:ln>
              <a:noFill/>
            </a:ln>
          </p:spPr>
          <p:txBody>
            <a:bodyPr/>
            <a:lstStyle>
              <a:lvl1pPr lvl="0">
                <a:defRPr/>
              </a:lvl1pPr>
            </a:lstStyle>
            <a:p/>
          </p:txBody>
        </p:sp>
        <p:sp>
          <p:nvSpPr>
            <p:cNvPr id="20" name=""/>
            <p:cNvSpPr/>
            <p:nvPr/>
          </p:nvSpPr>
          <p:spPr>
            <a:xfrm>
              <a:off x="497" y="3237"/>
              <a:ext cx="392" cy="291"/>
            </a:xfrm>
            <a:custGeom>
              <a:avLst/>
              <a:pathLst>
                <a:path w="2338" h="1615">
                  <a:moveTo>
                    <a:pt x="2338" y="83"/>
                  </a:moveTo>
                  <a:lnTo>
                    <a:pt x="2306" y="800"/>
                  </a:lnTo>
                  <a:lnTo>
                    <a:pt x="2163" y="1425"/>
                  </a:lnTo>
                  <a:lnTo>
                    <a:pt x="2106" y="1475"/>
                  </a:lnTo>
                  <a:lnTo>
                    <a:pt x="1914" y="1516"/>
                  </a:lnTo>
                  <a:lnTo>
                    <a:pt x="1865" y="1615"/>
                  </a:lnTo>
                  <a:lnTo>
                    <a:pt x="500" y="1591"/>
                  </a:lnTo>
                  <a:lnTo>
                    <a:pt x="416" y="1458"/>
                  </a:lnTo>
                  <a:lnTo>
                    <a:pt x="192" y="1450"/>
                  </a:lnTo>
                  <a:lnTo>
                    <a:pt x="84" y="1115"/>
                  </a:lnTo>
                  <a:lnTo>
                    <a:pt x="0" y="699"/>
                  </a:lnTo>
                  <a:lnTo>
                    <a:pt x="7" y="0"/>
                  </a:lnTo>
                  <a:lnTo>
                    <a:pt x="59" y="674"/>
                  </a:lnTo>
                  <a:lnTo>
                    <a:pt x="232" y="1366"/>
                  </a:lnTo>
                  <a:lnTo>
                    <a:pt x="633" y="1440"/>
                  </a:lnTo>
                  <a:lnTo>
                    <a:pt x="1756" y="1482"/>
                  </a:lnTo>
                  <a:lnTo>
                    <a:pt x="2064" y="1433"/>
                  </a:lnTo>
                  <a:lnTo>
                    <a:pt x="2281" y="633"/>
                  </a:lnTo>
                  <a:lnTo>
                    <a:pt x="2338" y="83"/>
                  </a:lnTo>
                  <a:lnTo>
                    <a:pt x="2338" y="83"/>
                  </a:lnTo>
                  <a:close/>
                </a:path>
              </a:pathLst>
            </a:custGeom>
            <a:solidFill>
              <a:srgbClr val="000000"/>
            </a:solidFill>
            <a:ln>
              <a:noFill/>
            </a:ln>
          </p:spPr>
          <p:txBody>
            <a:bodyPr/>
            <a:lstStyle>
              <a:lvl1pPr lvl="0">
                <a:defRPr/>
              </a:lvl1pPr>
            </a:lstStyle>
            <a:p/>
          </p:txBody>
        </p:sp>
        <p:sp>
          <p:nvSpPr>
            <p:cNvPr id="21" name=""/>
            <p:cNvSpPr/>
            <p:nvPr/>
          </p:nvSpPr>
          <p:spPr>
            <a:xfrm>
              <a:off x="569" y="3515"/>
              <a:ext cx="334" cy="279"/>
            </a:xfrm>
            <a:custGeom>
              <a:avLst/>
              <a:pathLst>
                <a:path w="1992" h="1551">
                  <a:moveTo>
                    <a:pt x="1527" y="0"/>
                  </a:moveTo>
                  <a:lnTo>
                    <a:pt x="1793" y="408"/>
                  </a:lnTo>
                  <a:lnTo>
                    <a:pt x="1584" y="916"/>
                  </a:lnTo>
                  <a:lnTo>
                    <a:pt x="1702" y="933"/>
                  </a:lnTo>
                  <a:lnTo>
                    <a:pt x="1992" y="1551"/>
                  </a:lnTo>
                  <a:lnTo>
                    <a:pt x="1643" y="1000"/>
                  </a:lnTo>
                  <a:lnTo>
                    <a:pt x="0" y="963"/>
                  </a:lnTo>
                  <a:lnTo>
                    <a:pt x="1443" y="925"/>
                  </a:lnTo>
                  <a:lnTo>
                    <a:pt x="1692" y="475"/>
                  </a:lnTo>
                  <a:lnTo>
                    <a:pt x="1236" y="492"/>
                  </a:lnTo>
                  <a:lnTo>
                    <a:pt x="778" y="317"/>
                  </a:lnTo>
                  <a:lnTo>
                    <a:pt x="229" y="300"/>
                  </a:lnTo>
                  <a:lnTo>
                    <a:pt x="137" y="216"/>
                  </a:lnTo>
                  <a:lnTo>
                    <a:pt x="229" y="83"/>
                  </a:lnTo>
                  <a:lnTo>
                    <a:pt x="219" y="201"/>
                  </a:lnTo>
                  <a:lnTo>
                    <a:pt x="1251" y="226"/>
                  </a:lnTo>
                  <a:lnTo>
                    <a:pt x="1226" y="100"/>
                  </a:lnTo>
                  <a:lnTo>
                    <a:pt x="1460" y="93"/>
                  </a:lnTo>
                  <a:lnTo>
                    <a:pt x="1527" y="0"/>
                  </a:lnTo>
                  <a:lnTo>
                    <a:pt x="1527" y="0"/>
                  </a:lnTo>
                  <a:close/>
                </a:path>
              </a:pathLst>
            </a:custGeom>
            <a:solidFill>
              <a:srgbClr val="000000"/>
            </a:solidFill>
            <a:ln>
              <a:noFill/>
            </a:ln>
          </p:spPr>
          <p:txBody>
            <a:bodyPr/>
            <a:lstStyle>
              <a:lvl1pPr lvl="0">
                <a:defRPr/>
              </a:lvl1pPr>
            </a:lstStyle>
            <a:p/>
          </p:txBody>
        </p:sp>
        <p:sp>
          <p:nvSpPr>
            <p:cNvPr id="22" name=""/>
            <p:cNvSpPr/>
            <p:nvPr/>
          </p:nvSpPr>
          <p:spPr>
            <a:xfrm>
              <a:off x="641" y="3529"/>
              <a:ext cx="99" cy="16"/>
            </a:xfrm>
            <a:custGeom>
              <a:avLst/>
              <a:pathLst>
                <a:path w="591" h="83">
                  <a:moveTo>
                    <a:pt x="0" y="0"/>
                  </a:moveTo>
                  <a:lnTo>
                    <a:pt x="116" y="66"/>
                  </a:lnTo>
                  <a:lnTo>
                    <a:pt x="500" y="83"/>
                  </a:lnTo>
                  <a:lnTo>
                    <a:pt x="591" y="0"/>
                  </a:lnTo>
                  <a:lnTo>
                    <a:pt x="0" y="0"/>
                  </a:lnTo>
                  <a:lnTo>
                    <a:pt x="0" y="0"/>
                  </a:lnTo>
                  <a:close/>
                </a:path>
              </a:pathLst>
            </a:custGeom>
            <a:solidFill>
              <a:srgbClr val="000000"/>
            </a:solidFill>
            <a:ln>
              <a:noFill/>
            </a:ln>
          </p:spPr>
          <p:txBody>
            <a:bodyPr/>
            <a:lstStyle>
              <a:lvl1pPr lvl="0">
                <a:defRPr/>
              </a:lvl1pPr>
            </a:lstStyle>
            <a:p/>
          </p:txBody>
        </p:sp>
        <p:sp>
          <p:nvSpPr>
            <p:cNvPr id="23" name=""/>
            <p:cNvSpPr/>
            <p:nvPr/>
          </p:nvSpPr>
          <p:spPr>
            <a:xfrm>
              <a:off x="519" y="3507"/>
              <a:ext cx="126" cy="172"/>
            </a:xfrm>
            <a:custGeom>
              <a:avLst/>
              <a:pathLst>
                <a:path w="749" h="958">
                  <a:moveTo>
                    <a:pt x="207" y="0"/>
                  </a:moveTo>
                  <a:lnTo>
                    <a:pt x="0" y="441"/>
                  </a:lnTo>
                  <a:lnTo>
                    <a:pt x="217" y="958"/>
                  </a:lnTo>
                  <a:lnTo>
                    <a:pt x="148" y="555"/>
                  </a:lnTo>
                  <a:lnTo>
                    <a:pt x="532" y="567"/>
                  </a:lnTo>
                  <a:lnTo>
                    <a:pt x="699" y="833"/>
                  </a:lnTo>
                  <a:lnTo>
                    <a:pt x="736" y="941"/>
                  </a:lnTo>
                  <a:lnTo>
                    <a:pt x="749" y="517"/>
                  </a:lnTo>
                  <a:lnTo>
                    <a:pt x="65" y="458"/>
                  </a:lnTo>
                  <a:lnTo>
                    <a:pt x="207" y="0"/>
                  </a:lnTo>
                  <a:lnTo>
                    <a:pt x="207" y="0"/>
                  </a:lnTo>
                  <a:close/>
                </a:path>
              </a:pathLst>
            </a:custGeom>
            <a:solidFill>
              <a:srgbClr val="000000"/>
            </a:solidFill>
            <a:ln>
              <a:noFill/>
            </a:ln>
          </p:spPr>
          <p:txBody>
            <a:bodyPr/>
            <a:lstStyle>
              <a:lvl1pPr lvl="0">
                <a:defRPr/>
              </a:lvl1pPr>
            </a:lstStyle>
            <a:p/>
          </p:txBody>
        </p:sp>
        <p:sp>
          <p:nvSpPr>
            <p:cNvPr id="24" name=""/>
            <p:cNvSpPr/>
            <p:nvPr/>
          </p:nvSpPr>
          <p:spPr>
            <a:xfrm>
              <a:off x="480" y="3691"/>
              <a:ext cx="423" cy="147"/>
            </a:xfrm>
            <a:custGeom>
              <a:avLst/>
              <a:pathLst>
                <a:path w="2522" h="817">
                  <a:moveTo>
                    <a:pt x="276" y="0"/>
                  </a:moveTo>
                  <a:lnTo>
                    <a:pt x="0" y="667"/>
                  </a:lnTo>
                  <a:lnTo>
                    <a:pt x="27" y="734"/>
                  </a:lnTo>
                  <a:lnTo>
                    <a:pt x="133" y="808"/>
                  </a:lnTo>
                  <a:lnTo>
                    <a:pt x="2431" y="817"/>
                  </a:lnTo>
                  <a:lnTo>
                    <a:pt x="2522" y="766"/>
                  </a:lnTo>
                  <a:lnTo>
                    <a:pt x="2522" y="650"/>
                  </a:lnTo>
                  <a:lnTo>
                    <a:pt x="2439" y="734"/>
                  </a:lnTo>
                  <a:lnTo>
                    <a:pt x="175" y="751"/>
                  </a:lnTo>
                  <a:lnTo>
                    <a:pt x="93" y="625"/>
                  </a:lnTo>
                  <a:lnTo>
                    <a:pt x="276" y="0"/>
                  </a:lnTo>
                  <a:lnTo>
                    <a:pt x="276" y="0"/>
                  </a:lnTo>
                  <a:close/>
                </a:path>
              </a:pathLst>
            </a:custGeom>
            <a:solidFill>
              <a:srgbClr val="000000"/>
            </a:solidFill>
            <a:ln>
              <a:noFill/>
            </a:ln>
          </p:spPr>
          <p:txBody>
            <a:bodyPr/>
            <a:lstStyle>
              <a:lvl1pPr lvl="0">
                <a:defRPr/>
              </a:lvl1pPr>
            </a:lstStyle>
            <a:p/>
          </p:txBody>
        </p:sp>
        <p:sp>
          <p:nvSpPr>
            <p:cNvPr id="25" name=""/>
            <p:cNvSpPr/>
            <p:nvPr/>
          </p:nvSpPr>
          <p:spPr>
            <a:xfrm>
              <a:off x="514" y="3715"/>
              <a:ext cx="40" cy="84"/>
            </a:xfrm>
            <a:custGeom>
              <a:avLst/>
              <a:pathLst>
                <a:path w="241" h="468">
                  <a:moveTo>
                    <a:pt x="150" y="0"/>
                  </a:moveTo>
                  <a:lnTo>
                    <a:pt x="0" y="468"/>
                  </a:lnTo>
                  <a:lnTo>
                    <a:pt x="241" y="468"/>
                  </a:lnTo>
                  <a:lnTo>
                    <a:pt x="100" y="367"/>
                  </a:lnTo>
                  <a:lnTo>
                    <a:pt x="150" y="0"/>
                  </a:lnTo>
                  <a:lnTo>
                    <a:pt x="150" y="0"/>
                  </a:lnTo>
                  <a:close/>
                </a:path>
              </a:pathLst>
            </a:custGeom>
            <a:solidFill>
              <a:srgbClr val="000000"/>
            </a:solidFill>
            <a:ln>
              <a:noFill/>
            </a:ln>
          </p:spPr>
          <p:txBody>
            <a:bodyPr/>
            <a:lstStyle>
              <a:lvl1pPr lvl="0">
                <a:defRPr/>
              </a:lvl1pPr>
            </a:lstStyle>
            <a:p/>
          </p:txBody>
        </p:sp>
        <p:sp>
          <p:nvSpPr>
            <p:cNvPr id="26" name=""/>
            <p:cNvSpPr/>
            <p:nvPr/>
          </p:nvSpPr>
          <p:spPr>
            <a:xfrm>
              <a:off x="586" y="3719"/>
              <a:ext cx="215" cy="81"/>
            </a:xfrm>
            <a:custGeom>
              <a:avLst/>
              <a:pathLst>
                <a:path w="1281" h="450">
                  <a:moveTo>
                    <a:pt x="0" y="433"/>
                  </a:moveTo>
                  <a:lnTo>
                    <a:pt x="1281" y="450"/>
                  </a:lnTo>
                  <a:lnTo>
                    <a:pt x="1057" y="0"/>
                  </a:lnTo>
                  <a:lnTo>
                    <a:pt x="1057" y="68"/>
                  </a:lnTo>
                  <a:lnTo>
                    <a:pt x="899" y="68"/>
                  </a:lnTo>
                  <a:lnTo>
                    <a:pt x="857" y="125"/>
                  </a:lnTo>
                  <a:lnTo>
                    <a:pt x="1049" y="125"/>
                  </a:lnTo>
                  <a:lnTo>
                    <a:pt x="1082" y="201"/>
                  </a:lnTo>
                  <a:lnTo>
                    <a:pt x="958" y="192"/>
                  </a:lnTo>
                  <a:lnTo>
                    <a:pt x="899" y="258"/>
                  </a:lnTo>
                  <a:lnTo>
                    <a:pt x="850" y="201"/>
                  </a:lnTo>
                  <a:lnTo>
                    <a:pt x="675" y="201"/>
                  </a:lnTo>
                  <a:lnTo>
                    <a:pt x="616" y="275"/>
                  </a:lnTo>
                  <a:lnTo>
                    <a:pt x="1066" y="309"/>
                  </a:lnTo>
                  <a:lnTo>
                    <a:pt x="998" y="367"/>
                  </a:lnTo>
                  <a:lnTo>
                    <a:pt x="882" y="334"/>
                  </a:lnTo>
                  <a:lnTo>
                    <a:pt x="741" y="351"/>
                  </a:lnTo>
                  <a:lnTo>
                    <a:pt x="650" y="384"/>
                  </a:lnTo>
                  <a:lnTo>
                    <a:pt x="591" y="334"/>
                  </a:lnTo>
                  <a:lnTo>
                    <a:pt x="342" y="351"/>
                  </a:lnTo>
                  <a:lnTo>
                    <a:pt x="276" y="401"/>
                  </a:lnTo>
                  <a:lnTo>
                    <a:pt x="217" y="342"/>
                  </a:lnTo>
                  <a:lnTo>
                    <a:pt x="76" y="359"/>
                  </a:lnTo>
                  <a:lnTo>
                    <a:pt x="0" y="433"/>
                  </a:lnTo>
                  <a:lnTo>
                    <a:pt x="0" y="433"/>
                  </a:lnTo>
                  <a:close/>
                </a:path>
              </a:pathLst>
            </a:custGeom>
            <a:solidFill>
              <a:srgbClr val="000000"/>
            </a:solidFill>
            <a:ln>
              <a:noFill/>
            </a:ln>
          </p:spPr>
          <p:txBody>
            <a:bodyPr/>
            <a:lstStyle>
              <a:lvl1pPr lvl="0">
                <a:defRPr/>
              </a:lvl1pPr>
            </a:lstStyle>
            <a:p/>
          </p:txBody>
        </p:sp>
        <p:sp>
          <p:nvSpPr>
            <p:cNvPr id="27" name=""/>
            <p:cNvSpPr/>
            <p:nvPr/>
          </p:nvSpPr>
          <p:spPr>
            <a:xfrm>
              <a:off x="556" y="3749"/>
              <a:ext cx="110" cy="14"/>
            </a:xfrm>
            <a:custGeom>
              <a:avLst/>
              <a:pathLst>
                <a:path w="657" h="76">
                  <a:moveTo>
                    <a:pt x="0" y="76"/>
                  </a:moveTo>
                  <a:lnTo>
                    <a:pt x="657" y="76"/>
                  </a:lnTo>
                  <a:lnTo>
                    <a:pt x="557" y="9"/>
                  </a:lnTo>
                  <a:lnTo>
                    <a:pt x="349" y="0"/>
                  </a:lnTo>
                  <a:lnTo>
                    <a:pt x="273" y="49"/>
                  </a:lnTo>
                  <a:lnTo>
                    <a:pt x="216" y="0"/>
                  </a:lnTo>
                  <a:lnTo>
                    <a:pt x="66" y="0"/>
                  </a:lnTo>
                  <a:lnTo>
                    <a:pt x="0" y="76"/>
                  </a:lnTo>
                  <a:lnTo>
                    <a:pt x="0" y="76"/>
                  </a:lnTo>
                  <a:close/>
                </a:path>
              </a:pathLst>
            </a:custGeom>
            <a:solidFill>
              <a:srgbClr val="000000"/>
            </a:solidFill>
            <a:ln>
              <a:noFill/>
            </a:ln>
          </p:spPr>
          <p:txBody>
            <a:bodyPr/>
            <a:lstStyle>
              <a:lvl1pPr lvl="0">
                <a:defRPr/>
              </a:lvl1pPr>
            </a:lstStyle>
            <a:p/>
          </p:txBody>
        </p:sp>
        <p:sp>
          <p:nvSpPr>
            <p:cNvPr id="28" name=""/>
            <p:cNvSpPr/>
            <p:nvPr/>
          </p:nvSpPr>
          <p:spPr>
            <a:xfrm>
              <a:off x="814" y="3721"/>
              <a:ext cx="71" cy="73"/>
            </a:xfrm>
            <a:custGeom>
              <a:avLst/>
              <a:pathLst>
                <a:path w="424" h="409">
                  <a:moveTo>
                    <a:pt x="166" y="0"/>
                  </a:moveTo>
                  <a:lnTo>
                    <a:pt x="424" y="409"/>
                  </a:lnTo>
                  <a:lnTo>
                    <a:pt x="33" y="399"/>
                  </a:lnTo>
                  <a:lnTo>
                    <a:pt x="74" y="308"/>
                  </a:lnTo>
                  <a:lnTo>
                    <a:pt x="242" y="342"/>
                  </a:lnTo>
                  <a:lnTo>
                    <a:pt x="274" y="242"/>
                  </a:lnTo>
                  <a:lnTo>
                    <a:pt x="17" y="242"/>
                  </a:lnTo>
                  <a:lnTo>
                    <a:pt x="57" y="183"/>
                  </a:lnTo>
                  <a:lnTo>
                    <a:pt x="200" y="175"/>
                  </a:lnTo>
                  <a:lnTo>
                    <a:pt x="158" y="91"/>
                  </a:lnTo>
                  <a:lnTo>
                    <a:pt x="0" y="91"/>
                  </a:lnTo>
                  <a:lnTo>
                    <a:pt x="42" y="17"/>
                  </a:lnTo>
                  <a:lnTo>
                    <a:pt x="166" y="0"/>
                  </a:lnTo>
                  <a:lnTo>
                    <a:pt x="166" y="0"/>
                  </a:lnTo>
                  <a:close/>
                </a:path>
              </a:pathLst>
            </a:custGeom>
            <a:solidFill>
              <a:srgbClr val="000000"/>
            </a:solidFill>
            <a:ln>
              <a:noFill/>
            </a:ln>
          </p:spPr>
          <p:txBody>
            <a:bodyPr/>
            <a:lstStyle>
              <a:lvl1pPr lvl="0">
                <a:defRPr/>
              </a:lvl1pPr>
            </a:lstStyle>
            <a:p/>
          </p:txBody>
        </p:sp>
        <p:sp>
          <p:nvSpPr>
            <p:cNvPr id="29" name=""/>
            <p:cNvSpPr/>
            <p:nvPr/>
          </p:nvSpPr>
          <p:spPr>
            <a:xfrm>
              <a:off x="875" y="3577"/>
              <a:ext cx="96" cy="165"/>
            </a:xfrm>
            <a:custGeom>
              <a:avLst/>
              <a:pathLst>
                <a:path w="574" h="916">
                  <a:moveTo>
                    <a:pt x="0" y="0"/>
                  </a:moveTo>
                  <a:lnTo>
                    <a:pt x="325" y="142"/>
                  </a:lnTo>
                  <a:lnTo>
                    <a:pt x="401" y="276"/>
                  </a:lnTo>
                  <a:lnTo>
                    <a:pt x="133" y="433"/>
                  </a:lnTo>
                  <a:lnTo>
                    <a:pt x="109" y="534"/>
                  </a:lnTo>
                  <a:lnTo>
                    <a:pt x="574" y="817"/>
                  </a:lnTo>
                  <a:lnTo>
                    <a:pt x="508" y="916"/>
                  </a:lnTo>
                  <a:lnTo>
                    <a:pt x="458" y="832"/>
                  </a:lnTo>
                  <a:lnTo>
                    <a:pt x="27" y="525"/>
                  </a:lnTo>
                  <a:lnTo>
                    <a:pt x="34" y="399"/>
                  </a:lnTo>
                  <a:lnTo>
                    <a:pt x="325" y="258"/>
                  </a:lnTo>
                  <a:lnTo>
                    <a:pt x="251" y="133"/>
                  </a:lnTo>
                  <a:lnTo>
                    <a:pt x="0" y="0"/>
                  </a:lnTo>
                  <a:lnTo>
                    <a:pt x="0" y="0"/>
                  </a:lnTo>
                  <a:close/>
                </a:path>
              </a:pathLst>
            </a:custGeom>
            <a:solidFill>
              <a:srgbClr val="000000"/>
            </a:solidFill>
            <a:ln>
              <a:noFill/>
            </a:ln>
          </p:spPr>
          <p:txBody>
            <a:bodyPr/>
            <a:lstStyle>
              <a:lvl1pPr lvl="0">
                <a:defRPr/>
              </a:lvl1pPr>
            </a:lstStyle>
            <a:p/>
          </p:txBody>
        </p:sp>
        <p:sp>
          <p:nvSpPr>
            <p:cNvPr id="30" name=""/>
            <p:cNvSpPr/>
            <p:nvPr/>
          </p:nvSpPr>
          <p:spPr>
            <a:xfrm>
              <a:off x="726" y="3615"/>
              <a:ext cx="103" cy="23"/>
            </a:xfrm>
            <a:custGeom>
              <a:avLst/>
              <a:pathLst>
                <a:path w="615" h="133">
                  <a:moveTo>
                    <a:pt x="0" y="133"/>
                  </a:moveTo>
                  <a:lnTo>
                    <a:pt x="49" y="0"/>
                  </a:lnTo>
                  <a:lnTo>
                    <a:pt x="615" y="8"/>
                  </a:lnTo>
                  <a:lnTo>
                    <a:pt x="541" y="133"/>
                  </a:lnTo>
                  <a:lnTo>
                    <a:pt x="515" y="67"/>
                  </a:lnTo>
                  <a:lnTo>
                    <a:pt x="175" y="49"/>
                  </a:lnTo>
                  <a:lnTo>
                    <a:pt x="0" y="133"/>
                  </a:lnTo>
                  <a:lnTo>
                    <a:pt x="0" y="133"/>
                  </a:lnTo>
                  <a:close/>
                </a:path>
              </a:pathLst>
            </a:custGeom>
            <a:solidFill>
              <a:srgbClr val="000000"/>
            </a:solidFill>
            <a:ln>
              <a:noFill/>
            </a:ln>
          </p:spPr>
          <p:txBody>
            <a:bodyPr/>
            <a:lstStyle>
              <a:lvl1pPr lvl="0">
                <a:defRPr/>
              </a:lvl1pPr>
            </a:lstStyle>
            <a:p/>
          </p:txBody>
        </p:sp>
        <p:sp>
          <p:nvSpPr>
            <p:cNvPr id="31" name=""/>
            <p:cNvSpPr/>
            <p:nvPr/>
          </p:nvSpPr>
          <p:spPr>
            <a:xfrm>
              <a:off x="710" y="3649"/>
              <a:ext cx="99" cy="24"/>
            </a:xfrm>
            <a:custGeom>
              <a:avLst/>
              <a:pathLst>
                <a:path w="589" h="135">
                  <a:moveTo>
                    <a:pt x="57" y="59"/>
                  </a:moveTo>
                  <a:lnTo>
                    <a:pt x="232" y="51"/>
                  </a:lnTo>
                  <a:lnTo>
                    <a:pt x="273" y="0"/>
                  </a:lnTo>
                  <a:lnTo>
                    <a:pt x="456" y="0"/>
                  </a:lnTo>
                  <a:lnTo>
                    <a:pt x="498" y="51"/>
                  </a:lnTo>
                  <a:lnTo>
                    <a:pt x="589" y="51"/>
                  </a:lnTo>
                  <a:lnTo>
                    <a:pt x="547" y="93"/>
                  </a:lnTo>
                  <a:lnTo>
                    <a:pt x="490" y="101"/>
                  </a:lnTo>
                  <a:lnTo>
                    <a:pt x="382" y="135"/>
                  </a:lnTo>
                  <a:lnTo>
                    <a:pt x="249" y="135"/>
                  </a:lnTo>
                  <a:lnTo>
                    <a:pt x="207" y="93"/>
                  </a:lnTo>
                  <a:lnTo>
                    <a:pt x="0" y="101"/>
                  </a:lnTo>
                  <a:lnTo>
                    <a:pt x="57" y="59"/>
                  </a:lnTo>
                  <a:lnTo>
                    <a:pt x="57" y="59"/>
                  </a:lnTo>
                  <a:close/>
                </a:path>
              </a:pathLst>
            </a:custGeom>
            <a:solidFill>
              <a:srgbClr val="000000"/>
            </a:solidFill>
            <a:ln>
              <a:noFill/>
            </a:ln>
          </p:spPr>
          <p:txBody>
            <a:bodyPr/>
            <a:lstStyle>
              <a:lvl1pPr lvl="0">
                <a:defRPr/>
              </a:lvl1pPr>
            </a:lstStyle>
            <a:p/>
          </p:txBody>
        </p:sp>
        <p:sp>
          <p:nvSpPr>
            <p:cNvPr id="32" name=""/>
            <p:cNvSpPr/>
            <p:nvPr/>
          </p:nvSpPr>
          <p:spPr>
            <a:xfrm>
              <a:off x="667" y="3598"/>
              <a:ext cx="53" cy="73"/>
            </a:xfrm>
            <a:custGeom>
              <a:avLst/>
              <a:pathLst>
                <a:path w="315" h="409">
                  <a:moveTo>
                    <a:pt x="0" y="0"/>
                  </a:moveTo>
                  <a:lnTo>
                    <a:pt x="315" y="34"/>
                  </a:lnTo>
                  <a:lnTo>
                    <a:pt x="207" y="409"/>
                  </a:lnTo>
                  <a:lnTo>
                    <a:pt x="175" y="76"/>
                  </a:lnTo>
                  <a:lnTo>
                    <a:pt x="0" y="0"/>
                  </a:lnTo>
                  <a:lnTo>
                    <a:pt x="0" y="0"/>
                  </a:lnTo>
                  <a:close/>
                </a:path>
              </a:pathLst>
            </a:custGeom>
            <a:solidFill>
              <a:srgbClr val="000000"/>
            </a:solidFill>
            <a:ln>
              <a:noFill/>
            </a:ln>
          </p:spPr>
          <p:txBody>
            <a:bodyPr/>
            <a:lstStyle>
              <a:lvl1pPr lvl="0">
                <a:defRPr/>
              </a:lvl1pPr>
            </a:lstStyle>
            <a:p/>
          </p:txBody>
        </p:sp>
        <p:sp>
          <p:nvSpPr>
            <p:cNvPr id="33" name=""/>
            <p:cNvSpPr/>
            <p:nvPr/>
          </p:nvSpPr>
          <p:spPr>
            <a:xfrm>
              <a:off x="948" y="3748"/>
              <a:ext cx="115" cy="93"/>
            </a:xfrm>
            <a:custGeom>
              <a:avLst/>
              <a:pathLst>
                <a:path w="690" h="515">
                  <a:moveTo>
                    <a:pt x="7" y="84"/>
                  </a:moveTo>
                  <a:lnTo>
                    <a:pt x="0" y="225"/>
                  </a:lnTo>
                  <a:lnTo>
                    <a:pt x="157" y="483"/>
                  </a:lnTo>
                  <a:lnTo>
                    <a:pt x="458" y="515"/>
                  </a:lnTo>
                  <a:lnTo>
                    <a:pt x="665" y="392"/>
                  </a:lnTo>
                  <a:lnTo>
                    <a:pt x="690" y="225"/>
                  </a:lnTo>
                  <a:lnTo>
                    <a:pt x="408" y="0"/>
                  </a:lnTo>
                  <a:lnTo>
                    <a:pt x="140" y="74"/>
                  </a:lnTo>
                  <a:lnTo>
                    <a:pt x="423" y="74"/>
                  </a:lnTo>
                  <a:lnTo>
                    <a:pt x="615" y="249"/>
                  </a:lnTo>
                  <a:lnTo>
                    <a:pt x="490" y="367"/>
                  </a:lnTo>
                  <a:lnTo>
                    <a:pt x="249" y="375"/>
                  </a:lnTo>
                  <a:lnTo>
                    <a:pt x="7" y="84"/>
                  </a:lnTo>
                  <a:lnTo>
                    <a:pt x="7" y="84"/>
                  </a:lnTo>
                  <a:close/>
                </a:path>
              </a:pathLst>
            </a:custGeom>
            <a:solidFill>
              <a:srgbClr val="000000"/>
            </a:solidFill>
            <a:ln>
              <a:noFill/>
            </a:ln>
          </p:spPr>
          <p:txBody>
            <a:bodyPr/>
            <a:lstStyle>
              <a:lvl1pPr lvl="0">
                <a:defRPr/>
              </a:lvl1pPr>
            </a:lstStyle>
            <a:p/>
          </p:txBody>
        </p:sp>
        <p:sp>
          <p:nvSpPr>
            <p:cNvPr id="34" name=""/>
            <p:cNvSpPr/>
            <p:nvPr/>
          </p:nvSpPr>
          <p:spPr>
            <a:xfrm>
              <a:off x="553" y="3725"/>
              <a:ext cx="145" cy="15"/>
            </a:xfrm>
            <a:custGeom>
              <a:avLst/>
              <a:pathLst>
                <a:path w="861" h="83">
                  <a:moveTo>
                    <a:pt x="35" y="17"/>
                  </a:moveTo>
                  <a:lnTo>
                    <a:pt x="0" y="83"/>
                  </a:lnTo>
                  <a:lnTo>
                    <a:pt x="861" y="80"/>
                  </a:lnTo>
                  <a:lnTo>
                    <a:pt x="820" y="34"/>
                  </a:lnTo>
                  <a:lnTo>
                    <a:pt x="658" y="25"/>
                  </a:lnTo>
                  <a:lnTo>
                    <a:pt x="612" y="59"/>
                  </a:lnTo>
                  <a:lnTo>
                    <a:pt x="538" y="13"/>
                  </a:lnTo>
                  <a:lnTo>
                    <a:pt x="399" y="13"/>
                  </a:lnTo>
                  <a:lnTo>
                    <a:pt x="367" y="45"/>
                  </a:lnTo>
                  <a:lnTo>
                    <a:pt x="333" y="13"/>
                  </a:lnTo>
                  <a:lnTo>
                    <a:pt x="200" y="7"/>
                  </a:lnTo>
                  <a:lnTo>
                    <a:pt x="171" y="49"/>
                  </a:lnTo>
                  <a:lnTo>
                    <a:pt x="139" y="0"/>
                  </a:lnTo>
                  <a:lnTo>
                    <a:pt x="35" y="17"/>
                  </a:lnTo>
                  <a:lnTo>
                    <a:pt x="35" y="17"/>
                  </a:lnTo>
                  <a:close/>
                </a:path>
              </a:pathLst>
            </a:custGeom>
            <a:solidFill>
              <a:srgbClr val="000000"/>
            </a:solidFill>
            <a:ln>
              <a:noFill/>
            </a:ln>
          </p:spPr>
          <p:txBody>
            <a:bodyPr/>
            <a:lstStyle>
              <a:lvl1pPr lvl="0">
                <a:defRPr/>
              </a:lvl1pPr>
            </a:lstStyle>
            <a:p/>
          </p:txBody>
        </p:sp>
      </p:grpSp>
      <p:sp>
        <p:nvSpPr>
          <p:cNvPr id="35" name=""/>
          <p:cNvSpPr txBox="1"/>
          <p:nvPr/>
        </p:nvSpPr>
        <p:spPr>
          <a:xfrm>
            <a:off x="2590800" y="3962400"/>
            <a:ext cx="5867400" cy="2031325"/>
          </a:xfrm>
          <a:prstGeom prst="rect"/>
          <a:noFill/>
        </p:spPr>
        <p:txBody>
          <a:bodyPr wrap="square"/>
          <a:lstStyle>
            <a:lvl1pPr lvl="0">
              <a:defRPr/>
            </a:lvl1pPr>
          </a:lstStyle>
          <a:p>
            <a:pPr lvl="0"/>
            <a:r>
              <a:rPr>
                <a:latin typeface="Times New Roman"/>
              </a:rPr>
              <a:t>copyright,</a:t>
            </a:r>
          </a:p>
          <a:p>
            <a:pPr lvl="0"/>
            <a:r>
              <a:rPr>
                <a:latin typeface="Times New Roman"/>
              </a:rPr>
              <a:t>MD.MAMUNUR RASID</a:t>
            </a:r>
          </a:p>
          <a:p>
            <a:pPr lvl="0"/>
            <a:r>
              <a:rPr>
                <a:latin typeface="Times New Roman"/>
              </a:rPr>
              <a:t>EMAIL, mdmamun480@gmail.com</a:t>
            </a:r>
          </a:p>
        </p:txBody>
      </p:sp>
    </p:spTree>
  </p:cSld>
  <p:transition spd="slow" advClick="1">
    <p:wedge/>
  </p:transition>
</p:sld>
</file>

<file path=ppt/slides/slide10.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sp>
        <p:nvSpPr>
          <p:cNvPr id="3" name=""/>
          <p:cNvSpPr txBox="1"/>
          <p:nvPr>
            <p:ph type="title"/>
          </p:nvPr>
        </p:nvSpPr>
        <p:spPr>
          <a:xfrm>
            <a:off x="606425" y="274638"/>
            <a:ext cx="7931151" cy="1143000"/>
          </a:xfrm>
          <a:prstGeom prst="rect"/>
          <a:solidFill>
            <a:schemeClr val="tx2"/>
          </a:solidFill>
          <a:ln>
            <a:noFill/>
          </a:ln>
        </p:spPr>
        <p:txBody>
          <a:bodyPr/>
          <a:lstStyle>
            <a:lvl1pPr lvl="0">
              <a:defRPr/>
            </a:lvl1pPr>
          </a:lstStyle>
          <a:p>
            <a:pPr lvl="0"/>
            <a:r>
              <a:rPr b="1">
                <a:solidFill>
                  <a:srgbClr val="FFFF00"/>
                </a:solidFill>
              </a:rPr>
              <a:t>Choosing Text Editor</a:t>
            </a:r>
          </a:p>
        </p:txBody>
      </p:sp>
      <p:sp>
        <p:nvSpPr>
          <p:cNvPr id="4" name=""/>
          <p:cNvSpPr txBox="1"/>
          <p:nvPr>
            <p:ph type="body" idx="1"/>
          </p:nvPr>
        </p:nvSpPr>
        <p:spPr>
          <a:xfrm>
            <a:off x="457200" y="1752600"/>
            <a:ext cx="8229600" cy="4525963"/>
          </a:xfrm>
          <a:prstGeom prst="rect"/>
          <a:solidFill>
            <a:schemeClr val="accent1"/>
          </a:solidFill>
          <a:ln>
            <a:solidFill>
              <a:srgbClr val="1DBD71"/>
            </a:solidFill>
          </a:ln>
        </p:spPr>
        <p:txBody>
          <a:bodyPr>
            <a:normAutofit lnSpcReduction="10000"/>
          </a:bodyPr>
          <a:lstStyle>
            <a:lvl1pPr lvl="0">
              <a:defRPr/>
            </a:lvl1pPr>
          </a:lstStyle>
          <a:p>
            <a:pPr lvl="0">
              <a:lnSpc>
                <a:spcPct val="90000"/>
              </a:lnSpc>
              <a:buClr>
                <a:schemeClr val="bg1"/>
              </a:buClr>
              <a:buFont typeface="Wingdings"/>
              <a:buChar char="§"/>
            </a:pPr>
            <a:r>
              <a:rPr/>
              <a:t>There are many different programs that you can use to create web documents.</a:t>
            </a:r>
          </a:p>
          <a:p>
            <a:pPr lvl="0">
              <a:lnSpc>
                <a:spcPct val="90000"/>
              </a:lnSpc>
              <a:buClr>
                <a:schemeClr val="bg1"/>
              </a:buClr>
              <a:buFont typeface="Wingdings"/>
              <a:buChar char="§"/>
            </a:pPr>
            <a:r>
              <a:rPr/>
              <a:t>HTML Editors enable users to create documents quickly and easily by pushing a few buttons. Instead of entering all of the HTML codes by hand.</a:t>
            </a:r>
          </a:p>
          <a:p>
            <a:pPr lvl="0">
              <a:lnSpc>
                <a:spcPct val="90000"/>
              </a:lnSpc>
              <a:buClr>
                <a:schemeClr val="bg1"/>
              </a:buClr>
              <a:buFont typeface="Wingdings"/>
              <a:buChar char="§"/>
            </a:pPr>
            <a:r>
              <a:rPr/>
              <a:t>These programs will generate the HTML Source Code for you.              </a:t>
            </a:r>
          </a:p>
          <a:p>
            <a:pPr lvl="0">
              <a:lnSpc>
                <a:spcPct val="90000"/>
              </a:lnSpc>
              <a:buNone/>
            </a:pPr>
            <a:r>
              <a:rPr/>
              <a:t>								</a:t>
            </a:r>
          </a:p>
          <a:p>
            <a:pPr lvl="0">
              <a:lnSpc>
                <a:spcPct val="90000"/>
              </a:lnSpc>
              <a:buNone/>
            </a:pPr>
            <a:r>
              <a:rPr/>
              <a:t>							</a:t>
            </a:r>
          </a:p>
        </p:txBody>
      </p:sp>
    </p:spTree>
  </p:cSld>
</p:sld>
</file>

<file path=ppt/slides/slide100.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sp>
        <p:nvSpPr>
          <p:cNvPr id="3" name=""/>
          <p:cNvSpPr txBox="1"/>
          <p:nvPr>
            <p:ph type="title"/>
          </p:nvPr>
        </p:nvSpPr>
        <p:spPr>
          <a:xfrm>
            <a:off x="457200" y="0"/>
            <a:ext cx="8229600" cy="1036638"/>
          </a:xfrm>
          <a:prstGeom prst="rect"/>
          <a:solidFill>
            <a:schemeClr val="tx2"/>
          </a:solidFill>
        </p:spPr>
        <p:txBody>
          <a:bodyPr/>
          <a:lstStyle>
            <a:lvl1pPr lvl="0">
              <a:defRPr/>
            </a:lvl1pPr>
          </a:lstStyle>
          <a:p>
            <a:pPr lvl="0"/>
            <a:r>
              <a:rPr sz="4000" b="1">
                <a:solidFill>
                  <a:srgbClr val="FFFF00"/>
                </a:solidFill>
              </a:rPr>
              <a:t>Other Elements used in Forms</a:t>
            </a:r>
          </a:p>
        </p:txBody>
      </p:sp>
      <p:sp>
        <p:nvSpPr>
          <p:cNvPr id="4" name=""/>
          <p:cNvSpPr txBox="1"/>
          <p:nvPr>
            <p:ph type="body" idx="1"/>
          </p:nvPr>
        </p:nvSpPr>
        <p:spPr>
          <a:xfrm>
            <a:off x="609600" y="1371600"/>
            <a:ext cx="7848600" cy="5029200"/>
          </a:xfrm>
          <a:prstGeom prst="rect"/>
          <a:solidFill>
            <a:schemeClr val="accent1"/>
          </a:solidFill>
        </p:spPr>
        <p:txBody>
          <a:bodyPr/>
          <a:lstStyle>
            <a:lvl1pPr lvl="0">
              <a:defRPr/>
            </a:lvl1pPr>
          </a:lstStyle>
          <a:p>
            <a:pPr lvl="0">
              <a:buClr>
                <a:schemeClr val="accent2"/>
              </a:buClr>
              <a:buFont typeface="Wingdings"/>
              <a:buChar char="§"/>
            </a:pPr>
            <a:r>
              <a:rPr sz="2800" b="1">
                <a:solidFill>
                  <a:srgbClr val="FF0000"/>
                </a:solidFill>
              </a:rPr>
              <a:t>&lt;TEXTAREA&gt;&lt;/TEXTAREA&gt;:</a:t>
            </a:r>
            <a:r>
              <a:rPr sz="2800"/>
              <a:t> is an element that allows for free form text entry.</a:t>
            </a:r>
          </a:p>
          <a:p>
            <a:pPr lvl="0">
              <a:buNone/>
            </a:pPr>
          </a:p>
          <a:p>
            <a:pPr lvl="0">
              <a:buNone/>
            </a:pPr>
            <a:r>
              <a:rPr sz="2800"/>
              <a:t>Browser will display </a:t>
            </a:r>
          </a:p>
          <a:p>
            <a:pPr lvl="0">
              <a:buNone/>
            </a:pPr>
          </a:p>
          <a:p>
            <a:pPr lvl="0">
              <a:buNone/>
            </a:pPr>
            <a:r>
              <a:rPr sz="2800"/>
              <a:t>Textarea has the following attributes:</a:t>
            </a:r>
          </a:p>
          <a:p>
            <a:pPr lvl="0">
              <a:buClr>
                <a:schemeClr val="accent2"/>
              </a:buClr>
              <a:buFont typeface="Wingdings"/>
              <a:buChar char="§"/>
            </a:pPr>
            <a:r>
              <a:rPr sz="2800" b="1">
                <a:solidFill>
                  <a:srgbClr val="FF0000"/>
                </a:solidFill>
              </a:rPr>
              <a:t>NAME</a:t>
            </a:r>
            <a:r>
              <a:rPr sz="2800" b="1"/>
              <a:t>:</a:t>
            </a:r>
            <a:r>
              <a:rPr sz="2800"/>
              <a:t> is the name of the variable to be sent to the CGI application.</a:t>
            </a:r>
          </a:p>
          <a:p>
            <a:pPr lvl="0">
              <a:buClr>
                <a:schemeClr val="accent2"/>
              </a:buClr>
              <a:buFont typeface="Wingdings"/>
              <a:buChar char="§"/>
            </a:pPr>
            <a:r>
              <a:rPr sz="2800" b="1">
                <a:solidFill>
                  <a:srgbClr val="FF0000"/>
                </a:solidFill>
              </a:rPr>
              <a:t>ROWS</a:t>
            </a:r>
            <a:r>
              <a:rPr sz="2800" b="1"/>
              <a:t>:</a:t>
            </a:r>
            <a:r>
              <a:rPr sz="2800"/>
              <a:t> the number of rows to the textbox.</a:t>
            </a:r>
          </a:p>
          <a:p>
            <a:pPr lvl="0">
              <a:buClr>
                <a:schemeClr val="accent2"/>
              </a:buClr>
              <a:buFont typeface="Wingdings"/>
              <a:buChar char="§"/>
            </a:pPr>
            <a:r>
              <a:rPr sz="2800" b="1">
                <a:solidFill>
                  <a:srgbClr val="FF0000"/>
                </a:solidFill>
              </a:rPr>
              <a:t>COLS</a:t>
            </a:r>
            <a:r>
              <a:rPr sz="2800" b="1"/>
              <a:t>:</a:t>
            </a:r>
            <a:r>
              <a:rPr sz="2800"/>
              <a:t> the number of columns to the textbox.</a:t>
            </a:r>
          </a:p>
        </p:txBody>
      </p:sp>
      <p:pic>
        <p:nvPicPr>
          <p:cNvPr id="5" name=""/>
          <p:cNvPicPr/>
          <p:nvPr/>
        </p:nvPicPr>
        <p:blipFill>
          <a:blip r:embed="rId1"/>
          <a:srcRect/>
          <a:stretch>
            <a:fillRect/>
          </a:stretch>
        </p:blipFill>
        <p:spPr>
          <a:xfrm>
            <a:off x="4267200" y="2362200"/>
            <a:ext cx="2686050" cy="1562100"/>
          </a:xfrm>
          <a:prstGeom prst="rect"/>
          <a:noFill/>
        </p:spPr>
      </p:pic>
    </p:spTree>
  </p:cSld>
</p:sld>
</file>

<file path=ppt/slides/slide10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sp>
        <p:nvSpPr>
          <p:cNvPr id="3" name=""/>
          <p:cNvSpPr txBox="1"/>
          <p:nvPr/>
        </p:nvSpPr>
        <p:spPr>
          <a:xfrm>
            <a:off x="304800" y="838200"/>
            <a:ext cx="8610600" cy="5251450"/>
          </a:xfrm>
          <a:prstGeom prst="rect"/>
          <a:solidFill>
            <a:schemeClr val="accent1"/>
          </a:solidFill>
          <a:ln>
            <a:noFill/>
          </a:ln>
        </p:spPr>
        <p:txBody>
          <a:bodyPr/>
          <a:lstStyle>
            <a:lvl1pPr lvl="0">
              <a:defRPr/>
            </a:lvl1pPr>
          </a:lstStyle>
          <a:p>
            <a:pPr lvl="0"/>
            <a:r>
              <a:rPr sz="2600" b="1">
                <a:solidFill>
                  <a:srgbClr val="FF0000"/>
                </a:solidFill>
              </a:rPr>
              <a:t>&lt;BODY bgcolor=</a:t>
            </a:r>
            <a:r>
              <a:rPr sz="2600" b="1">
                <a:solidFill>
                  <a:srgbClr val="3366CC"/>
                </a:solidFill>
              </a:rPr>
              <a:t>lightblue</a:t>
            </a:r>
            <a:r>
              <a:rPr sz="2600" b="1">
                <a:solidFill>
                  <a:schemeClr val="tx2"/>
                </a:solidFill>
              </a:rPr>
              <a:t>&gt;</a:t>
            </a:r>
          </a:p>
          <a:p>
            <a:pPr lvl="0"/>
            <a:r>
              <a:rPr sz="2600" b="1">
                <a:solidFill>
                  <a:schemeClr val="tx2"/>
                </a:solidFill>
              </a:rPr>
              <a:t>&lt;form&gt;</a:t>
            </a:r>
          </a:p>
          <a:p>
            <a:pPr lvl="0"/>
            <a:r>
              <a:rPr sz="2600" b="1">
                <a:solidFill>
                  <a:schemeClr val="tx2"/>
                </a:solidFill>
              </a:rPr>
              <a:t>&lt;TEXTAREA   </a:t>
            </a:r>
            <a:r>
              <a:rPr sz="2600" b="1">
                <a:solidFill>
                  <a:srgbClr val="008000"/>
                </a:solidFill>
              </a:rPr>
              <a:t>COLS=40  ROWS=20</a:t>
            </a:r>
            <a:r>
              <a:rPr sz="2600" b="1">
                <a:solidFill>
                  <a:schemeClr val="tx2"/>
                </a:solidFill>
              </a:rPr>
              <a:t>  Name="comments"  &gt;</a:t>
            </a:r>
          </a:p>
          <a:p>
            <a:pPr lvl="0"/>
            <a:r>
              <a:rPr sz="2600" b="1">
                <a:solidFill>
                  <a:srgbClr val="FF0000"/>
                </a:solidFill>
              </a:rPr>
              <a:t>From observing the apathy of those</a:t>
            </a:r>
          </a:p>
          <a:p>
            <a:pPr lvl="0"/>
            <a:r>
              <a:rPr sz="2600" b="1">
                <a:solidFill>
                  <a:srgbClr val="FF0000"/>
                </a:solidFill>
              </a:rPr>
              <a:t>about me during flag  raising I </a:t>
            </a:r>
          </a:p>
          <a:p>
            <a:pPr lvl="0"/>
            <a:r>
              <a:rPr sz="2600" b="1">
                <a:solidFill>
                  <a:srgbClr val="FF0000"/>
                </a:solidFill>
              </a:rPr>
              <a:t>concluded that patriotism if not</a:t>
            </a:r>
          </a:p>
          <a:p>
            <a:pPr lvl="0"/>
            <a:r>
              <a:rPr sz="2600" b="1">
                <a:solidFill>
                  <a:srgbClr val="FF0000"/>
                </a:solidFill>
              </a:rPr>
              <a:t>actually  on the decline is at least </a:t>
            </a:r>
          </a:p>
          <a:p>
            <a:pPr lvl="0"/>
            <a:r>
              <a:rPr sz="2600" b="1">
                <a:solidFill>
                  <a:srgbClr val="FF0000"/>
                </a:solidFill>
              </a:rPr>
              <a:t>in a state of dormancy.</a:t>
            </a:r>
          </a:p>
          <a:p>
            <a:pPr lvl="0"/>
            <a:r>
              <a:rPr sz="2600" b="1">
                <a:solidFill>
                  <a:schemeClr val="tx2"/>
                </a:solidFill>
              </a:rPr>
              <a:t>Written by Khaled Al-Fagih</a:t>
            </a:r>
          </a:p>
          <a:p>
            <a:pPr lvl="0"/>
            <a:r>
              <a:rPr sz="2600" b="1">
                <a:solidFill>
                  <a:schemeClr val="tx2"/>
                </a:solidFill>
              </a:rPr>
              <a:t>&lt;/TEXTAREA&gt;: </a:t>
            </a:r>
          </a:p>
          <a:p>
            <a:pPr lvl="0"/>
            <a:r>
              <a:rPr sz="2600" b="1">
                <a:solidFill>
                  <a:schemeClr val="tx2"/>
                </a:solidFill>
              </a:rPr>
              <a:t>&lt;/form&gt;</a:t>
            </a:r>
          </a:p>
          <a:p>
            <a:pPr lvl="0"/>
            <a:r>
              <a:rPr sz="2600" b="1">
                <a:solidFill>
                  <a:srgbClr val="FF0000"/>
                </a:solidFill>
              </a:rPr>
              <a:t>&lt;/BODY&gt;</a:t>
            </a:r>
          </a:p>
        </p:txBody>
      </p:sp>
    </p:spTree>
  </p:cSld>
</p:sld>
</file>

<file path=ppt/slides/slide10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pic>
        <p:nvPicPr>
          <p:cNvPr id="3" name=""/>
          <p:cNvPicPr/>
          <p:nvPr/>
        </p:nvPicPr>
        <p:blipFill>
          <a:blip r:embed="rId1"/>
          <a:srcRect/>
          <a:stretch>
            <a:fillRect/>
          </a:stretch>
        </p:blipFill>
        <p:spPr>
          <a:xfrm>
            <a:off x="304800" y="0"/>
            <a:ext cx="8534400" cy="6843714"/>
          </a:xfrm>
          <a:prstGeom prst="rect"/>
          <a:noFill/>
        </p:spPr>
      </p:pic>
    </p:spTree>
  </p:cSld>
</p:sld>
</file>

<file path=ppt/slides/slide10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pic>
        <p:nvPicPr>
          <p:cNvPr id="3" name=""/>
          <p:cNvPicPr/>
          <p:nvPr/>
        </p:nvPicPr>
        <p:blipFill>
          <a:blip r:embed="rId1"/>
          <a:srcRect/>
          <a:stretch>
            <a:fillRect/>
          </a:stretch>
        </p:blipFill>
        <p:spPr>
          <a:xfrm>
            <a:off x="457200" y="533400"/>
            <a:ext cx="8305800" cy="5638800"/>
          </a:xfrm>
          <a:prstGeom prst="rect"/>
          <a:noFill/>
        </p:spPr>
      </p:pic>
    </p:spTree>
  </p:cSld>
</p:sld>
</file>

<file path=ppt/slides/slide104.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pic>
        <p:nvPicPr>
          <p:cNvPr id="3" name=""/>
          <p:cNvPicPr/>
          <p:nvPr/>
        </p:nvPicPr>
        <p:blipFill>
          <a:blip r:embed="rId1"/>
          <a:srcRect/>
          <a:stretch>
            <a:fillRect/>
          </a:stretch>
        </p:blipFill>
        <p:spPr>
          <a:xfrm>
            <a:off x="0" y="304800"/>
            <a:ext cx="9144000" cy="6172200"/>
          </a:xfrm>
          <a:prstGeom prst="rect"/>
          <a:noFill/>
        </p:spPr>
      </p:pic>
    </p:spTree>
  </p:cSld>
</p:sld>
</file>

<file path=ppt/slides/slide105.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sp>
        <p:nvSpPr>
          <p:cNvPr id="3" name=""/>
          <p:cNvSpPr txBox="1"/>
          <p:nvPr>
            <p:ph type="title"/>
          </p:nvPr>
        </p:nvSpPr>
        <p:spPr>
          <a:xfrm>
            <a:off x="606425" y="274638"/>
            <a:ext cx="7931151" cy="838200"/>
          </a:xfrm>
          <a:prstGeom prst="rect"/>
          <a:solidFill>
            <a:schemeClr val="tx2"/>
          </a:solidFill>
        </p:spPr>
        <p:txBody>
          <a:bodyPr/>
          <a:lstStyle>
            <a:lvl1pPr lvl="0">
              <a:defRPr/>
            </a:lvl1pPr>
          </a:lstStyle>
          <a:p>
            <a:pPr lvl="0"/>
            <a:r>
              <a:rPr sz="4000">
                <a:solidFill>
                  <a:srgbClr val="FFFF00"/>
                </a:solidFill>
              </a:rPr>
              <a:t>Other Elements used in Forms</a:t>
            </a:r>
          </a:p>
        </p:txBody>
      </p:sp>
      <p:sp>
        <p:nvSpPr>
          <p:cNvPr id="4" name=""/>
          <p:cNvSpPr txBox="1"/>
          <p:nvPr>
            <p:ph type="body" idx="1"/>
          </p:nvPr>
        </p:nvSpPr>
        <p:spPr>
          <a:xfrm>
            <a:off x="685800" y="1371600"/>
            <a:ext cx="7772400" cy="4800600"/>
          </a:xfrm>
          <a:prstGeom prst="rect"/>
          <a:solidFill>
            <a:schemeClr val="accent1"/>
          </a:solidFill>
          <a:ln>
            <a:solidFill>
              <a:schemeClr val="accent1"/>
            </a:solidFill>
          </a:ln>
        </p:spPr>
        <p:txBody>
          <a:bodyPr/>
          <a:lstStyle>
            <a:lvl1pPr lvl="0">
              <a:defRPr/>
            </a:lvl1pPr>
          </a:lstStyle>
          <a:p>
            <a:pPr lvl="0">
              <a:lnSpc>
                <a:spcPct val="90000"/>
              </a:lnSpc>
              <a:buClr>
                <a:schemeClr val="accent2"/>
              </a:buClr>
              <a:buFont typeface="Wingdings"/>
              <a:buChar char="§"/>
            </a:pPr>
            <a:r>
              <a:rPr sz="2800"/>
              <a:t>The two following examples are </a:t>
            </a:r>
            <a:r>
              <a:rPr sz="2800" b="1">
                <a:solidFill>
                  <a:srgbClr val="FF0000"/>
                </a:solidFill>
              </a:rPr>
              <a:t>&lt;SELECT&gt;&lt;/SELECT&gt;</a:t>
            </a:r>
            <a:r>
              <a:rPr sz="2800"/>
              <a:t> elements, where the attributes are set differently.</a:t>
            </a:r>
          </a:p>
          <a:p>
            <a:pPr lvl="0">
              <a:lnSpc>
                <a:spcPct val="90000"/>
              </a:lnSpc>
              <a:buNone/>
            </a:pPr>
            <a:r>
              <a:rPr sz="2800"/>
              <a:t>The Select elements attributes are:</a:t>
            </a:r>
          </a:p>
          <a:p>
            <a:pPr lvl="0">
              <a:lnSpc>
                <a:spcPct val="90000"/>
              </a:lnSpc>
              <a:buClr>
                <a:schemeClr val="accent2"/>
              </a:buClr>
              <a:buFont typeface="Wingdings"/>
              <a:buChar char="§"/>
            </a:pPr>
            <a:r>
              <a:rPr sz="2800" b="1">
                <a:solidFill>
                  <a:srgbClr val="FF0000"/>
                </a:solidFill>
              </a:rPr>
              <a:t>NAME</a:t>
            </a:r>
            <a:r>
              <a:rPr sz="2800" b="1"/>
              <a:t>:</a:t>
            </a:r>
            <a:r>
              <a:rPr sz="2800"/>
              <a:t> is the name of the variable to be sent to the CGI application.</a:t>
            </a:r>
          </a:p>
          <a:p>
            <a:pPr lvl="0">
              <a:lnSpc>
                <a:spcPct val="90000"/>
              </a:lnSpc>
              <a:buClr>
                <a:schemeClr val="accent2"/>
              </a:buClr>
              <a:buFont typeface="Wingdings"/>
              <a:buChar char="§"/>
            </a:pPr>
            <a:r>
              <a:rPr sz="2800" b="1">
                <a:solidFill>
                  <a:srgbClr val="FF0000"/>
                </a:solidFill>
              </a:rPr>
              <a:t>SIZE</a:t>
            </a:r>
            <a:r>
              <a:rPr sz="2800" b="1"/>
              <a:t>:</a:t>
            </a:r>
            <a:r>
              <a:rPr sz="2800"/>
              <a:t> this sets the number of </a:t>
            </a:r>
            <a:r>
              <a:rPr sz="2800" b="1">
                <a:solidFill>
                  <a:srgbClr val="0000FF"/>
                </a:solidFill>
              </a:rPr>
              <a:t>visible</a:t>
            </a:r>
            <a:r>
              <a:rPr sz="2800"/>
              <a:t> choices.</a:t>
            </a:r>
          </a:p>
          <a:p>
            <a:pPr lvl="0">
              <a:lnSpc>
                <a:spcPct val="90000"/>
              </a:lnSpc>
              <a:buClr>
                <a:schemeClr val="accent2"/>
              </a:buClr>
              <a:buFont typeface="Wingdings"/>
              <a:buChar char="§"/>
            </a:pPr>
            <a:r>
              <a:rPr sz="2800" b="1">
                <a:solidFill>
                  <a:srgbClr val="FF0000"/>
                </a:solidFill>
              </a:rPr>
              <a:t>MULTIPLE</a:t>
            </a:r>
            <a:r>
              <a:rPr sz="2800" b="1"/>
              <a:t>:</a:t>
            </a:r>
            <a:r>
              <a:rPr sz="2800"/>
              <a:t> the presence of this attribute signifies that the user can make multiple selections. By default only one selection is allowed.</a:t>
            </a:r>
          </a:p>
        </p:txBody>
      </p:sp>
    </p:spTree>
  </p:cSld>
</p:sld>
</file>

<file path=ppt/slides/slide106.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sp>
        <p:nvSpPr>
          <p:cNvPr id="3" name=""/>
          <p:cNvSpPr txBox="1"/>
          <p:nvPr/>
        </p:nvSpPr>
        <p:spPr>
          <a:xfrm>
            <a:off x="304800" y="457200"/>
            <a:ext cx="8610600" cy="5643564"/>
          </a:xfrm>
          <a:prstGeom prst="rect"/>
          <a:solidFill>
            <a:schemeClr val="accent1"/>
          </a:solidFill>
          <a:ln>
            <a:noFill/>
          </a:ln>
        </p:spPr>
        <p:txBody>
          <a:bodyPr/>
          <a:lstStyle>
            <a:lvl1pPr lvl="0">
              <a:defRPr/>
            </a:lvl1pPr>
          </a:lstStyle>
          <a:p>
            <a:pPr lvl="0"/>
            <a:r>
              <a:rPr sz="2800" b="1">
                <a:solidFill>
                  <a:srgbClr val="FF0000"/>
                </a:solidFill>
              </a:rPr>
              <a:t>&lt;BODY bgcolor=lightblue&gt;</a:t>
            </a:r>
          </a:p>
          <a:p>
            <a:pPr lvl="0"/>
            <a:r>
              <a:rPr sz="2800" b="1"/>
              <a:t>&lt;form&gt;</a:t>
            </a:r>
          </a:p>
          <a:p>
            <a:pPr lvl="0"/>
            <a:r>
              <a:rPr sz="2800" b="1"/>
              <a:t>Select the cities you have visited:</a:t>
            </a:r>
          </a:p>
          <a:p>
            <a:pPr lvl="0"/>
            <a:r>
              <a:rPr sz="2800" b="1">
                <a:solidFill>
                  <a:srgbClr val="0000FF"/>
                </a:solidFill>
              </a:rPr>
              <a:t>&lt;SELECT name=“list”  size=5&gt;</a:t>
            </a:r>
          </a:p>
          <a:p>
            <a:pPr lvl="0"/>
            <a:r>
              <a:rPr sz="2800" b="1">
                <a:solidFill>
                  <a:srgbClr val="FF0000"/>
                </a:solidFill>
              </a:rPr>
              <a:t>&lt;option&gt; London&lt;/option&gt;</a:t>
            </a:r>
          </a:p>
          <a:p>
            <a:pPr lvl="0"/>
            <a:r>
              <a:rPr sz="2800" b="1"/>
              <a:t>&lt;option&gt; Tokyo&lt;/option&gt;</a:t>
            </a:r>
          </a:p>
          <a:p>
            <a:pPr lvl="0"/>
            <a:r>
              <a:rPr sz="2800" b="1"/>
              <a:t>&lt;option&gt; Paris&lt;/option&gt;</a:t>
            </a:r>
          </a:p>
          <a:p>
            <a:pPr lvl="0"/>
            <a:r>
              <a:rPr sz="2800" b="1">
                <a:solidFill>
                  <a:srgbClr val="FF0000"/>
                </a:solidFill>
              </a:rPr>
              <a:t>&lt;option&gt; New York&lt;/option&gt;</a:t>
            </a:r>
          </a:p>
          <a:p>
            <a:pPr lvl="0"/>
            <a:r>
              <a:rPr sz="2800" b="1"/>
              <a:t>&lt;option&gt; LA&lt;/option&gt;</a:t>
            </a:r>
          </a:p>
          <a:p>
            <a:pPr lvl="0"/>
            <a:r>
              <a:rPr sz="2800" b="1">
                <a:solidFill>
                  <a:srgbClr val="FF0000"/>
                </a:solidFill>
              </a:rPr>
              <a:t>&lt;option&gt; KL&lt;/option&gt;</a:t>
            </a:r>
          </a:p>
          <a:p>
            <a:pPr lvl="0"/>
            <a:r>
              <a:rPr sz="2800" b="1">
                <a:solidFill>
                  <a:srgbClr val="0000FF"/>
                </a:solidFill>
              </a:rPr>
              <a:t>&lt;/SELECT&gt;</a:t>
            </a:r>
            <a:r>
              <a:rPr sz="2800" b="1"/>
              <a:t> </a:t>
            </a:r>
          </a:p>
          <a:p>
            <a:pPr lvl="0"/>
            <a:r>
              <a:rPr sz="2800" b="1"/>
              <a:t>&lt;/form&gt;</a:t>
            </a:r>
          </a:p>
          <a:p>
            <a:pPr lvl="0"/>
            <a:r>
              <a:rPr sz="2800" b="1">
                <a:solidFill>
                  <a:srgbClr val="FF0000"/>
                </a:solidFill>
              </a:rPr>
              <a:t>&lt;/BODY&gt;</a:t>
            </a:r>
          </a:p>
        </p:txBody>
      </p:sp>
    </p:spTree>
  </p:cSld>
</p:sld>
</file>

<file path=ppt/slides/slide107.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pic>
        <p:nvPicPr>
          <p:cNvPr id="3" name=""/>
          <p:cNvPicPr/>
          <p:nvPr/>
        </p:nvPicPr>
        <p:blipFill>
          <a:blip r:embed="rId1"/>
          <a:srcRect/>
          <a:stretch>
            <a:fillRect/>
          </a:stretch>
        </p:blipFill>
        <p:spPr>
          <a:xfrm>
            <a:off x="228600" y="381000"/>
            <a:ext cx="8686800" cy="6096000"/>
          </a:xfrm>
          <a:prstGeom prst="rect"/>
          <a:noFill/>
        </p:spPr>
      </p:pic>
    </p:spTree>
  </p:cSld>
</p:sld>
</file>

<file path=ppt/slides/slide108.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sp>
        <p:nvSpPr>
          <p:cNvPr id="3" name=""/>
          <p:cNvSpPr txBox="1"/>
          <p:nvPr>
            <p:ph type="title"/>
          </p:nvPr>
        </p:nvSpPr>
        <p:spPr>
          <a:xfrm>
            <a:off x="457200" y="274638"/>
            <a:ext cx="8229600" cy="762000"/>
          </a:xfrm>
          <a:prstGeom prst="rect"/>
          <a:solidFill>
            <a:schemeClr val="tx2"/>
          </a:solidFill>
        </p:spPr>
        <p:txBody>
          <a:bodyPr/>
          <a:lstStyle>
            <a:lvl1pPr lvl="0">
              <a:defRPr/>
            </a:lvl1pPr>
          </a:lstStyle>
          <a:p>
            <a:pPr lvl="0"/>
            <a:r>
              <a:rPr>
                <a:solidFill>
                  <a:srgbClr val="FFFF00"/>
                </a:solidFill>
              </a:rPr>
              <a:t>Other Elements used in Forms</a:t>
            </a:r>
          </a:p>
        </p:txBody>
      </p:sp>
      <p:sp>
        <p:nvSpPr>
          <p:cNvPr id="4" name=""/>
          <p:cNvSpPr txBox="1"/>
          <p:nvPr>
            <p:ph type="body" idx="1"/>
          </p:nvPr>
        </p:nvSpPr>
        <p:spPr>
          <a:xfrm>
            <a:off x="533400" y="1828800"/>
            <a:ext cx="7772400" cy="3505200"/>
          </a:xfrm>
          <a:prstGeom prst="rect"/>
          <a:solidFill>
            <a:schemeClr val="accent1"/>
          </a:solidFill>
        </p:spPr>
        <p:txBody>
          <a:bodyPr>
            <a:normAutofit lnSpcReduction="10000"/>
          </a:bodyPr>
          <a:lstStyle>
            <a:lvl1pPr lvl="0">
              <a:defRPr/>
            </a:lvl1pPr>
          </a:lstStyle>
          <a:p>
            <a:pPr lvl="0">
              <a:buClr>
                <a:schemeClr val="accent2"/>
              </a:buClr>
              <a:buFont typeface="Wingdings"/>
              <a:buChar char="§"/>
            </a:pPr>
            <a:r>
              <a:rPr sz="2800" b="1">
                <a:solidFill>
                  <a:srgbClr val="FF0000"/>
                </a:solidFill>
              </a:rPr>
              <a:t>Drop Down List:</a:t>
            </a:r>
          </a:p>
          <a:p>
            <a:pPr lvl="0">
              <a:buClr>
                <a:schemeClr val="accent2"/>
              </a:buClr>
              <a:buFont typeface="Wingdings"/>
              <a:buChar char="§"/>
            </a:pPr>
          </a:p>
          <a:p>
            <a:pPr lvl="0">
              <a:buClr>
                <a:schemeClr val="accent2"/>
              </a:buClr>
              <a:buFont typeface="Wingdings"/>
              <a:buChar char="§"/>
            </a:pPr>
          </a:p>
          <a:p>
            <a:pPr lvl="0">
              <a:buClr>
                <a:schemeClr val="accent2"/>
              </a:buClr>
              <a:buFont typeface="Wingdings"/>
              <a:buChar char="§"/>
            </a:pPr>
          </a:p>
          <a:p>
            <a:pPr lvl="0">
              <a:buClr>
                <a:schemeClr val="accent2"/>
              </a:buClr>
              <a:buFont typeface="Wingdings"/>
              <a:buChar char="§"/>
            </a:pPr>
            <a:r>
              <a:rPr sz="2800" b="1">
                <a:solidFill>
                  <a:srgbClr val="FF0000"/>
                </a:solidFill>
              </a:rPr>
              <a:t>Name:</a:t>
            </a:r>
            <a:r>
              <a:rPr sz="2800"/>
              <a:t> is the name of the variable to be sent to the CGI application.</a:t>
            </a:r>
          </a:p>
          <a:p>
            <a:pPr lvl="0">
              <a:buClr>
                <a:schemeClr val="accent2"/>
              </a:buClr>
              <a:buFont typeface="Wingdings"/>
              <a:buChar char="§"/>
            </a:pPr>
            <a:r>
              <a:rPr sz="2800" b="1">
                <a:solidFill>
                  <a:srgbClr val="FF0000"/>
                </a:solidFill>
              </a:rPr>
              <a:t>Size:</a:t>
            </a:r>
            <a:r>
              <a:rPr sz="2800">
                <a:solidFill>
                  <a:srgbClr val="FF0000"/>
                </a:solidFill>
              </a:rPr>
              <a:t> </a:t>
            </a:r>
            <a:r>
              <a:rPr>
                <a:solidFill>
                  <a:srgbClr val="FF0000"/>
                </a:solidFill>
              </a:rPr>
              <a:t>1</a:t>
            </a:r>
            <a:r>
              <a:rPr sz="2800"/>
              <a:t>.</a:t>
            </a:r>
          </a:p>
          <a:p>
            <a:pPr lvl="0">
              <a:buClr>
                <a:schemeClr val="accent2"/>
              </a:buClr>
              <a:buFont typeface="Wingdings"/>
              <a:buChar char="§"/>
            </a:pPr>
          </a:p>
          <a:p>
            <a:pPr lvl="0">
              <a:buClr>
                <a:schemeClr val="accent2"/>
              </a:buClr>
              <a:buFont typeface="Wingdings"/>
              <a:buChar char="§"/>
            </a:pPr>
          </a:p>
          <a:p>
            <a:pPr lvl="0">
              <a:buNone/>
            </a:pPr>
          </a:p>
        </p:txBody>
      </p:sp>
      <p:pic>
        <p:nvPicPr>
          <p:cNvPr id="5" name=""/>
          <p:cNvPicPr/>
          <p:nvPr/>
        </p:nvPicPr>
        <p:blipFill>
          <a:blip r:embed="rId1"/>
          <a:srcRect/>
          <a:stretch>
            <a:fillRect/>
          </a:stretch>
        </p:blipFill>
        <p:spPr>
          <a:xfrm>
            <a:off x="1219200" y="2438400"/>
            <a:ext cx="2133600" cy="865188"/>
          </a:xfrm>
          <a:prstGeom prst="rect"/>
          <a:noFill/>
        </p:spPr>
      </p:pic>
    </p:spTree>
  </p:cSld>
</p:sld>
</file>

<file path=ppt/slides/slide109.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sp>
        <p:nvSpPr>
          <p:cNvPr id="3" name=""/>
          <p:cNvSpPr txBox="1"/>
          <p:nvPr>
            <p:ph type="title"/>
          </p:nvPr>
        </p:nvSpPr>
        <p:spPr>
          <a:xfrm>
            <a:off x="457200" y="274638"/>
            <a:ext cx="8229600" cy="762000"/>
          </a:xfrm>
          <a:prstGeom prst="rect"/>
          <a:solidFill>
            <a:schemeClr val="tx2"/>
          </a:solidFill>
        </p:spPr>
        <p:txBody>
          <a:bodyPr/>
          <a:lstStyle>
            <a:lvl1pPr lvl="0">
              <a:defRPr/>
            </a:lvl1pPr>
          </a:lstStyle>
          <a:p>
            <a:pPr lvl="0"/>
            <a:r>
              <a:rPr>
                <a:solidFill>
                  <a:srgbClr val="FFFF00"/>
                </a:solidFill>
              </a:rPr>
              <a:t>Other Elements used in Forms</a:t>
            </a:r>
          </a:p>
        </p:txBody>
      </p:sp>
      <p:sp>
        <p:nvSpPr>
          <p:cNvPr id="4" name=""/>
          <p:cNvSpPr txBox="1"/>
          <p:nvPr>
            <p:ph type="body" idx="1"/>
          </p:nvPr>
        </p:nvSpPr>
        <p:spPr>
          <a:xfrm>
            <a:off x="685800" y="1524000"/>
            <a:ext cx="7772400" cy="4495800"/>
          </a:xfrm>
          <a:prstGeom prst="rect"/>
          <a:solidFill>
            <a:schemeClr val="accent1"/>
          </a:solidFill>
        </p:spPr>
        <p:txBody>
          <a:bodyPr>
            <a:normAutofit lnSpcReduction="10000"/>
          </a:bodyPr>
          <a:lstStyle>
            <a:lvl1pPr lvl="0">
              <a:defRPr/>
            </a:lvl1pPr>
          </a:lstStyle>
          <a:p>
            <a:pPr lvl="0">
              <a:buClr>
                <a:schemeClr val="accent2"/>
              </a:buClr>
              <a:buFont typeface="Wingdings"/>
              <a:buChar char="§"/>
            </a:pPr>
            <a:r>
              <a:rPr sz="2800" b="1">
                <a:solidFill>
                  <a:srgbClr val="FF0000"/>
                </a:solidFill>
              </a:rPr>
              <a:t>List Box:</a:t>
            </a:r>
          </a:p>
          <a:p>
            <a:pPr lvl="0">
              <a:buNone/>
            </a:pPr>
          </a:p>
          <a:p>
            <a:pPr lvl="0">
              <a:buClr>
                <a:schemeClr val="accent2"/>
              </a:buClr>
              <a:buFont typeface="Wingdings"/>
              <a:buChar char="§"/>
            </a:pPr>
          </a:p>
          <a:p>
            <a:pPr lvl="0">
              <a:buClr>
                <a:schemeClr val="accent2"/>
              </a:buClr>
              <a:buFont typeface="Wingdings"/>
              <a:buChar char="§"/>
            </a:pPr>
          </a:p>
          <a:p>
            <a:pPr lvl="0">
              <a:buClr>
                <a:schemeClr val="accent2"/>
              </a:buClr>
              <a:buFont typeface="Wingdings"/>
              <a:buChar char="§"/>
            </a:pPr>
          </a:p>
          <a:p>
            <a:pPr lvl="0">
              <a:buClr>
                <a:schemeClr val="accent2"/>
              </a:buClr>
              <a:buFont typeface="Wingdings"/>
              <a:buChar char="§"/>
            </a:pPr>
          </a:p>
          <a:p>
            <a:pPr lvl="0">
              <a:buClr>
                <a:schemeClr val="accent2"/>
              </a:buClr>
              <a:buFont typeface="Wingdings"/>
              <a:buChar char="§"/>
            </a:pPr>
            <a:r>
              <a:rPr sz="2800" b="1">
                <a:solidFill>
                  <a:srgbClr val="FF0000"/>
                </a:solidFill>
              </a:rPr>
              <a:t>Name:</a:t>
            </a:r>
            <a:r>
              <a:rPr sz="2800" b="1"/>
              <a:t> is the name of the variable to be sent to the CGI application.</a:t>
            </a:r>
          </a:p>
          <a:p>
            <a:pPr lvl="0">
              <a:buClr>
                <a:schemeClr val="accent2"/>
              </a:buClr>
              <a:buFont typeface="Wingdings"/>
              <a:buChar char="§"/>
            </a:pPr>
            <a:r>
              <a:rPr sz="2800" b="1">
                <a:solidFill>
                  <a:srgbClr val="FF0000"/>
                </a:solidFill>
              </a:rPr>
              <a:t>SIZE:</a:t>
            </a:r>
            <a:r>
              <a:rPr sz="2800" b="1"/>
              <a:t> is greater than one.</a:t>
            </a:r>
          </a:p>
        </p:txBody>
      </p:sp>
      <p:pic>
        <p:nvPicPr>
          <p:cNvPr id="5" name=""/>
          <p:cNvPicPr/>
          <p:nvPr/>
        </p:nvPicPr>
        <p:blipFill>
          <a:blip r:embed="rId1"/>
          <a:srcRect/>
          <a:stretch>
            <a:fillRect/>
          </a:stretch>
        </p:blipFill>
        <p:spPr>
          <a:xfrm>
            <a:off x="990600" y="2133600"/>
            <a:ext cx="1400175" cy="1585913"/>
          </a:xfrm>
          <a:prstGeom prst="rect"/>
          <a:noFill/>
        </p:spPr>
      </p:pic>
    </p:spTree>
  </p:cSld>
</p:sld>
</file>

<file path=ppt/slides/slide1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sp>
        <p:nvSpPr>
          <p:cNvPr id="3" name=""/>
          <p:cNvSpPr txBox="1"/>
          <p:nvPr>
            <p:ph type="title"/>
          </p:nvPr>
        </p:nvSpPr>
        <p:spPr>
          <a:xfrm>
            <a:off x="457200" y="152400"/>
            <a:ext cx="8229600" cy="1143000"/>
          </a:xfrm>
          <a:prstGeom prst="rect"/>
          <a:solidFill>
            <a:schemeClr val="tx2"/>
          </a:solidFill>
        </p:spPr>
        <p:txBody>
          <a:bodyPr/>
          <a:lstStyle>
            <a:lvl1pPr lvl="0">
              <a:defRPr/>
            </a:lvl1pPr>
          </a:lstStyle>
          <a:p>
            <a:pPr lvl="0"/>
            <a:r>
              <a:rPr>
                <a:solidFill>
                  <a:srgbClr val="FFFF00"/>
                </a:solidFill>
              </a:rPr>
              <a:t>Starting NotePad</a:t>
            </a:r>
          </a:p>
        </p:txBody>
      </p:sp>
      <p:sp>
        <p:nvSpPr>
          <p:cNvPr id="4" name=""/>
          <p:cNvSpPr txBox="1"/>
          <p:nvPr>
            <p:ph type="body" idx="1"/>
          </p:nvPr>
        </p:nvSpPr>
        <p:spPr>
          <a:xfrm>
            <a:off x="457200" y="1524000"/>
            <a:ext cx="8229600" cy="5105400"/>
          </a:xfrm>
          <a:prstGeom prst="rect"/>
          <a:solidFill>
            <a:schemeClr val="accent1"/>
          </a:solidFill>
          <a:ln>
            <a:solidFill>
              <a:srgbClr val="008000"/>
            </a:solidFill>
          </a:ln>
        </p:spPr>
        <p:txBody>
          <a:bodyPr/>
          <a:lstStyle>
            <a:lvl1pPr lvl="0">
              <a:defRPr/>
            </a:lvl1pPr>
          </a:lstStyle>
          <a:p>
            <a:pPr lvl="0" marL="609600" indent="-609600">
              <a:lnSpc>
                <a:spcPct val="90000"/>
              </a:lnSpc>
              <a:buNone/>
            </a:pPr>
            <a:r>
              <a:rPr/>
              <a:t>     NotePad is the standard text editor that comes with the microsoft windows operating system. To start NotePad in windows 9x or XP follow the steps bellow:</a:t>
            </a:r>
          </a:p>
          <a:p>
            <a:pPr lvl="0" marL="609600" indent="-609600">
              <a:lnSpc>
                <a:spcPct val="90000"/>
              </a:lnSpc>
              <a:buClr>
                <a:schemeClr val="bg1"/>
              </a:buClr>
              <a:buFont typeface="Wingdings"/>
              <a:buChar char="§"/>
            </a:pPr>
            <a:r>
              <a:rPr/>
              <a:t>Click on the “</a:t>
            </a:r>
            <a:r>
              <a:rPr>
                <a:solidFill>
                  <a:srgbClr val="008000"/>
                </a:solidFill>
              </a:rPr>
              <a:t>Start</a:t>
            </a:r>
            <a:r>
              <a:rPr/>
              <a:t>” button located on your Windows task bar.</a:t>
            </a:r>
          </a:p>
          <a:p>
            <a:pPr lvl="0" marL="609600" indent="-609600">
              <a:lnSpc>
                <a:spcPct val="90000"/>
              </a:lnSpc>
              <a:buClr>
                <a:schemeClr val="bg1"/>
              </a:buClr>
              <a:buFont typeface="Wingdings"/>
              <a:buChar char="§"/>
            </a:pPr>
            <a:r>
              <a:rPr/>
              <a:t>Click on “</a:t>
            </a:r>
            <a:r>
              <a:rPr>
                <a:solidFill>
                  <a:srgbClr val="008000"/>
                </a:solidFill>
              </a:rPr>
              <a:t>Programs</a:t>
            </a:r>
            <a:r>
              <a:rPr/>
              <a:t>” and then click on the directory menu labeled “</a:t>
            </a:r>
            <a:r>
              <a:rPr>
                <a:solidFill>
                  <a:srgbClr val="008000"/>
                </a:solidFill>
              </a:rPr>
              <a:t>Accessories</a:t>
            </a:r>
            <a:r>
              <a:rPr/>
              <a:t>”.</a:t>
            </a:r>
          </a:p>
          <a:p>
            <a:pPr lvl="0" marL="609600" indent="-609600">
              <a:lnSpc>
                <a:spcPct val="90000"/>
              </a:lnSpc>
              <a:buClr>
                <a:schemeClr val="bg1"/>
              </a:buClr>
              <a:buFont typeface="Wingdings"/>
              <a:buChar char="§"/>
            </a:pPr>
            <a:r>
              <a:rPr/>
              <a:t>Locate the shortcut “</a:t>
            </a:r>
            <a:r>
              <a:rPr>
                <a:solidFill>
                  <a:srgbClr val="008000"/>
                </a:solidFill>
              </a:rPr>
              <a:t>NotePad</a:t>
            </a:r>
            <a:r>
              <a:rPr/>
              <a:t>” and click the shortcut once.</a:t>
            </a:r>
          </a:p>
        </p:txBody>
      </p:sp>
    </p:spTree>
  </p:cSld>
</p:sld>
</file>

<file path=ppt/slides/slide110.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sp>
        <p:nvSpPr>
          <p:cNvPr id="3" name=""/>
          <p:cNvSpPr txBox="1"/>
          <p:nvPr>
            <p:ph type="title"/>
          </p:nvPr>
        </p:nvSpPr>
        <p:spPr>
          <a:xfrm>
            <a:off x="457200" y="274638"/>
            <a:ext cx="8229600" cy="838200"/>
          </a:xfrm>
          <a:prstGeom prst="rect"/>
          <a:solidFill>
            <a:schemeClr val="tx2"/>
          </a:solidFill>
        </p:spPr>
        <p:txBody>
          <a:bodyPr/>
          <a:lstStyle>
            <a:lvl1pPr lvl="0">
              <a:defRPr/>
            </a:lvl1pPr>
          </a:lstStyle>
          <a:p>
            <a:pPr lvl="0"/>
            <a:r>
              <a:rPr sz="4000">
                <a:solidFill>
                  <a:srgbClr val="FFFF00"/>
                </a:solidFill>
              </a:rPr>
              <a:t>Other Elements used in Forms</a:t>
            </a:r>
          </a:p>
        </p:txBody>
      </p:sp>
      <p:sp>
        <p:nvSpPr>
          <p:cNvPr id="4" name=""/>
          <p:cNvSpPr txBox="1"/>
          <p:nvPr>
            <p:ph type="body" idx="1"/>
          </p:nvPr>
        </p:nvSpPr>
        <p:spPr>
          <a:xfrm>
            <a:off x="685800" y="1600200"/>
            <a:ext cx="7772400" cy="4876800"/>
          </a:xfrm>
          <a:prstGeom prst="rect"/>
          <a:solidFill>
            <a:schemeClr val="accent1"/>
          </a:solidFill>
        </p:spPr>
        <p:txBody>
          <a:bodyPr/>
          <a:lstStyle>
            <a:lvl1pPr lvl="0">
              <a:defRPr/>
            </a:lvl1pPr>
          </a:lstStyle>
          <a:p>
            <a:pPr lvl="0">
              <a:lnSpc>
                <a:spcPct val="90000"/>
              </a:lnSpc>
              <a:buClr>
                <a:schemeClr val="accent2"/>
              </a:buClr>
              <a:buFont typeface="Wingdings"/>
              <a:buChar char="§"/>
            </a:pPr>
            <a:r>
              <a:rPr sz="2800" b="1">
                <a:solidFill>
                  <a:srgbClr val="FF0000"/>
                </a:solidFill>
              </a:rPr>
              <a:t>Option</a:t>
            </a:r>
          </a:p>
          <a:p>
            <a:pPr lvl="0">
              <a:lnSpc>
                <a:spcPct val="90000"/>
              </a:lnSpc>
              <a:buNone/>
            </a:pPr>
            <a:r>
              <a:rPr sz="2800"/>
              <a:t>The list items are added to the </a:t>
            </a:r>
            <a:r>
              <a:rPr sz="2800" b="1"/>
              <a:t>&lt;SELECT&gt;</a:t>
            </a:r>
            <a:r>
              <a:rPr sz="2800"/>
              <a:t> element by inserting </a:t>
            </a:r>
            <a:r>
              <a:rPr sz="2800" b="1"/>
              <a:t>&lt;OPTION&gt;&lt;/OPTION&gt;</a:t>
            </a:r>
            <a:r>
              <a:rPr sz="2800"/>
              <a:t> elements.</a:t>
            </a:r>
          </a:p>
          <a:p>
            <a:pPr lvl="0">
              <a:lnSpc>
                <a:spcPct val="90000"/>
              </a:lnSpc>
              <a:buNone/>
            </a:pPr>
            <a:r>
              <a:rPr sz="2800"/>
              <a:t>The Option Element’s attributes are:</a:t>
            </a:r>
          </a:p>
          <a:p>
            <a:pPr lvl="0">
              <a:lnSpc>
                <a:spcPct val="90000"/>
              </a:lnSpc>
              <a:buClr>
                <a:schemeClr val="accent2"/>
              </a:buClr>
              <a:buFont typeface="Wingdings"/>
              <a:buChar char="§"/>
            </a:pPr>
            <a:r>
              <a:rPr sz="2800" b="1">
                <a:solidFill>
                  <a:srgbClr val="FF0000"/>
                </a:solidFill>
              </a:rPr>
              <a:t>SELECTED</a:t>
            </a:r>
            <a:r>
              <a:rPr sz="2800" b="1"/>
              <a:t>:</a:t>
            </a:r>
            <a:r>
              <a:rPr sz="2800"/>
              <a:t> When this attribute is present, the option is selected when the document is initially loaded. </a:t>
            </a:r>
            <a:r>
              <a:rPr sz="2800" b="1">
                <a:solidFill>
                  <a:srgbClr val="FF0000"/>
                </a:solidFill>
              </a:rPr>
              <a:t>It is an error for more than one option to be selected.</a:t>
            </a:r>
          </a:p>
          <a:p>
            <a:pPr lvl="0">
              <a:lnSpc>
                <a:spcPct val="90000"/>
              </a:lnSpc>
              <a:buClr>
                <a:schemeClr val="accent2"/>
              </a:buClr>
              <a:buFont typeface="Wingdings"/>
              <a:buChar char="§"/>
            </a:pPr>
            <a:r>
              <a:rPr sz="2800" b="1">
                <a:solidFill>
                  <a:srgbClr val="FF0000"/>
                </a:solidFill>
              </a:rPr>
              <a:t>VALUE</a:t>
            </a:r>
            <a:r>
              <a:rPr sz="2800" b="1"/>
              <a:t>:</a:t>
            </a:r>
            <a:r>
              <a:rPr sz="2800"/>
              <a:t> Specifies the value the variable named in the select element.</a:t>
            </a:r>
          </a:p>
          <a:p>
            <a:pPr lvl="0">
              <a:lnSpc>
                <a:spcPct val="90000"/>
              </a:lnSpc>
              <a:buNone/>
            </a:pPr>
            <a:r>
              <a:rPr sz="2800"/>
              <a:t>							</a:t>
            </a:r>
          </a:p>
        </p:txBody>
      </p:sp>
    </p:spTree>
  </p:cSld>
</p:sld>
</file>

<file path=ppt/slides/slide11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sp>
        <p:nvSpPr>
          <p:cNvPr id="3" name=""/>
          <p:cNvSpPr txBox="1"/>
          <p:nvPr>
            <p:ph type="body" idx="1"/>
          </p:nvPr>
        </p:nvSpPr>
        <p:spPr>
          <a:xfrm>
            <a:off x="304800" y="304800"/>
            <a:ext cx="8382000" cy="6096000"/>
          </a:xfrm>
          <a:prstGeom prst="rect"/>
          <a:solidFill>
            <a:schemeClr val="accent1"/>
          </a:solidFill>
          <a:ln>
            <a:noFill/>
          </a:ln>
        </p:spPr>
        <p:txBody>
          <a:bodyPr/>
          <a:lstStyle>
            <a:lvl1pPr lvl="0">
              <a:defRPr/>
            </a:lvl1pPr>
          </a:lstStyle>
          <a:p>
            <a:pPr lvl="0">
              <a:buNone/>
            </a:pPr>
            <a:r>
              <a:rPr sz="2400" b="1"/>
              <a:t>&lt;/HEAD&gt;</a:t>
            </a:r>
          </a:p>
          <a:p>
            <a:pPr lvl="0">
              <a:buNone/>
            </a:pPr>
            <a:r>
              <a:rPr sz="2400" b="1"/>
              <a:t>&lt;BODY&gt;</a:t>
            </a:r>
          </a:p>
          <a:p>
            <a:pPr lvl="0">
              <a:buNone/>
            </a:pPr>
            <a:r>
              <a:rPr sz="2400" b="1">
                <a:solidFill>
                  <a:srgbClr val="FF0000"/>
                </a:solidFill>
              </a:rPr>
              <a:t>&lt;h2&gt;&lt;font color=blue&gt;What type of Computer do you have?&lt;/font&gt;&lt;h2&gt;</a:t>
            </a:r>
          </a:p>
          <a:p>
            <a:pPr lvl="0">
              <a:buNone/>
            </a:pPr>
            <a:r>
              <a:rPr sz="2400" b="1"/>
              <a:t>&lt;FORM&gt;</a:t>
            </a:r>
          </a:p>
          <a:p>
            <a:pPr lvl="0">
              <a:buNone/>
            </a:pPr>
            <a:r>
              <a:rPr sz="2400" b="1">
                <a:solidFill>
                  <a:srgbClr val="FF0000"/>
                </a:solidFill>
              </a:rPr>
              <a:t>&lt;SELECT NAME="ComputerType" size=4&gt;</a:t>
            </a:r>
          </a:p>
          <a:p>
            <a:pPr lvl="0">
              <a:buNone/>
            </a:pPr>
            <a:r>
              <a:rPr sz="2400" b="1"/>
              <a:t> 	</a:t>
            </a:r>
            <a:r>
              <a:rPr sz="2400" b="1">
                <a:solidFill>
                  <a:srgbClr val="0000FF"/>
                </a:solidFill>
              </a:rPr>
              <a:t>&lt;OPTION  value="IBM" SELECTED&gt; IBM&lt;/OPTION&gt;</a:t>
            </a:r>
          </a:p>
          <a:p>
            <a:pPr lvl="0">
              <a:buNone/>
            </a:pPr>
            <a:r>
              <a:rPr sz="2400" b="1">
                <a:solidFill>
                  <a:srgbClr val="0000FF"/>
                </a:solidFill>
              </a:rPr>
              <a:t>	&lt;OPTION  value="INTEL"&gt; INTEL&lt;/OPTION&gt;</a:t>
            </a:r>
          </a:p>
          <a:p>
            <a:pPr lvl="0">
              <a:buNone/>
            </a:pPr>
            <a:r>
              <a:rPr sz="2400" b="1">
                <a:solidFill>
                  <a:srgbClr val="0000FF"/>
                </a:solidFill>
              </a:rPr>
              <a:t>	&lt;OPTION value=" Apple"&gt; Apple&lt;/OPTION&gt;</a:t>
            </a:r>
          </a:p>
          <a:p>
            <a:pPr lvl="0">
              <a:buNone/>
            </a:pPr>
            <a:r>
              <a:rPr sz="2400" b="1">
                <a:solidFill>
                  <a:srgbClr val="0000FF"/>
                </a:solidFill>
              </a:rPr>
              <a:t>	&lt;OPTION value="Compaq"&gt;</a:t>
            </a:r>
            <a:r>
              <a:rPr sz="2400" b="1"/>
              <a:t> </a:t>
            </a:r>
            <a:r>
              <a:rPr sz="2400" b="1">
                <a:solidFill>
                  <a:srgbClr val="0000FF"/>
                </a:solidFill>
              </a:rPr>
              <a:t>Compaq&lt;/OPTION&gt;</a:t>
            </a:r>
          </a:p>
          <a:p>
            <a:pPr lvl="0">
              <a:buNone/>
            </a:pPr>
            <a:r>
              <a:rPr sz="2400" b="1">
                <a:solidFill>
                  <a:srgbClr val="FF0000"/>
                </a:solidFill>
              </a:rPr>
              <a:t>&lt;/SELECT&gt; </a:t>
            </a:r>
          </a:p>
          <a:p>
            <a:pPr lvl="0">
              <a:buNone/>
            </a:pPr>
            <a:r>
              <a:rPr sz="2400" b="1"/>
              <a:t>&lt;/FORM&gt;&lt;/BODY&gt;&lt;/HTML&gt;							</a:t>
            </a:r>
          </a:p>
        </p:txBody>
      </p:sp>
    </p:spTree>
  </p:cSld>
</p:sld>
</file>

<file path=ppt/slides/slide11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pic>
        <p:nvPicPr>
          <p:cNvPr id="3" name=""/>
          <p:cNvPicPr/>
          <p:nvPr/>
        </p:nvPicPr>
        <p:blipFill>
          <a:blip r:embed="rId1"/>
          <a:srcRect/>
          <a:stretch>
            <a:fillRect/>
          </a:stretch>
        </p:blipFill>
        <p:spPr>
          <a:xfrm>
            <a:off x="0" y="152400"/>
            <a:ext cx="9144000" cy="6400800"/>
          </a:xfrm>
          <a:prstGeom prst="rect"/>
          <a:noFill/>
        </p:spPr>
      </p:pic>
    </p:spTree>
  </p:cSld>
</p:sld>
</file>

<file path=ppt/slides/slide11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sp>
        <p:nvSpPr>
          <p:cNvPr id="3" name=""/>
          <p:cNvSpPr txBox="1"/>
          <p:nvPr>
            <p:ph type="body" idx="1"/>
          </p:nvPr>
        </p:nvSpPr>
        <p:spPr>
          <a:xfrm>
            <a:off x="0" y="304800"/>
            <a:ext cx="9144000" cy="6400800"/>
          </a:xfrm>
          <a:prstGeom prst="rect"/>
          <a:solidFill>
            <a:schemeClr val="accent1"/>
          </a:solidFill>
        </p:spPr>
        <p:txBody>
          <a:bodyPr/>
          <a:lstStyle>
            <a:lvl1pPr lvl="0">
              <a:defRPr/>
            </a:lvl1pPr>
          </a:lstStyle>
          <a:p>
            <a:pPr lvl="0">
              <a:lnSpc>
                <a:spcPct val="90000"/>
              </a:lnSpc>
              <a:buNone/>
            </a:pPr>
            <a:r>
              <a:rPr sz="2600" b="1">
                <a:solidFill>
                  <a:srgbClr val="FF0000"/>
                </a:solidFill>
              </a:rPr>
              <a:t>&lt;HEAD&gt; &lt;TITLE&gt;SELECT with Mutiple &lt;/TITLE&gt; &lt;/HEAD&gt;</a:t>
            </a:r>
          </a:p>
          <a:p>
            <a:pPr lvl="0">
              <a:lnSpc>
                <a:spcPct val="90000"/>
              </a:lnSpc>
              <a:buNone/>
            </a:pPr>
            <a:r>
              <a:rPr sz="2600" b="1"/>
              <a:t>&lt;BODY&gt;</a:t>
            </a:r>
          </a:p>
          <a:p>
            <a:pPr lvl="0">
              <a:lnSpc>
                <a:spcPct val="90000"/>
              </a:lnSpc>
              <a:buNone/>
            </a:pPr>
            <a:r>
              <a:rPr sz="2600" b="1"/>
              <a:t>&lt;h2&gt;&lt;font color=blue&gt;What type of Computer do you have?&lt;/font&gt;&lt;h2&gt;</a:t>
            </a:r>
          </a:p>
          <a:p>
            <a:pPr lvl="0">
              <a:lnSpc>
                <a:spcPct val="90000"/>
              </a:lnSpc>
              <a:buNone/>
            </a:pPr>
            <a:r>
              <a:rPr sz="2600" b="1">
                <a:solidFill>
                  <a:srgbClr val="FF0000"/>
                </a:solidFill>
              </a:rPr>
              <a:t>&lt;FORM&gt;</a:t>
            </a:r>
          </a:p>
          <a:p>
            <a:pPr lvl="0">
              <a:lnSpc>
                <a:spcPct val="90000"/>
              </a:lnSpc>
              <a:buNone/>
            </a:pPr>
            <a:r>
              <a:rPr sz="2600" b="1"/>
              <a:t>&lt;SELECT NAME="ComputerType" size=5   multiple&gt;</a:t>
            </a:r>
          </a:p>
          <a:p>
            <a:pPr lvl="0">
              <a:lnSpc>
                <a:spcPct val="90000"/>
              </a:lnSpc>
              <a:buNone/>
            </a:pPr>
            <a:r>
              <a:rPr sz="2600" b="1"/>
              <a:t>	</a:t>
            </a:r>
            <a:r>
              <a:rPr sz="2600" b="1">
                <a:solidFill>
                  <a:srgbClr val="0000FF"/>
                </a:solidFill>
              </a:rPr>
              <a:t>&lt;OPTION  value="IBM" &gt; IBM&lt;/OPTION&gt;</a:t>
            </a:r>
          </a:p>
          <a:p>
            <a:pPr lvl="0">
              <a:lnSpc>
                <a:spcPct val="90000"/>
              </a:lnSpc>
              <a:buNone/>
            </a:pPr>
            <a:r>
              <a:rPr sz="2600" b="1">
                <a:solidFill>
                  <a:srgbClr val="0000FF"/>
                </a:solidFill>
              </a:rPr>
              <a:t> 	&lt;OPTION  value="INTEL"&gt; INTEL&lt;/OPTION&gt;</a:t>
            </a:r>
          </a:p>
          <a:p>
            <a:pPr lvl="0">
              <a:lnSpc>
                <a:spcPct val="90000"/>
              </a:lnSpc>
              <a:buNone/>
            </a:pPr>
            <a:r>
              <a:rPr sz="2600" b="1">
                <a:solidFill>
                  <a:srgbClr val="0000FF"/>
                </a:solidFill>
              </a:rPr>
              <a:t>	&lt;OPTION value=" Apple"&gt; Apple&lt;/OPTION&gt;</a:t>
            </a:r>
          </a:p>
          <a:p>
            <a:pPr lvl="0">
              <a:lnSpc>
                <a:spcPct val="90000"/>
              </a:lnSpc>
              <a:buNone/>
            </a:pPr>
            <a:r>
              <a:rPr sz="2600" b="1">
                <a:solidFill>
                  <a:srgbClr val="0000FF"/>
                </a:solidFill>
              </a:rPr>
              <a:t>	&lt;OPTION value="Compaq" SELECTED&gt; Compaq&lt;/OPTION&gt;</a:t>
            </a:r>
          </a:p>
          <a:p>
            <a:pPr lvl="0">
              <a:lnSpc>
                <a:spcPct val="90000"/>
              </a:lnSpc>
              <a:buNone/>
            </a:pPr>
            <a:r>
              <a:rPr sz="2600" b="1">
                <a:solidFill>
                  <a:srgbClr val="0000FF"/>
                </a:solidFill>
              </a:rPr>
              <a:t>	&lt;OPTION value=" other"&gt; Other&lt;/OPTION&gt;</a:t>
            </a:r>
          </a:p>
          <a:p>
            <a:pPr lvl="0">
              <a:lnSpc>
                <a:spcPct val="90000"/>
              </a:lnSpc>
              <a:buNone/>
            </a:pPr>
            <a:r>
              <a:rPr sz="2600" b="1"/>
              <a:t>&lt;/SELECT&gt;</a:t>
            </a:r>
          </a:p>
          <a:p>
            <a:pPr lvl="0">
              <a:lnSpc>
                <a:spcPct val="90000"/>
              </a:lnSpc>
              <a:buNone/>
            </a:pPr>
            <a:r>
              <a:rPr sz="2600" b="1">
                <a:solidFill>
                  <a:srgbClr val="FF0000"/>
                </a:solidFill>
              </a:rPr>
              <a:t>&lt;/FORM&gt;&lt;/BODY&gt;&lt;/HTML&gt;</a:t>
            </a:r>
          </a:p>
        </p:txBody>
      </p:sp>
    </p:spTree>
  </p:cSld>
</p:sld>
</file>

<file path=ppt/slides/slide114.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pic>
        <p:nvPicPr>
          <p:cNvPr id="3" name=""/>
          <p:cNvPicPr/>
          <p:nvPr/>
        </p:nvPicPr>
        <p:blipFill>
          <a:blip r:embed="rId1"/>
          <a:srcRect/>
          <a:stretch>
            <a:fillRect/>
          </a:stretch>
        </p:blipFill>
        <p:spPr>
          <a:xfrm>
            <a:off x="0" y="231775"/>
            <a:ext cx="8915400" cy="6321425"/>
          </a:xfrm>
          <a:prstGeom prst="rect"/>
          <a:noFill/>
        </p:spPr>
      </p:pic>
    </p:spTree>
  </p:cSld>
</p:sld>
</file>

<file path=ppt/slides/slide115.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pic>
        <p:nvPicPr>
          <p:cNvPr id="3" name=""/>
          <p:cNvPicPr/>
          <p:nvPr/>
        </p:nvPicPr>
        <p:blipFill>
          <a:blip r:embed="rId1"/>
          <a:srcRect/>
          <a:stretch>
            <a:fillRect/>
          </a:stretch>
        </p:blipFill>
        <p:spPr>
          <a:xfrm>
            <a:off x="1143000" y="0"/>
            <a:ext cx="6423025" cy="6477000"/>
          </a:xfrm>
          <a:prstGeom prst="rect"/>
          <a:solidFill>
            <a:schemeClr val="accent1"/>
          </a:solidFill>
        </p:spPr>
      </p:pic>
      <p:sp>
        <p:nvSpPr>
          <p:cNvPr id="4" name=""/>
          <p:cNvSpPr txBox="1"/>
          <p:nvPr/>
        </p:nvSpPr>
        <p:spPr>
          <a:xfrm>
            <a:off x="6477000" y="2438400"/>
            <a:ext cx="1905000" cy="366713"/>
          </a:xfrm>
          <a:prstGeom prst="rect"/>
          <a:noFill/>
          <a:ln>
            <a:noFill/>
          </a:ln>
        </p:spPr>
        <p:txBody>
          <a:bodyPr/>
          <a:lstStyle>
            <a:lvl1pPr lvl="0">
              <a:defRPr/>
            </a:lvl1pPr>
          </a:lstStyle>
          <a:p/>
        </p:txBody>
      </p:sp>
    </p:spTree>
  </p:cSld>
</p:sld>
</file>

<file path=ppt/slides/slide1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sp>
        <p:nvSpPr>
          <p:cNvPr id="3" name=""/>
          <p:cNvSpPr txBox="1"/>
          <p:nvPr>
            <p:ph type="title"/>
          </p:nvPr>
        </p:nvSpPr>
        <p:spPr>
          <a:xfrm>
            <a:off x="457200" y="304800"/>
            <a:ext cx="8229600" cy="1143000"/>
          </a:xfrm>
          <a:prstGeom prst="rect"/>
          <a:solidFill>
            <a:schemeClr val="tx2"/>
          </a:solidFill>
        </p:spPr>
        <p:txBody>
          <a:bodyPr/>
          <a:lstStyle>
            <a:lvl1pPr lvl="0">
              <a:defRPr/>
            </a:lvl1pPr>
          </a:lstStyle>
          <a:p>
            <a:pPr lvl="0" algn="r"/>
            <a:r>
              <a:rPr>
                <a:solidFill>
                  <a:srgbClr val="FFFF00"/>
                </a:solidFill>
              </a:rPr>
              <a:t>HTML P</a:t>
            </a:r>
            <a:r>
              <a:rPr b="1">
                <a:solidFill>
                  <a:srgbClr val="FFFF00"/>
                </a:solidFill>
              </a:rPr>
              <a:t>age </a:t>
            </a:r>
            <a:r>
              <a:rPr>
                <a:solidFill>
                  <a:srgbClr val="FFFF00"/>
                </a:solidFill>
              </a:rPr>
              <a:t>C</a:t>
            </a:r>
            <a:r>
              <a:rPr b="1">
                <a:solidFill>
                  <a:srgbClr val="FFFF00"/>
                </a:solidFill>
              </a:rPr>
              <a:t>reation &amp; </a:t>
            </a:r>
            <a:r>
              <a:rPr>
                <a:solidFill>
                  <a:srgbClr val="FFFF00"/>
                </a:solidFill>
              </a:rPr>
              <a:t>E</a:t>
            </a:r>
            <a:r>
              <a:rPr b="1">
                <a:solidFill>
                  <a:srgbClr val="FFFF00"/>
                </a:solidFill>
              </a:rPr>
              <a:t>diting</a:t>
            </a:r>
          </a:p>
        </p:txBody>
      </p:sp>
      <p:sp>
        <p:nvSpPr>
          <p:cNvPr id="4" name=""/>
          <p:cNvSpPr txBox="1"/>
          <p:nvPr>
            <p:ph type="body" idx="1"/>
          </p:nvPr>
        </p:nvSpPr>
        <p:spPr>
          <a:xfrm>
            <a:off x="152400" y="1676400"/>
            <a:ext cx="8763000" cy="4953000"/>
          </a:xfrm>
          <a:prstGeom prst="rect"/>
          <a:solidFill>
            <a:schemeClr val="accent1"/>
          </a:solidFill>
        </p:spPr>
        <p:txBody>
          <a:bodyPr>
            <a:normAutofit lnSpcReduction="10000"/>
          </a:bodyPr>
          <a:lstStyle>
            <a:lvl1pPr lvl="0">
              <a:defRPr/>
            </a:lvl1pPr>
          </a:lstStyle>
          <a:p>
            <a:pPr lvl="0" marL="609600" indent="-609600">
              <a:buNone/>
            </a:pPr>
            <a:r>
              <a:rPr/>
              <a:t>In this chapter you will learn to create HTML </a:t>
            </a:r>
          </a:p>
          <a:p>
            <a:pPr lvl="0" marL="609600" indent="-609600">
              <a:buNone/>
            </a:pPr>
            <a:r>
              <a:rPr/>
              <a:t>pages with a standard text editor.</a:t>
            </a:r>
          </a:p>
          <a:p>
            <a:pPr lvl="0" marL="609600" indent="-609600">
              <a:buNone/>
            </a:pPr>
            <a:r>
              <a:rPr b="1"/>
              <a:t>Objectives</a:t>
            </a:r>
          </a:p>
          <a:p>
            <a:pPr lvl="0" marL="609600" indent="-609600">
              <a:buNone/>
            </a:pPr>
            <a:r>
              <a:rPr/>
              <a:t>	Upon completing this section, you should be able to </a:t>
            </a:r>
          </a:p>
          <a:p>
            <a:pPr lvl="0" marL="609600" indent="-609600">
              <a:buNone/>
            </a:pPr>
            <a:r>
              <a:rPr/>
              <a:t>   1. Choose a Text Editor.</a:t>
            </a:r>
          </a:p>
          <a:p>
            <a:pPr lvl="0" marL="609600" indent="-609600">
              <a:buNone/>
            </a:pPr>
            <a:r>
              <a:rPr/>
              <a:t>   2. Create a Basic Starting Document.</a:t>
            </a:r>
          </a:p>
          <a:p>
            <a:pPr lvl="0" marL="609600" indent="-609600">
              <a:buNone/>
            </a:pPr>
            <a:r>
              <a:rPr/>
              <a:t>   3. Understand and set Document Properties.</a:t>
            </a:r>
          </a:p>
          <a:p>
            <a:pPr lvl="0" marL="609600" indent="-609600">
              <a:buNone/>
            </a:pPr>
            <a:r>
              <a:rPr/>
              <a:t>   4. View Your Results in a Browser.</a:t>
            </a:r>
          </a:p>
        </p:txBody>
      </p:sp>
    </p:spTree>
  </p:cSld>
</p:sld>
</file>

<file path=ppt/slides/slide1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sp>
        <p:nvSpPr>
          <p:cNvPr id="3" name=""/>
          <p:cNvSpPr txBox="1"/>
          <p:nvPr>
            <p:ph type="title"/>
          </p:nvPr>
        </p:nvSpPr>
        <p:spPr>
          <a:xfrm>
            <a:off x="457200" y="304800"/>
            <a:ext cx="8229600" cy="1143000"/>
          </a:xfrm>
          <a:prstGeom prst="rect"/>
          <a:solidFill>
            <a:schemeClr val="tx2"/>
          </a:solidFill>
        </p:spPr>
        <p:txBody>
          <a:bodyPr/>
          <a:lstStyle>
            <a:lvl1pPr lvl="0">
              <a:defRPr/>
            </a:lvl1pPr>
          </a:lstStyle>
          <a:p>
            <a:pPr lvl="0"/>
            <a:r>
              <a:rPr>
                <a:solidFill>
                  <a:srgbClr val="FFFF00"/>
                </a:solidFill>
              </a:rPr>
              <a:t>Headings, &lt;Hx&gt; &lt;/Hx&gt;</a:t>
            </a:r>
          </a:p>
        </p:txBody>
      </p:sp>
      <p:sp>
        <p:nvSpPr>
          <p:cNvPr id="4" name=""/>
          <p:cNvSpPr txBox="1"/>
          <p:nvPr>
            <p:ph type="body" idx="1"/>
          </p:nvPr>
        </p:nvSpPr>
        <p:spPr>
          <a:xfrm>
            <a:off x="457200" y="1676400"/>
            <a:ext cx="8229600" cy="4525963"/>
          </a:xfrm>
          <a:prstGeom prst="rect"/>
          <a:solidFill>
            <a:schemeClr val="accent1"/>
          </a:solidFill>
        </p:spPr>
        <p:txBody>
          <a:bodyPr/>
          <a:lstStyle>
            <a:lvl1pPr lvl="0">
              <a:defRPr/>
            </a:lvl1pPr>
          </a:lstStyle>
          <a:p>
            <a:pPr lvl="0" marL="609600" indent="-609600">
              <a:lnSpc>
                <a:spcPct val="80000"/>
              </a:lnSpc>
              <a:buClr>
                <a:schemeClr val="bg1"/>
              </a:buClr>
              <a:buFont typeface="Wingdings"/>
              <a:buChar char="§"/>
            </a:pPr>
            <a:r>
              <a:rPr sz="2800"/>
              <a:t>Inside the</a:t>
            </a:r>
            <a:r>
              <a:rPr sz="2800" b="1"/>
              <a:t> BODY </a:t>
            </a:r>
            <a:r>
              <a:rPr sz="2800"/>
              <a:t>element, heading elements </a:t>
            </a:r>
            <a:r>
              <a:rPr sz="2800" b="1"/>
              <a:t>H1 </a:t>
            </a:r>
            <a:r>
              <a:rPr sz="2800"/>
              <a:t>through </a:t>
            </a:r>
            <a:r>
              <a:rPr sz="2800" b="1"/>
              <a:t>H6</a:t>
            </a:r>
            <a:r>
              <a:rPr sz="2800"/>
              <a:t> are generally used for major divisions of the document. Headings are permitted to appear in any order, but you will obtain the best results when your documents are displayed in a browser if you follow these guidelines:</a:t>
            </a:r>
          </a:p>
          <a:p>
            <a:pPr lvl="0" marL="609600" indent="-609600">
              <a:lnSpc>
                <a:spcPct val="80000"/>
              </a:lnSpc>
              <a:buClr>
                <a:schemeClr val="bg1"/>
              </a:buClr>
              <a:buFont typeface="Wingdings"/>
              <a:buAutoNum type="arabicPeriod"/>
            </a:pPr>
            <a:r>
              <a:rPr sz="2400" b="1"/>
              <a:t>H1</a:t>
            </a:r>
            <a:r>
              <a:rPr sz="2400"/>
              <a:t>: should be used as the highest level of heading, </a:t>
            </a:r>
            <a:r>
              <a:rPr sz="2400" b="1"/>
              <a:t>H2</a:t>
            </a:r>
            <a:r>
              <a:rPr sz="2400"/>
              <a:t> as the next highest, and so forth.</a:t>
            </a:r>
          </a:p>
          <a:p>
            <a:pPr lvl="0" marL="609600" indent="-609600">
              <a:lnSpc>
                <a:spcPct val="80000"/>
              </a:lnSpc>
              <a:buClr>
                <a:schemeClr val="bg1"/>
              </a:buClr>
              <a:buFont typeface="Wingdings"/>
              <a:buAutoNum type="arabicPeriod"/>
            </a:pPr>
            <a:r>
              <a:rPr sz="2400"/>
              <a:t>You should not skip heading levels: e.g., an</a:t>
            </a:r>
            <a:r>
              <a:rPr sz="2400" b="1"/>
              <a:t> H3 </a:t>
            </a:r>
            <a:r>
              <a:rPr sz="2400"/>
              <a:t>should not appear after an </a:t>
            </a:r>
            <a:r>
              <a:rPr sz="2400" b="1"/>
              <a:t>H1</a:t>
            </a:r>
            <a:r>
              <a:rPr sz="2400"/>
              <a:t>, unless there is an</a:t>
            </a:r>
            <a:r>
              <a:rPr sz="2400" b="1"/>
              <a:t> H2</a:t>
            </a:r>
            <a:r>
              <a:rPr sz="2400"/>
              <a:t> between them.</a:t>
            </a:r>
          </a:p>
        </p:txBody>
      </p:sp>
    </p:spTree>
  </p:cSld>
</p:sld>
</file>

<file path=ppt/slides/slide14.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sp>
        <p:nvSpPr>
          <p:cNvPr id="3" name=""/>
          <p:cNvSpPr txBox="1"/>
          <p:nvPr>
            <p:ph type="title"/>
          </p:nvPr>
        </p:nvSpPr>
        <p:spPr>
          <a:xfrm>
            <a:off x="606425" y="274638"/>
            <a:ext cx="7931151" cy="1143000"/>
          </a:xfrm>
          <a:prstGeom prst="rect"/>
          <a:solidFill>
            <a:schemeClr val="tx2"/>
          </a:solidFill>
        </p:spPr>
        <p:txBody>
          <a:bodyPr/>
          <a:lstStyle>
            <a:lvl1pPr lvl="0">
              <a:defRPr/>
            </a:lvl1pPr>
          </a:lstStyle>
          <a:p>
            <a:pPr lvl="0"/>
            <a:r>
              <a:rPr>
                <a:solidFill>
                  <a:srgbClr val="FFFF00"/>
                </a:solidFill>
              </a:rPr>
              <a:t>Headings, &lt;Hx&gt; &lt;/Hx&gt;</a:t>
            </a:r>
          </a:p>
        </p:txBody>
      </p:sp>
      <p:sp>
        <p:nvSpPr>
          <p:cNvPr id="4" name=""/>
          <p:cNvSpPr txBox="1"/>
          <p:nvPr>
            <p:ph type="body" sz="half" idx="1"/>
          </p:nvPr>
        </p:nvSpPr>
        <p:spPr>
          <a:xfrm>
            <a:off x="457200" y="1600200"/>
            <a:ext cx="4033838" cy="4525963"/>
          </a:xfrm>
          <a:prstGeom prst="rect"/>
          <a:solidFill>
            <a:schemeClr val="accent1"/>
          </a:solidFill>
        </p:spPr>
        <p:txBody>
          <a:bodyPr/>
          <a:lstStyle>
            <a:lvl1pPr lvl="0">
              <a:defRPr/>
            </a:lvl1pPr>
          </a:lstStyle>
          <a:p>
            <a:pPr lvl="0">
              <a:lnSpc>
                <a:spcPct val="90000"/>
              </a:lnSpc>
              <a:buNone/>
            </a:pPr>
            <a:r>
              <a:rPr sz="1800"/>
              <a:t>&lt;HTML&gt;</a:t>
            </a:r>
          </a:p>
          <a:p>
            <a:pPr lvl="0">
              <a:lnSpc>
                <a:spcPct val="90000"/>
              </a:lnSpc>
              <a:buNone/>
            </a:pPr>
            <a:r>
              <a:rPr sz="1800"/>
              <a:t>&lt;HEAD&gt;</a:t>
            </a:r>
          </a:p>
          <a:p>
            <a:pPr lvl="0">
              <a:lnSpc>
                <a:spcPct val="90000"/>
              </a:lnSpc>
              <a:buNone/>
            </a:pPr>
            <a:r>
              <a:rPr sz="1800"/>
              <a:t>&lt;TITLE&gt; Example Page&lt;/TITLE&gt;</a:t>
            </a:r>
          </a:p>
          <a:p>
            <a:pPr lvl="0">
              <a:lnSpc>
                <a:spcPct val="90000"/>
              </a:lnSpc>
              <a:buNone/>
            </a:pPr>
            <a:r>
              <a:rPr sz="1800"/>
              <a:t>&lt;/HEAD&gt;</a:t>
            </a:r>
          </a:p>
          <a:p>
            <a:pPr lvl="0">
              <a:lnSpc>
                <a:spcPct val="90000"/>
              </a:lnSpc>
              <a:buNone/>
            </a:pPr>
            <a:r>
              <a:rPr sz="1800"/>
              <a:t>&lt;BODY&gt;</a:t>
            </a:r>
          </a:p>
          <a:p>
            <a:pPr lvl="0">
              <a:lnSpc>
                <a:spcPct val="90000"/>
              </a:lnSpc>
              <a:buNone/>
            </a:pPr>
            <a:r>
              <a:rPr sz="1800"/>
              <a:t>&lt;H1&gt; Heading 1 &lt;/H1&gt;</a:t>
            </a:r>
          </a:p>
          <a:p>
            <a:pPr lvl="0">
              <a:lnSpc>
                <a:spcPct val="90000"/>
              </a:lnSpc>
              <a:buNone/>
            </a:pPr>
            <a:r>
              <a:rPr sz="1800"/>
              <a:t>&lt;H2&gt; Heading 2 &lt;/H2&gt;</a:t>
            </a:r>
          </a:p>
          <a:p>
            <a:pPr lvl="0">
              <a:lnSpc>
                <a:spcPct val="90000"/>
              </a:lnSpc>
              <a:buNone/>
            </a:pPr>
            <a:r>
              <a:rPr sz="1800"/>
              <a:t>&lt;H3&gt; Heading 3 &lt;/H3&gt;</a:t>
            </a:r>
          </a:p>
          <a:p>
            <a:pPr lvl="0">
              <a:lnSpc>
                <a:spcPct val="90000"/>
              </a:lnSpc>
              <a:buNone/>
            </a:pPr>
            <a:r>
              <a:rPr sz="1800"/>
              <a:t>&lt;H4&gt; Heading 4 &lt;/H4&gt;</a:t>
            </a:r>
          </a:p>
          <a:p>
            <a:pPr lvl="0">
              <a:lnSpc>
                <a:spcPct val="90000"/>
              </a:lnSpc>
              <a:buNone/>
            </a:pPr>
            <a:r>
              <a:rPr sz="1800"/>
              <a:t>&lt;H5&gt; Heading 5 &lt;/H5&gt;</a:t>
            </a:r>
          </a:p>
          <a:p>
            <a:pPr lvl="0">
              <a:lnSpc>
                <a:spcPct val="90000"/>
              </a:lnSpc>
              <a:buNone/>
            </a:pPr>
            <a:r>
              <a:rPr sz="1800"/>
              <a:t>&lt;H6&gt; Heading 6 &lt;/H6&gt;</a:t>
            </a:r>
          </a:p>
          <a:p>
            <a:pPr lvl="0">
              <a:lnSpc>
                <a:spcPct val="90000"/>
              </a:lnSpc>
              <a:buNone/>
            </a:pPr>
            <a:r>
              <a:rPr sz="1800"/>
              <a:t>&lt;/BODY&gt;</a:t>
            </a:r>
          </a:p>
          <a:p>
            <a:pPr lvl="0">
              <a:lnSpc>
                <a:spcPct val="90000"/>
              </a:lnSpc>
              <a:buNone/>
            </a:pPr>
            <a:r>
              <a:rPr sz="1800"/>
              <a:t>&lt;/HTML&gt;</a:t>
            </a:r>
          </a:p>
        </p:txBody>
      </p:sp>
      <p:sp>
        <p:nvSpPr>
          <p:cNvPr id="5" name=""/>
          <p:cNvSpPr txBox="1"/>
          <p:nvPr>
            <p:ph type="body" sz="half" idx="2"/>
          </p:nvPr>
        </p:nvSpPr>
        <p:spPr>
          <a:xfrm>
            <a:off x="4652963" y="1600200"/>
            <a:ext cx="4033837" cy="4525963"/>
          </a:xfrm>
          <a:prstGeom prst="rect"/>
          <a:solidFill>
            <a:schemeClr val="accent1"/>
          </a:solidFill>
        </p:spPr>
        <p:txBody>
          <a:bodyPr/>
          <a:lstStyle>
            <a:lvl1pPr lvl="0">
              <a:defRPr/>
            </a:lvl1pPr>
          </a:lstStyle>
          <a:p>
            <a:pPr lvl="0">
              <a:buNone/>
            </a:pPr>
          </a:p>
          <a:p>
            <a:pPr lvl="0">
              <a:buNone/>
            </a:pPr>
          </a:p>
          <a:p>
            <a:pPr lvl="0">
              <a:buNone/>
            </a:pPr>
            <a:r>
              <a:rPr sz="3200" b="1">
                <a:solidFill>
                  <a:schemeClr val="tx2"/>
                </a:solidFill>
              </a:rPr>
              <a:t>Heading 1</a:t>
            </a:r>
          </a:p>
          <a:p>
            <a:pPr lvl="0">
              <a:buNone/>
            </a:pPr>
            <a:r>
              <a:rPr b="1">
                <a:solidFill>
                  <a:schemeClr val="tx2"/>
                </a:solidFill>
              </a:rPr>
              <a:t>Heading 2</a:t>
            </a:r>
          </a:p>
          <a:p>
            <a:pPr lvl="0">
              <a:buNone/>
            </a:pPr>
            <a:r>
              <a:rPr sz="2400" b="1">
                <a:solidFill>
                  <a:schemeClr val="tx2"/>
                </a:solidFill>
              </a:rPr>
              <a:t>Heading 3</a:t>
            </a:r>
          </a:p>
          <a:p>
            <a:pPr lvl="0">
              <a:buNone/>
            </a:pPr>
            <a:r>
              <a:rPr sz="2000" b="1">
                <a:solidFill>
                  <a:schemeClr val="tx2"/>
                </a:solidFill>
              </a:rPr>
              <a:t>Heading 4</a:t>
            </a:r>
          </a:p>
          <a:p>
            <a:pPr lvl="0">
              <a:buNone/>
            </a:pPr>
            <a:r>
              <a:rPr sz="1800" b="1">
                <a:solidFill>
                  <a:schemeClr val="tx2"/>
                </a:solidFill>
              </a:rPr>
              <a:t>Heading 5</a:t>
            </a:r>
          </a:p>
          <a:p>
            <a:pPr lvl="0">
              <a:buNone/>
            </a:pPr>
            <a:r>
              <a:rPr sz="1600" b="1">
                <a:solidFill>
                  <a:schemeClr val="tx2"/>
                </a:solidFill>
              </a:rPr>
              <a:t>Heading 6</a:t>
            </a:r>
          </a:p>
        </p:txBody>
      </p:sp>
    </p:spTree>
  </p:cSld>
</p:sld>
</file>

<file path=ppt/slides/slide15.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sp>
        <p:nvSpPr>
          <p:cNvPr id="3" name=""/>
          <p:cNvSpPr txBox="1"/>
          <p:nvPr>
            <p:ph type="title"/>
          </p:nvPr>
        </p:nvSpPr>
        <p:spPr>
          <a:xfrm>
            <a:off x="457200" y="274638"/>
            <a:ext cx="8229600" cy="1143000"/>
          </a:xfrm>
          <a:prstGeom prst="rect"/>
          <a:solidFill>
            <a:schemeClr val="tx2"/>
          </a:solidFill>
        </p:spPr>
        <p:txBody>
          <a:bodyPr/>
          <a:lstStyle>
            <a:lvl1pPr lvl="0">
              <a:defRPr/>
            </a:lvl1pPr>
          </a:lstStyle>
          <a:p>
            <a:pPr lvl="0"/>
            <a:r>
              <a:rPr>
                <a:solidFill>
                  <a:srgbClr val="FFFF00"/>
                </a:solidFill>
              </a:rPr>
              <a:t>Paragraphs, &lt;P&gt; &lt;/P&gt;</a:t>
            </a:r>
          </a:p>
        </p:txBody>
      </p:sp>
      <p:sp>
        <p:nvSpPr>
          <p:cNvPr id="4" name=""/>
          <p:cNvSpPr txBox="1"/>
          <p:nvPr>
            <p:ph type="body" idx="1"/>
          </p:nvPr>
        </p:nvSpPr>
        <p:spPr>
          <a:xfrm>
            <a:off x="457200" y="1600200"/>
            <a:ext cx="8229600" cy="4525963"/>
          </a:xfrm>
          <a:prstGeom prst="rect"/>
          <a:solidFill>
            <a:schemeClr val="accent1"/>
          </a:solidFill>
        </p:spPr>
        <p:txBody>
          <a:bodyPr/>
          <a:lstStyle>
            <a:lvl1pPr lvl="0">
              <a:defRPr/>
            </a:lvl1pPr>
          </a:lstStyle>
          <a:p>
            <a:pPr lvl="0">
              <a:buClr>
                <a:schemeClr val="bg1"/>
              </a:buClr>
              <a:buFont typeface="Wingdings"/>
              <a:buChar char="§"/>
            </a:pPr>
            <a:r>
              <a:rPr/>
              <a:t>Paragraphs allow you to add text to a document in such a way that it will automatically adjust the end of line to suite the window size of the browser in which it is being displayed. Each line of text will stretch the entire length of the window.</a:t>
            </a:r>
          </a:p>
        </p:txBody>
      </p:sp>
    </p:spTree>
  </p:cSld>
</p:sld>
</file>

<file path=ppt/slides/slide16.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sp>
        <p:nvSpPr>
          <p:cNvPr id="3" name=""/>
          <p:cNvSpPr txBox="1"/>
          <p:nvPr>
            <p:ph type="title"/>
          </p:nvPr>
        </p:nvSpPr>
        <p:spPr>
          <a:xfrm>
            <a:off x="457200" y="274638"/>
            <a:ext cx="8229600" cy="1143000"/>
          </a:xfrm>
          <a:prstGeom prst="rect"/>
          <a:solidFill>
            <a:schemeClr val="tx2"/>
          </a:solidFill>
        </p:spPr>
        <p:txBody>
          <a:bodyPr/>
          <a:lstStyle>
            <a:lvl1pPr lvl="0">
              <a:defRPr/>
            </a:lvl1pPr>
          </a:lstStyle>
          <a:p>
            <a:pPr lvl="0"/>
            <a:r>
              <a:rPr>
                <a:solidFill>
                  <a:srgbClr val="FFFF00"/>
                </a:solidFill>
              </a:rPr>
              <a:t>Paragraphs, &lt;P&gt; &lt;/P&gt;</a:t>
            </a:r>
          </a:p>
        </p:txBody>
      </p:sp>
      <p:sp>
        <p:nvSpPr>
          <p:cNvPr id="4" name=""/>
          <p:cNvSpPr txBox="1"/>
          <p:nvPr>
            <p:ph type="body" sz="half" idx="1"/>
          </p:nvPr>
        </p:nvSpPr>
        <p:spPr>
          <a:xfrm>
            <a:off x="457200" y="1600200"/>
            <a:ext cx="4033838" cy="4525963"/>
          </a:xfrm>
          <a:prstGeom prst="rect"/>
          <a:solidFill>
            <a:schemeClr val="accent1"/>
          </a:solidFill>
        </p:spPr>
        <p:txBody>
          <a:bodyPr/>
          <a:lstStyle>
            <a:lvl1pPr lvl="0">
              <a:defRPr/>
            </a:lvl1pPr>
          </a:lstStyle>
          <a:p>
            <a:pPr lvl="0">
              <a:lnSpc>
                <a:spcPct val="90000"/>
              </a:lnSpc>
              <a:buNone/>
            </a:pPr>
            <a:r>
              <a:rPr sz="1400"/>
              <a:t>&lt;HTML&gt;&lt;HEAD&gt;</a:t>
            </a:r>
          </a:p>
          <a:p>
            <a:pPr lvl="0">
              <a:lnSpc>
                <a:spcPct val="90000"/>
              </a:lnSpc>
              <a:buNone/>
            </a:pPr>
            <a:r>
              <a:rPr sz="1400"/>
              <a:t>&lt;TITLE&gt; Example Page&lt;/TITLE&gt;</a:t>
            </a:r>
          </a:p>
          <a:p>
            <a:pPr lvl="0">
              <a:lnSpc>
                <a:spcPct val="90000"/>
              </a:lnSpc>
              <a:buNone/>
            </a:pPr>
            <a:r>
              <a:rPr sz="1400"/>
              <a:t>&lt;/HEAD&gt;</a:t>
            </a:r>
          </a:p>
          <a:p>
            <a:pPr lvl="0">
              <a:lnSpc>
                <a:spcPct val="90000"/>
              </a:lnSpc>
              <a:buNone/>
            </a:pPr>
            <a:r>
              <a:rPr sz="1400"/>
              <a:t>&lt;BODY&gt;&lt;/H1&gt; Heading 1 &lt;/H1&gt;</a:t>
            </a:r>
          </a:p>
          <a:p>
            <a:pPr lvl="0">
              <a:lnSpc>
                <a:spcPct val="90000"/>
              </a:lnSpc>
              <a:buNone/>
            </a:pPr>
            <a:r>
              <a:rPr sz="1400"/>
              <a:t>&lt;P&gt; Paragraph 1, ….&lt;/P&gt;</a:t>
            </a:r>
          </a:p>
          <a:p>
            <a:pPr lvl="0">
              <a:lnSpc>
                <a:spcPct val="90000"/>
              </a:lnSpc>
              <a:buNone/>
            </a:pPr>
            <a:r>
              <a:rPr sz="1400"/>
              <a:t>&lt;H2&gt; Heading 2 &lt;/H2&gt;</a:t>
            </a:r>
          </a:p>
          <a:p>
            <a:pPr lvl="0">
              <a:lnSpc>
                <a:spcPct val="90000"/>
              </a:lnSpc>
              <a:buNone/>
            </a:pPr>
            <a:r>
              <a:rPr sz="1400"/>
              <a:t>&lt;P&gt; Paragraph 2, ….&lt;/P&gt;</a:t>
            </a:r>
          </a:p>
          <a:p>
            <a:pPr lvl="0">
              <a:lnSpc>
                <a:spcPct val="90000"/>
              </a:lnSpc>
              <a:buNone/>
            </a:pPr>
            <a:r>
              <a:rPr sz="1400"/>
              <a:t>&lt;H3&gt; Heading 3 &lt;/H3&gt;</a:t>
            </a:r>
          </a:p>
          <a:p>
            <a:pPr lvl="0">
              <a:lnSpc>
                <a:spcPct val="90000"/>
              </a:lnSpc>
              <a:buNone/>
            </a:pPr>
            <a:r>
              <a:rPr sz="1400"/>
              <a:t>&lt;P&gt; Paragraph 3, ….&lt;/P&gt;</a:t>
            </a:r>
          </a:p>
          <a:p>
            <a:pPr lvl="0">
              <a:lnSpc>
                <a:spcPct val="90000"/>
              </a:lnSpc>
              <a:buNone/>
            </a:pPr>
            <a:r>
              <a:rPr sz="1400"/>
              <a:t>&lt;H4&gt; Heading 4 &lt;/H4&gt;</a:t>
            </a:r>
          </a:p>
          <a:p>
            <a:pPr lvl="0">
              <a:lnSpc>
                <a:spcPct val="90000"/>
              </a:lnSpc>
              <a:buNone/>
            </a:pPr>
            <a:r>
              <a:rPr sz="1400"/>
              <a:t>&lt;P&gt; Paragraph 4, ….&lt;/P&gt;</a:t>
            </a:r>
          </a:p>
          <a:p>
            <a:pPr lvl="0">
              <a:lnSpc>
                <a:spcPct val="90000"/>
              </a:lnSpc>
              <a:buNone/>
            </a:pPr>
            <a:r>
              <a:rPr sz="1400"/>
              <a:t>&lt;H5&gt; Heading 5 &lt;/H5&gt;</a:t>
            </a:r>
          </a:p>
          <a:p>
            <a:pPr lvl="0">
              <a:lnSpc>
                <a:spcPct val="90000"/>
              </a:lnSpc>
              <a:buNone/>
            </a:pPr>
            <a:r>
              <a:rPr sz="1400"/>
              <a:t>&lt;P&gt; Paragraph 5, ….&lt;/P&gt;</a:t>
            </a:r>
          </a:p>
          <a:p>
            <a:pPr lvl="0">
              <a:lnSpc>
                <a:spcPct val="90000"/>
              </a:lnSpc>
              <a:buNone/>
            </a:pPr>
            <a:r>
              <a:rPr sz="1400"/>
              <a:t>&lt;H6&gt; Heading 6&lt;/H6&gt;</a:t>
            </a:r>
          </a:p>
          <a:p>
            <a:pPr lvl="0">
              <a:lnSpc>
                <a:spcPct val="90000"/>
              </a:lnSpc>
              <a:buNone/>
            </a:pPr>
            <a:r>
              <a:rPr sz="1400"/>
              <a:t>&lt;P&gt; Paragraph 6, ….&lt;/P&gt;</a:t>
            </a:r>
          </a:p>
          <a:p>
            <a:pPr lvl="0">
              <a:lnSpc>
                <a:spcPct val="90000"/>
              </a:lnSpc>
              <a:buNone/>
            </a:pPr>
            <a:r>
              <a:rPr sz="1400"/>
              <a:t>&lt;/BODY&gt;&lt;/HTML&gt;</a:t>
            </a:r>
          </a:p>
          <a:p>
            <a:pPr lvl="0">
              <a:lnSpc>
                <a:spcPct val="90000"/>
              </a:lnSpc>
              <a:buNone/>
            </a:pPr>
          </a:p>
          <a:p>
            <a:pPr lvl="0">
              <a:lnSpc>
                <a:spcPct val="90000"/>
              </a:lnSpc>
              <a:buNone/>
            </a:pPr>
          </a:p>
          <a:p>
            <a:pPr lvl="0">
              <a:lnSpc>
                <a:spcPct val="90000"/>
              </a:lnSpc>
              <a:buNone/>
            </a:pPr>
          </a:p>
          <a:p>
            <a:pPr lvl="0">
              <a:lnSpc>
                <a:spcPct val="90000"/>
              </a:lnSpc>
              <a:buNone/>
            </a:pPr>
          </a:p>
        </p:txBody>
      </p:sp>
      <p:sp>
        <p:nvSpPr>
          <p:cNvPr id="5" name=""/>
          <p:cNvSpPr txBox="1"/>
          <p:nvPr>
            <p:ph type="body" sz="half" idx="2"/>
          </p:nvPr>
        </p:nvSpPr>
        <p:spPr>
          <a:xfrm>
            <a:off x="4652963" y="1600200"/>
            <a:ext cx="4033837" cy="4525963"/>
          </a:xfrm>
          <a:prstGeom prst="rect"/>
          <a:noFill/>
        </p:spPr>
        <p:txBody>
          <a:bodyPr/>
          <a:lstStyle>
            <a:lvl1pPr lvl="0">
              <a:defRPr/>
            </a:lvl1pPr>
          </a:lstStyle>
          <a:p>
            <a:pPr lvl="0">
              <a:buNone/>
            </a:pPr>
            <a:r>
              <a:rPr sz="3200" b="1">
                <a:solidFill>
                  <a:srgbClr val="990000"/>
                </a:solidFill>
              </a:rPr>
              <a:t>Heading 1</a:t>
            </a:r>
          </a:p>
          <a:p>
            <a:pPr lvl="0">
              <a:buNone/>
            </a:pPr>
            <a:r>
              <a:rPr sz="1400">
                <a:solidFill>
                  <a:srgbClr val="990000"/>
                </a:solidFill>
              </a:rPr>
              <a:t>Paragraph 1,….</a:t>
            </a:r>
          </a:p>
          <a:p>
            <a:pPr lvl="0">
              <a:buNone/>
            </a:pPr>
            <a:r>
              <a:rPr b="1">
                <a:solidFill>
                  <a:srgbClr val="990000"/>
                </a:solidFill>
              </a:rPr>
              <a:t>Heading 2</a:t>
            </a:r>
          </a:p>
          <a:p>
            <a:pPr lvl="0">
              <a:buNone/>
            </a:pPr>
            <a:r>
              <a:rPr sz="1400">
                <a:solidFill>
                  <a:srgbClr val="990000"/>
                </a:solidFill>
              </a:rPr>
              <a:t>Paragraph 2,….</a:t>
            </a:r>
          </a:p>
          <a:p>
            <a:pPr lvl="0">
              <a:buNone/>
            </a:pPr>
            <a:r>
              <a:rPr sz="2400" b="1">
                <a:solidFill>
                  <a:srgbClr val="990000"/>
                </a:solidFill>
              </a:rPr>
              <a:t>Heading 3</a:t>
            </a:r>
          </a:p>
          <a:p>
            <a:pPr lvl="0">
              <a:buNone/>
            </a:pPr>
            <a:r>
              <a:rPr sz="1400">
                <a:solidFill>
                  <a:srgbClr val="990000"/>
                </a:solidFill>
              </a:rPr>
              <a:t>Paragraph 3,….</a:t>
            </a:r>
          </a:p>
          <a:p>
            <a:pPr lvl="0">
              <a:buNone/>
            </a:pPr>
            <a:r>
              <a:rPr sz="2000" b="1">
                <a:solidFill>
                  <a:srgbClr val="990000"/>
                </a:solidFill>
              </a:rPr>
              <a:t>Heading 4</a:t>
            </a:r>
          </a:p>
          <a:p>
            <a:pPr lvl="0">
              <a:buNone/>
            </a:pPr>
            <a:r>
              <a:rPr sz="1400">
                <a:solidFill>
                  <a:srgbClr val="990000"/>
                </a:solidFill>
              </a:rPr>
              <a:t>Paragraph 4,….</a:t>
            </a:r>
          </a:p>
          <a:p>
            <a:pPr lvl="0">
              <a:buNone/>
            </a:pPr>
            <a:r>
              <a:rPr sz="1800" b="1">
                <a:solidFill>
                  <a:srgbClr val="990000"/>
                </a:solidFill>
              </a:rPr>
              <a:t>Heading 5</a:t>
            </a:r>
          </a:p>
          <a:p>
            <a:pPr lvl="0">
              <a:buNone/>
            </a:pPr>
            <a:r>
              <a:rPr sz="1400">
                <a:solidFill>
                  <a:srgbClr val="990000"/>
                </a:solidFill>
              </a:rPr>
              <a:t>Paragraph 5,….</a:t>
            </a:r>
          </a:p>
          <a:p>
            <a:pPr lvl="0">
              <a:buNone/>
            </a:pPr>
            <a:r>
              <a:rPr sz="1600" b="1">
                <a:solidFill>
                  <a:srgbClr val="990000"/>
                </a:solidFill>
              </a:rPr>
              <a:t>Heading 6</a:t>
            </a:r>
          </a:p>
          <a:p>
            <a:pPr lvl="0">
              <a:buNone/>
            </a:pPr>
            <a:r>
              <a:rPr sz="1400">
                <a:solidFill>
                  <a:srgbClr val="990000"/>
                </a:solidFill>
              </a:rPr>
              <a:t>Paragraph 6,….</a:t>
            </a:r>
          </a:p>
        </p:txBody>
      </p:sp>
    </p:spTree>
  </p:cSld>
</p:sld>
</file>

<file path=ppt/slides/slide17.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sp>
        <p:nvSpPr>
          <p:cNvPr id="3" name=""/>
          <p:cNvSpPr txBox="1"/>
          <p:nvPr>
            <p:ph type="title"/>
          </p:nvPr>
        </p:nvSpPr>
        <p:spPr>
          <a:xfrm>
            <a:off x="457200" y="274638"/>
            <a:ext cx="8229600" cy="1143000"/>
          </a:xfrm>
          <a:prstGeom prst="rect"/>
          <a:solidFill>
            <a:schemeClr val="tx2"/>
          </a:solidFill>
        </p:spPr>
        <p:txBody>
          <a:bodyPr/>
          <a:lstStyle>
            <a:lvl1pPr lvl="0">
              <a:defRPr/>
            </a:lvl1pPr>
          </a:lstStyle>
          <a:p>
            <a:pPr lvl="0"/>
            <a:r>
              <a:rPr>
                <a:solidFill>
                  <a:srgbClr val="FFFF00"/>
                </a:solidFill>
              </a:rPr>
              <a:t>C</a:t>
            </a:r>
            <a:r>
              <a:rPr b="1">
                <a:solidFill>
                  <a:srgbClr val="FFFF00"/>
                </a:solidFill>
              </a:rPr>
              <a:t>haracter</a:t>
            </a:r>
            <a:r>
              <a:rPr>
                <a:solidFill>
                  <a:srgbClr val="FFFF00"/>
                </a:solidFill>
              </a:rPr>
              <a:t> F</a:t>
            </a:r>
            <a:r>
              <a:rPr b="1">
                <a:solidFill>
                  <a:srgbClr val="FFFF00"/>
                </a:solidFill>
              </a:rPr>
              <a:t>ormatting</a:t>
            </a:r>
          </a:p>
        </p:txBody>
      </p:sp>
      <p:sp>
        <p:nvSpPr>
          <p:cNvPr id="4" name=""/>
          <p:cNvSpPr txBox="1"/>
          <p:nvPr>
            <p:ph type="body" idx="1"/>
          </p:nvPr>
        </p:nvSpPr>
        <p:spPr>
          <a:xfrm>
            <a:off x="304800" y="1828800"/>
            <a:ext cx="8229600" cy="4525963"/>
          </a:xfrm>
          <a:prstGeom prst="rect"/>
          <a:solidFill>
            <a:schemeClr val="accent1"/>
          </a:solidFill>
        </p:spPr>
        <p:txBody>
          <a:bodyPr/>
          <a:lstStyle>
            <a:lvl1pPr lvl="0">
              <a:defRPr/>
            </a:lvl1pPr>
          </a:lstStyle>
          <a:p>
            <a:pPr lvl="0" marL="609600" indent="-609600">
              <a:lnSpc>
                <a:spcPct val="90000"/>
              </a:lnSpc>
              <a:buNone/>
            </a:pPr>
            <a:r>
              <a:rPr sz="2400"/>
              <a:t>In this chapter you will learn how to enhance your page with Bold, Italics, and other character formatting options.</a:t>
            </a:r>
          </a:p>
          <a:p>
            <a:pPr lvl="0" marL="609600" indent="-609600">
              <a:lnSpc>
                <a:spcPct val="90000"/>
              </a:lnSpc>
              <a:buNone/>
            </a:pPr>
            <a:r>
              <a:rPr sz="2400" b="1"/>
              <a:t>Objectives</a:t>
            </a:r>
          </a:p>
          <a:p>
            <a:pPr lvl="0" marL="609600" indent="-609600">
              <a:lnSpc>
                <a:spcPct val="90000"/>
              </a:lnSpc>
              <a:buNone/>
            </a:pPr>
            <a:r>
              <a:rPr sz="2400"/>
              <a:t>Upon completing this section, you should be able to</a:t>
            </a:r>
          </a:p>
          <a:p>
            <a:pPr lvl="0" marL="609600" indent="-609600">
              <a:lnSpc>
                <a:spcPct val="90000"/>
              </a:lnSpc>
              <a:buClr>
                <a:schemeClr val="bg1"/>
              </a:buClr>
              <a:buFont typeface="Wingdings"/>
              <a:buAutoNum type="arabicPeriod"/>
            </a:pPr>
            <a:r>
              <a:rPr sz="2400"/>
              <a:t>Change the color and size of your text.</a:t>
            </a:r>
          </a:p>
          <a:p>
            <a:pPr lvl="0" marL="609600" indent="-609600">
              <a:lnSpc>
                <a:spcPct val="90000"/>
              </a:lnSpc>
              <a:buClr>
                <a:schemeClr val="bg1"/>
              </a:buClr>
              <a:buFont typeface="Wingdings"/>
              <a:buAutoNum type="arabicPeriod"/>
            </a:pPr>
            <a:r>
              <a:rPr sz="2400"/>
              <a:t>Use Common Character Formatting Elements.</a:t>
            </a:r>
          </a:p>
          <a:p>
            <a:pPr lvl="0" marL="609600" indent="-609600">
              <a:lnSpc>
                <a:spcPct val="90000"/>
              </a:lnSpc>
              <a:buClr>
                <a:schemeClr val="bg1"/>
              </a:buClr>
              <a:buFont typeface="Wingdings"/>
              <a:buAutoNum type="arabicPeriod"/>
            </a:pPr>
            <a:r>
              <a:rPr sz="2400"/>
              <a:t>Align your text.</a:t>
            </a:r>
          </a:p>
          <a:p>
            <a:pPr lvl="0" marL="609600" indent="-609600">
              <a:lnSpc>
                <a:spcPct val="90000"/>
              </a:lnSpc>
              <a:buClr>
                <a:schemeClr val="bg1"/>
              </a:buClr>
              <a:buFont typeface="Wingdings"/>
              <a:buAutoNum type="arabicPeriod"/>
            </a:pPr>
            <a:r>
              <a:rPr sz="2400"/>
              <a:t>Add special characters.</a:t>
            </a:r>
          </a:p>
          <a:p>
            <a:pPr lvl="0" marL="609600" indent="-609600">
              <a:lnSpc>
                <a:spcPct val="90000"/>
              </a:lnSpc>
              <a:buClr>
                <a:schemeClr val="bg1"/>
              </a:buClr>
              <a:buFont typeface="Wingdings"/>
              <a:buAutoNum type="arabicPeriod"/>
            </a:pPr>
            <a:r>
              <a:rPr sz="2400"/>
              <a:t>Use other character formatting elements.</a:t>
            </a:r>
          </a:p>
          <a:p>
            <a:pPr lvl="0" marL="609600" indent="-609600">
              <a:lnSpc>
                <a:spcPct val="90000"/>
              </a:lnSpc>
              <a:buNone/>
            </a:pPr>
          </a:p>
          <a:p>
            <a:pPr lvl="0" marL="609600" indent="-609600">
              <a:lnSpc>
                <a:spcPct val="90000"/>
              </a:lnSpc>
              <a:buNone/>
            </a:pPr>
          </a:p>
        </p:txBody>
      </p:sp>
    </p:spTree>
  </p:cSld>
</p:sld>
</file>

<file path=ppt/slides/slide18.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sp>
        <p:nvSpPr>
          <p:cNvPr id="3" name=""/>
          <p:cNvSpPr txBox="1"/>
          <p:nvPr>
            <p:ph type="title"/>
          </p:nvPr>
        </p:nvSpPr>
        <p:spPr>
          <a:xfrm>
            <a:off x="457200" y="274638"/>
            <a:ext cx="8229600" cy="1143000"/>
          </a:xfrm>
          <a:prstGeom prst="rect"/>
          <a:solidFill>
            <a:schemeClr val="tx2"/>
          </a:solidFill>
        </p:spPr>
        <p:txBody>
          <a:bodyPr/>
          <a:lstStyle>
            <a:lvl1pPr lvl="0">
              <a:defRPr/>
            </a:lvl1pPr>
          </a:lstStyle>
          <a:p>
            <a:pPr lvl="0"/>
            <a:r>
              <a:rPr>
                <a:solidFill>
                  <a:srgbClr val="FFFF00"/>
                </a:solidFill>
              </a:rPr>
              <a:t>Alignment</a:t>
            </a:r>
          </a:p>
        </p:txBody>
      </p:sp>
      <p:sp>
        <p:nvSpPr>
          <p:cNvPr id="4" name=""/>
          <p:cNvSpPr txBox="1"/>
          <p:nvPr>
            <p:ph type="body" idx="1"/>
          </p:nvPr>
        </p:nvSpPr>
        <p:spPr>
          <a:xfrm>
            <a:off x="457200" y="1600200"/>
            <a:ext cx="8229600" cy="4525963"/>
          </a:xfrm>
          <a:prstGeom prst="rect"/>
          <a:solidFill>
            <a:schemeClr val="accent1"/>
          </a:solidFill>
        </p:spPr>
        <p:txBody>
          <a:bodyPr/>
          <a:lstStyle>
            <a:lvl1pPr lvl="0">
              <a:defRPr/>
            </a:lvl1pPr>
          </a:lstStyle>
          <a:p>
            <a:pPr lvl="0">
              <a:buClr>
                <a:schemeClr val="bg1"/>
              </a:buClr>
              <a:buFont typeface="Wingdings"/>
              <a:buChar char="§"/>
            </a:pPr>
            <a:r>
              <a:rPr/>
              <a:t>Some elements have attributes for alignment (ALIGN) e.g. </a:t>
            </a:r>
            <a:r>
              <a:rPr>
                <a:solidFill>
                  <a:srgbClr val="FF0000"/>
                </a:solidFill>
              </a:rPr>
              <a:t>Headings, Paragraphs and Horizontal Rules</a:t>
            </a:r>
            <a:r>
              <a:rPr/>
              <a:t>. </a:t>
            </a:r>
          </a:p>
          <a:p>
            <a:pPr lvl="0">
              <a:buClr>
                <a:schemeClr val="bg1"/>
              </a:buClr>
              <a:buFont typeface="Wingdings"/>
              <a:buChar char="§"/>
            </a:pPr>
            <a:r>
              <a:rPr/>
              <a:t>The Three alignment values are : LEFT, RIGHT, CENTER.</a:t>
            </a:r>
          </a:p>
          <a:p>
            <a:pPr lvl="0">
              <a:buClr>
                <a:schemeClr val="bg1"/>
              </a:buClr>
              <a:buFont typeface="Wingdings"/>
              <a:buChar char="§"/>
            </a:pPr>
            <a:r>
              <a:rPr>
                <a:solidFill>
                  <a:srgbClr val="FF0000"/>
                </a:solidFill>
              </a:rPr>
              <a:t>&lt;CENTER&gt;&lt;/CENTER&gt;</a:t>
            </a:r>
            <a:r>
              <a:rPr/>
              <a:t> Will center elements.</a:t>
            </a:r>
          </a:p>
        </p:txBody>
      </p:sp>
    </p:spTree>
  </p:cSld>
</p:sld>
</file>

<file path=ppt/slides/slide19.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sp>
        <p:nvSpPr>
          <p:cNvPr id="3" name=""/>
          <p:cNvSpPr txBox="1"/>
          <p:nvPr>
            <p:ph type="title"/>
          </p:nvPr>
        </p:nvSpPr>
        <p:spPr>
          <a:xfrm>
            <a:off x="457200" y="274638"/>
            <a:ext cx="8229600" cy="1143000"/>
          </a:xfrm>
          <a:prstGeom prst="rect"/>
          <a:solidFill>
            <a:schemeClr val="tx2"/>
          </a:solidFill>
        </p:spPr>
        <p:txBody>
          <a:bodyPr/>
          <a:lstStyle>
            <a:lvl1pPr lvl="0">
              <a:defRPr/>
            </a:lvl1pPr>
          </a:lstStyle>
          <a:p>
            <a:pPr lvl="0"/>
            <a:r>
              <a:rPr>
                <a:solidFill>
                  <a:srgbClr val="FFFF00"/>
                </a:solidFill>
              </a:rPr>
              <a:t>Break, &lt;BR&gt;</a:t>
            </a:r>
          </a:p>
        </p:txBody>
      </p:sp>
      <p:sp>
        <p:nvSpPr>
          <p:cNvPr id="4" name=""/>
          <p:cNvSpPr txBox="1"/>
          <p:nvPr>
            <p:ph type="body" idx="1"/>
          </p:nvPr>
        </p:nvSpPr>
        <p:spPr>
          <a:xfrm>
            <a:off x="457200" y="1600200"/>
            <a:ext cx="8229600" cy="4525963"/>
          </a:xfrm>
          <a:prstGeom prst="rect"/>
          <a:solidFill>
            <a:schemeClr val="accent1"/>
          </a:solidFill>
        </p:spPr>
        <p:txBody>
          <a:bodyPr/>
          <a:lstStyle>
            <a:lvl1pPr lvl="0">
              <a:defRPr/>
            </a:lvl1pPr>
          </a:lstStyle>
          <a:p>
            <a:pPr lvl="0">
              <a:buClr>
                <a:schemeClr val="bg1"/>
              </a:buClr>
              <a:buFont typeface="Wingdings"/>
              <a:buChar char="§"/>
            </a:pPr>
            <a:r>
              <a:rPr sz="2800"/>
              <a:t>Line breaks allow you to decide where the text will break on a line or continue to the end of the window.</a:t>
            </a:r>
          </a:p>
          <a:p>
            <a:pPr lvl="0">
              <a:buClr>
                <a:schemeClr val="bg1"/>
              </a:buClr>
              <a:buFont typeface="Wingdings"/>
              <a:buChar char="§"/>
            </a:pPr>
            <a:r>
              <a:rPr sz="2800"/>
              <a:t>A &lt;BR&gt; is an empty Element, meaning that it may contain attributes but it does not contain content.</a:t>
            </a:r>
          </a:p>
          <a:p>
            <a:pPr lvl="0">
              <a:buClr>
                <a:schemeClr val="bg1"/>
              </a:buClr>
              <a:buFont typeface="Wingdings"/>
              <a:buChar char="§"/>
            </a:pPr>
            <a:r>
              <a:rPr sz="2800"/>
              <a:t>The &lt;BR&gt; element does not have a closing tag.</a:t>
            </a:r>
          </a:p>
        </p:txBody>
      </p:sp>
    </p:spTree>
  </p:cSld>
</p:sld>
</file>

<file path=ppt/slides/slide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sp>
        <p:nvSpPr>
          <p:cNvPr id="3" name=""/>
          <p:cNvSpPr txBox="1"/>
          <p:nvPr>
            <p:ph type="title"/>
          </p:nvPr>
        </p:nvSpPr>
        <p:spPr>
          <a:xfrm>
            <a:off x="457200" y="274638"/>
            <a:ext cx="8229600" cy="1143000"/>
          </a:xfrm>
          <a:prstGeom prst="rect"/>
          <a:solidFill>
            <a:schemeClr val="tx1"/>
          </a:solidFill>
          <a:ln>
            <a:noFill/>
          </a:ln>
        </p:spPr>
        <p:txBody>
          <a:bodyPr/>
          <a:lstStyle>
            <a:lvl1pPr lvl="0">
              <a:defRPr/>
            </a:lvl1pPr>
          </a:lstStyle>
          <a:p>
            <a:pPr lvl="0"/>
            <a:r>
              <a:rPr sz="5400">
                <a:solidFill>
                  <a:srgbClr val="FFFF00"/>
                </a:solidFill>
              </a:rPr>
              <a:t>Definitions</a:t>
            </a:r>
          </a:p>
        </p:txBody>
      </p:sp>
      <p:pic>
        <p:nvPicPr>
          <p:cNvPr id="4" name=""/>
          <p:cNvPicPr/>
          <p:nvPr/>
        </p:nvPicPr>
        <p:blipFill>
          <a:blip r:embed="rId1"/>
          <a:srcRect/>
          <a:stretch>
            <a:fillRect/>
          </a:stretch>
        </p:blipFill>
        <p:spPr>
          <a:xfrm>
            <a:off x="457200" y="1752600"/>
            <a:ext cx="8102490" cy="4558890"/>
          </a:xfrm>
          <a:prstGeom prst="rect"/>
          <a:noFill/>
          <a:ln>
            <a:noFill/>
          </a:ln>
        </p:spPr>
      </p:pic>
    </p:spTree>
  </p:cSld>
</p:sld>
</file>

<file path=ppt/slides/slide20.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sp>
        <p:nvSpPr>
          <p:cNvPr id="3" name=""/>
          <p:cNvSpPr txBox="1"/>
          <p:nvPr>
            <p:ph type="title"/>
          </p:nvPr>
        </p:nvSpPr>
        <p:spPr>
          <a:xfrm>
            <a:off x="457200" y="274638"/>
            <a:ext cx="8229600" cy="1143000"/>
          </a:xfrm>
          <a:prstGeom prst="rect"/>
          <a:solidFill>
            <a:schemeClr val="tx2"/>
          </a:solidFill>
        </p:spPr>
        <p:txBody>
          <a:bodyPr/>
          <a:lstStyle>
            <a:lvl1pPr lvl="0">
              <a:defRPr/>
            </a:lvl1pPr>
          </a:lstStyle>
          <a:p>
            <a:pPr lvl="0"/>
            <a:r>
              <a:rPr>
                <a:solidFill>
                  <a:srgbClr val="FFFF00"/>
                </a:solidFill>
              </a:rPr>
              <a:t>Break, &lt;BR&gt;</a:t>
            </a:r>
          </a:p>
        </p:txBody>
      </p:sp>
      <p:sp>
        <p:nvSpPr>
          <p:cNvPr id="4" name=""/>
          <p:cNvSpPr txBox="1"/>
          <p:nvPr>
            <p:ph type="body" sz="half" idx="1"/>
          </p:nvPr>
        </p:nvSpPr>
        <p:spPr>
          <a:xfrm>
            <a:off x="457200" y="1600200"/>
            <a:ext cx="4033838" cy="4525963"/>
          </a:xfrm>
          <a:prstGeom prst="rect"/>
          <a:solidFill>
            <a:schemeClr val="accent1"/>
          </a:solidFill>
        </p:spPr>
        <p:txBody>
          <a:bodyPr/>
          <a:lstStyle>
            <a:lvl1pPr lvl="0">
              <a:defRPr/>
            </a:lvl1pPr>
          </a:lstStyle>
          <a:p>
            <a:pPr lvl="0">
              <a:buNone/>
            </a:pPr>
            <a:r>
              <a:rPr sz="1800"/>
              <a:t>&lt;HTML&gt;</a:t>
            </a:r>
          </a:p>
          <a:p>
            <a:pPr lvl="0">
              <a:buNone/>
            </a:pPr>
            <a:r>
              <a:rPr sz="1800"/>
              <a:t>&lt;HEAD&gt;</a:t>
            </a:r>
          </a:p>
          <a:p>
            <a:pPr lvl="0">
              <a:buNone/>
            </a:pPr>
            <a:r>
              <a:rPr sz="1800"/>
              <a:t>&lt;TITLE&gt; Example Page&lt;/TITLE&gt;</a:t>
            </a:r>
          </a:p>
          <a:p>
            <a:pPr lvl="0">
              <a:buNone/>
            </a:pPr>
            <a:r>
              <a:rPr sz="1800"/>
              <a:t>&lt;/HEAD&gt;</a:t>
            </a:r>
          </a:p>
          <a:p>
            <a:pPr lvl="0">
              <a:buNone/>
            </a:pPr>
            <a:r>
              <a:rPr sz="1800"/>
              <a:t>&lt;BODY&gt;</a:t>
            </a:r>
          </a:p>
          <a:p>
            <a:pPr lvl="0">
              <a:buNone/>
            </a:pPr>
            <a:r>
              <a:rPr sz="1800"/>
              <a:t>&lt;H1&gt; Heading 1 &lt;/H1&gt;</a:t>
            </a:r>
          </a:p>
          <a:p>
            <a:pPr lvl="0">
              <a:buNone/>
            </a:pPr>
            <a:r>
              <a:rPr sz="1800"/>
              <a:t>&lt;P&gt;Paragraph 1, &lt;BR&gt;</a:t>
            </a:r>
          </a:p>
          <a:p>
            <a:pPr lvl="0">
              <a:buNone/>
            </a:pPr>
            <a:r>
              <a:rPr sz="1800"/>
              <a:t>Line 2 &lt;BR&gt; Line 3 &lt;BR&gt;…. </a:t>
            </a:r>
          </a:p>
          <a:p>
            <a:pPr lvl="0">
              <a:buNone/>
            </a:pPr>
            <a:r>
              <a:rPr sz="1800"/>
              <a:t>&lt;/P&gt;</a:t>
            </a:r>
          </a:p>
          <a:p>
            <a:pPr lvl="0">
              <a:buNone/>
            </a:pPr>
            <a:r>
              <a:rPr sz="1800"/>
              <a:t>&lt;/BODY&gt;</a:t>
            </a:r>
          </a:p>
          <a:p>
            <a:pPr lvl="0">
              <a:buNone/>
            </a:pPr>
            <a:r>
              <a:rPr sz="1800"/>
              <a:t>&lt;/HTML&gt;</a:t>
            </a:r>
          </a:p>
          <a:p>
            <a:pPr lvl="0">
              <a:buNone/>
            </a:pPr>
          </a:p>
        </p:txBody>
      </p:sp>
      <p:sp>
        <p:nvSpPr>
          <p:cNvPr id="5" name=""/>
          <p:cNvSpPr txBox="1"/>
          <p:nvPr>
            <p:ph type="body" sz="half" idx="2"/>
          </p:nvPr>
        </p:nvSpPr>
        <p:spPr>
          <a:xfrm>
            <a:off x="4652963" y="1600200"/>
            <a:ext cx="4033837" cy="4525963"/>
          </a:xfrm>
          <a:prstGeom prst="rect"/>
          <a:noFill/>
        </p:spPr>
        <p:txBody>
          <a:bodyPr/>
          <a:lstStyle>
            <a:lvl1pPr lvl="0">
              <a:defRPr/>
            </a:lvl1pPr>
          </a:lstStyle>
          <a:p>
            <a:pPr lvl="0">
              <a:buNone/>
            </a:pPr>
          </a:p>
          <a:p>
            <a:pPr lvl="0">
              <a:buNone/>
            </a:pPr>
            <a:r>
              <a:rPr sz="4800" b="1">
                <a:solidFill>
                  <a:srgbClr val="990000"/>
                </a:solidFill>
              </a:rPr>
              <a:t>Heading 1</a:t>
            </a:r>
          </a:p>
          <a:p>
            <a:pPr lvl="0">
              <a:buNone/>
            </a:pPr>
            <a:r>
              <a:rPr sz="2400">
                <a:solidFill>
                  <a:srgbClr val="990000"/>
                </a:solidFill>
              </a:rPr>
              <a:t>Paragraph 1,….</a:t>
            </a:r>
          </a:p>
          <a:p>
            <a:pPr lvl="0">
              <a:buNone/>
            </a:pPr>
            <a:r>
              <a:rPr sz="2400">
                <a:solidFill>
                  <a:srgbClr val="990000"/>
                </a:solidFill>
              </a:rPr>
              <a:t>Line 2</a:t>
            </a:r>
          </a:p>
          <a:p>
            <a:pPr lvl="0">
              <a:buNone/>
            </a:pPr>
            <a:r>
              <a:rPr sz="2400">
                <a:solidFill>
                  <a:srgbClr val="990000"/>
                </a:solidFill>
              </a:rPr>
              <a:t>Line 3</a:t>
            </a:r>
          </a:p>
          <a:p>
            <a:pPr lvl="0">
              <a:buNone/>
            </a:pPr>
            <a:r>
              <a:rPr sz="2400">
                <a:solidFill>
                  <a:srgbClr val="990000"/>
                </a:solidFill>
              </a:rPr>
              <a:t>….</a:t>
            </a:r>
          </a:p>
          <a:p>
            <a:pPr lvl="0">
              <a:buNone/>
            </a:pPr>
          </a:p>
          <a:p>
            <a:pPr lvl="0">
              <a:buNone/>
            </a:pPr>
          </a:p>
        </p:txBody>
      </p:sp>
    </p:spTree>
  </p:cSld>
</p:sld>
</file>

<file path=ppt/slides/slide2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sp>
        <p:nvSpPr>
          <p:cNvPr id="3" name=""/>
          <p:cNvSpPr txBox="1"/>
          <p:nvPr>
            <p:ph type="title"/>
          </p:nvPr>
        </p:nvSpPr>
        <p:spPr>
          <a:xfrm>
            <a:off x="533400" y="0"/>
            <a:ext cx="8229600" cy="1143000"/>
          </a:xfrm>
          <a:prstGeom prst="rect"/>
          <a:solidFill>
            <a:schemeClr val="tx2"/>
          </a:solidFill>
        </p:spPr>
        <p:txBody>
          <a:bodyPr/>
          <a:lstStyle>
            <a:lvl1pPr lvl="0">
              <a:defRPr/>
            </a:lvl1pPr>
          </a:lstStyle>
          <a:p>
            <a:pPr lvl="0"/>
            <a:r>
              <a:rPr sz="3200">
                <a:solidFill>
                  <a:srgbClr val="FFFF00"/>
                </a:solidFill>
              </a:rPr>
              <a:t>Bold, Italic and other Character Formatting Elements</a:t>
            </a:r>
          </a:p>
        </p:txBody>
      </p:sp>
      <p:sp>
        <p:nvSpPr>
          <p:cNvPr id="4" name=""/>
          <p:cNvSpPr txBox="1"/>
          <p:nvPr>
            <p:ph type="body" idx="1"/>
          </p:nvPr>
        </p:nvSpPr>
        <p:spPr>
          <a:xfrm>
            <a:off x="228600" y="1371600"/>
            <a:ext cx="8915400" cy="5486400"/>
          </a:xfrm>
          <a:prstGeom prst="rect"/>
          <a:solidFill>
            <a:schemeClr val="accent1"/>
          </a:solidFill>
        </p:spPr>
        <p:txBody>
          <a:bodyPr/>
          <a:lstStyle>
            <a:lvl1pPr lvl="0">
              <a:defRPr/>
            </a:lvl1pPr>
          </a:lstStyle>
          <a:p>
            <a:pPr lvl="0">
              <a:buClr>
                <a:schemeClr val="bg1"/>
              </a:buClr>
              <a:buFont typeface="Wingdings"/>
              <a:buChar char="§"/>
            </a:pPr>
            <a:r>
              <a:rPr sz="2400" b="1">
                <a:solidFill>
                  <a:srgbClr val="FF0000"/>
                </a:solidFill>
              </a:rPr>
              <a:t>&lt;FONT SIZE=“+2”&gt;</a:t>
            </a:r>
            <a:r>
              <a:rPr sz="2400">
                <a:solidFill>
                  <a:srgbClr val="FF0000"/>
                </a:solidFill>
              </a:rPr>
              <a:t> Two sizes bigger</a:t>
            </a:r>
            <a:r>
              <a:rPr sz="2400" b="1">
                <a:solidFill>
                  <a:srgbClr val="FF0000"/>
                </a:solidFill>
              </a:rPr>
              <a:t>&lt;/FONT&gt;</a:t>
            </a:r>
          </a:p>
          <a:p>
            <a:pPr lvl="0">
              <a:buClr>
                <a:schemeClr val="bg1"/>
              </a:buClr>
              <a:buFont typeface="Wingdings"/>
              <a:buChar char="§"/>
            </a:pPr>
            <a:r>
              <a:rPr sz="2400"/>
              <a:t>The size attribute can be set as an absolute value from 1 to 7 or as a relative value using the “+” or “-” sign. Normal text size is 3 (from -2 to +4).</a:t>
            </a:r>
          </a:p>
          <a:p>
            <a:pPr lvl="0">
              <a:buClr>
                <a:schemeClr val="bg1"/>
              </a:buClr>
              <a:buFont typeface="Wingdings"/>
              <a:buChar char="§"/>
            </a:pPr>
            <a:r>
              <a:rPr sz="2400" b="1">
                <a:solidFill>
                  <a:srgbClr val="FF0000"/>
                </a:solidFill>
              </a:rPr>
              <a:t>&lt;B&gt; Bold &lt;/B&gt;         </a:t>
            </a:r>
          </a:p>
          <a:p>
            <a:pPr lvl="0">
              <a:buClr>
                <a:schemeClr val="bg1"/>
              </a:buClr>
              <a:buFont typeface="Wingdings"/>
              <a:buChar char="§"/>
            </a:pPr>
            <a:r>
              <a:rPr sz="2400" b="1">
                <a:solidFill>
                  <a:srgbClr val="FF0000"/>
                </a:solidFill>
              </a:rPr>
              <a:t> &lt;I&gt; </a:t>
            </a:r>
            <a:r>
              <a:rPr sz="2400" b="1" i="1">
                <a:solidFill>
                  <a:srgbClr val="FF0000"/>
                </a:solidFill>
              </a:rPr>
              <a:t>Italic</a:t>
            </a:r>
            <a:r>
              <a:rPr sz="2400" b="1">
                <a:solidFill>
                  <a:srgbClr val="FF0000"/>
                </a:solidFill>
              </a:rPr>
              <a:t> &lt;/I&gt;</a:t>
            </a:r>
          </a:p>
          <a:p>
            <a:pPr lvl="0">
              <a:buClr>
                <a:schemeClr val="bg1"/>
              </a:buClr>
              <a:buFont typeface="Wingdings"/>
              <a:buChar char="§"/>
            </a:pPr>
            <a:r>
              <a:rPr sz="2400" b="1">
                <a:solidFill>
                  <a:srgbClr val="FF0000"/>
                </a:solidFill>
              </a:rPr>
              <a:t>&lt;U&gt;</a:t>
            </a:r>
            <a:r>
              <a:rPr sz="2400" b="1" u="sng">
                <a:solidFill>
                  <a:srgbClr val="FF0000"/>
                </a:solidFill>
              </a:rPr>
              <a:t> Underline </a:t>
            </a:r>
            <a:r>
              <a:rPr sz="2400" b="1">
                <a:solidFill>
                  <a:srgbClr val="FF0000"/>
                </a:solidFill>
              </a:rPr>
              <a:t>&lt;/U&gt;</a:t>
            </a:r>
          </a:p>
          <a:p>
            <a:pPr lvl="0">
              <a:buClr>
                <a:schemeClr val="bg1"/>
              </a:buClr>
              <a:buFont typeface="Wingdings"/>
              <a:buChar char="§"/>
            </a:pPr>
            <a:r>
              <a:rPr sz="2400"/>
              <a:t>Color = “#RRGGBB” The COLOR attribute of the FONT element. E.g.,</a:t>
            </a:r>
            <a:r>
              <a:rPr sz="2400">
                <a:solidFill>
                  <a:schemeClr val="hlink"/>
                </a:solidFill>
              </a:rPr>
              <a:t> </a:t>
            </a:r>
            <a:r>
              <a:rPr sz="2400" b="1">
                <a:solidFill>
                  <a:srgbClr val="FF0000"/>
                </a:solidFill>
              </a:rPr>
              <a:t>&lt;FONT COLOR=“#RRGGBB”&gt;this text has color&lt;/FONT&gt;</a:t>
            </a:r>
          </a:p>
          <a:p>
            <a:pPr lvl="0">
              <a:buClr>
                <a:schemeClr val="bg1"/>
              </a:buClr>
              <a:buFont typeface="Wingdings"/>
              <a:buChar char="§"/>
            </a:pPr>
            <a:r>
              <a:rPr sz="2400" b="1">
                <a:solidFill>
                  <a:srgbClr val="FF0000"/>
                </a:solidFill>
              </a:rPr>
              <a:t>&lt;PRE&gt; Preformatted &lt;/PRE&gt;</a:t>
            </a:r>
            <a:r>
              <a:rPr sz="2400">
                <a:solidFill>
                  <a:schemeClr val="hlink"/>
                </a:solidFill>
              </a:rPr>
              <a:t> </a:t>
            </a:r>
            <a:r>
              <a:rPr sz="2400"/>
              <a:t>Text enclosed by PRE tags is displayed in a mono-spaced font. Spaces and line breaks are supported without additional elements or special characters.</a:t>
            </a:r>
          </a:p>
        </p:txBody>
      </p:sp>
    </p:spTree>
  </p:cSld>
</p:sld>
</file>

<file path=ppt/slides/slide2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sp>
        <p:nvSpPr>
          <p:cNvPr id="3" name=""/>
          <p:cNvSpPr txBox="1"/>
          <p:nvPr>
            <p:ph type="title"/>
          </p:nvPr>
        </p:nvSpPr>
        <p:spPr>
          <a:xfrm>
            <a:off x="457200" y="274638"/>
            <a:ext cx="8229600" cy="1143000"/>
          </a:xfrm>
          <a:prstGeom prst="rect"/>
          <a:solidFill>
            <a:schemeClr val="tx2"/>
          </a:solidFill>
        </p:spPr>
        <p:txBody>
          <a:bodyPr/>
          <a:lstStyle>
            <a:lvl1pPr lvl="0">
              <a:defRPr/>
            </a:lvl1pPr>
          </a:lstStyle>
          <a:p>
            <a:pPr lvl="0"/>
            <a:r>
              <a:rPr sz="3200">
                <a:solidFill>
                  <a:srgbClr val="FFFF00"/>
                </a:solidFill>
              </a:rPr>
              <a:t>Bold, Italic and other Character Formatting Elements</a:t>
            </a:r>
          </a:p>
        </p:txBody>
      </p:sp>
      <p:sp>
        <p:nvSpPr>
          <p:cNvPr id="4" name=""/>
          <p:cNvSpPr txBox="1"/>
          <p:nvPr>
            <p:ph type="body" idx="1"/>
          </p:nvPr>
        </p:nvSpPr>
        <p:spPr>
          <a:xfrm>
            <a:off x="457200" y="1752600"/>
            <a:ext cx="8229600" cy="4525963"/>
          </a:xfrm>
          <a:prstGeom prst="rect"/>
          <a:solidFill>
            <a:schemeClr val="accent1"/>
          </a:solidFill>
        </p:spPr>
        <p:txBody>
          <a:bodyPr/>
          <a:lstStyle>
            <a:lvl1pPr lvl="0">
              <a:defRPr/>
            </a:lvl1pPr>
          </a:lstStyle>
          <a:p>
            <a:pPr lvl="0">
              <a:lnSpc>
                <a:spcPct val="80000"/>
              </a:lnSpc>
              <a:buClr>
                <a:schemeClr val="bg1"/>
              </a:buClr>
              <a:buFont typeface="Wingdings"/>
              <a:buChar char="§"/>
            </a:pPr>
            <a:r>
              <a:rPr sz="2800" b="1">
                <a:solidFill>
                  <a:srgbClr val="FF0000"/>
                </a:solidFill>
              </a:rPr>
              <a:t>&lt;EM&gt; </a:t>
            </a:r>
            <a:r>
              <a:rPr sz="2800" b="1" i="1">
                <a:solidFill>
                  <a:srgbClr val="FF0000"/>
                </a:solidFill>
              </a:rPr>
              <a:t>Emphasis</a:t>
            </a:r>
            <a:r>
              <a:rPr sz="2800" b="1">
                <a:solidFill>
                  <a:srgbClr val="FF0000"/>
                </a:solidFill>
              </a:rPr>
              <a:t> &lt;/EM&gt;</a:t>
            </a:r>
            <a:r>
              <a:rPr sz="2800">
                <a:solidFill>
                  <a:schemeClr val="hlink"/>
                </a:solidFill>
              </a:rPr>
              <a:t> </a:t>
            </a:r>
            <a:r>
              <a:rPr sz="2800"/>
              <a:t>Browsers usually display this as italics.</a:t>
            </a:r>
          </a:p>
          <a:p>
            <a:pPr lvl="0">
              <a:lnSpc>
                <a:spcPct val="80000"/>
              </a:lnSpc>
              <a:buClr>
                <a:schemeClr val="bg1"/>
              </a:buClr>
              <a:buFont typeface="Wingdings"/>
              <a:buChar char="§"/>
            </a:pPr>
            <a:r>
              <a:rPr sz="2800" b="1">
                <a:solidFill>
                  <a:srgbClr val="FF0000"/>
                </a:solidFill>
              </a:rPr>
              <a:t>&lt;STRONG&gt; STRONG &lt;/STRONG</a:t>
            </a:r>
            <a:r>
              <a:rPr sz="2800" b="1">
                <a:solidFill>
                  <a:schemeClr val="hlink"/>
                </a:solidFill>
              </a:rPr>
              <a:t>&gt;</a:t>
            </a:r>
            <a:r>
              <a:rPr sz="2800">
                <a:solidFill>
                  <a:schemeClr val="hlink"/>
                </a:solidFill>
              </a:rPr>
              <a:t> </a:t>
            </a:r>
            <a:r>
              <a:rPr sz="2800"/>
              <a:t>Browsers display this as bold.</a:t>
            </a:r>
          </a:p>
          <a:p>
            <a:pPr lvl="0">
              <a:lnSpc>
                <a:spcPct val="80000"/>
              </a:lnSpc>
              <a:buClr>
                <a:schemeClr val="bg1"/>
              </a:buClr>
              <a:buFont typeface="Wingdings"/>
              <a:buChar char="§"/>
            </a:pPr>
            <a:r>
              <a:rPr sz="2800" b="1">
                <a:solidFill>
                  <a:srgbClr val="FF0000"/>
                </a:solidFill>
              </a:rPr>
              <a:t>&lt;TT&gt; TELETYPE &lt;/TT&gt;</a:t>
            </a:r>
            <a:r>
              <a:rPr sz="2800"/>
              <a:t> Text is displayed in a mono-spaced font. A typewriter text, e.g. fixed-width font. </a:t>
            </a:r>
          </a:p>
          <a:p>
            <a:pPr lvl="0">
              <a:lnSpc>
                <a:spcPct val="80000"/>
              </a:lnSpc>
              <a:buClr>
                <a:schemeClr val="bg1"/>
              </a:buClr>
              <a:buFont typeface="Wingdings"/>
              <a:buChar char="§"/>
            </a:pPr>
            <a:r>
              <a:rPr sz="2800" b="1">
                <a:solidFill>
                  <a:srgbClr val="FF0000"/>
                </a:solidFill>
              </a:rPr>
              <a:t>&lt;CITE&gt; Citation &lt;/CITE&gt;</a:t>
            </a:r>
            <a:r>
              <a:rPr sz="2800"/>
              <a:t> represents a document citation (</a:t>
            </a:r>
            <a:r>
              <a:rPr sz="2800" b="1"/>
              <a:t>italics</a:t>
            </a:r>
            <a:r>
              <a:rPr sz="2800"/>
              <a:t>). </a:t>
            </a:r>
            <a:r>
              <a:rPr sz="2800" b="1">
                <a:solidFill>
                  <a:srgbClr val="0000CC"/>
                </a:solidFill>
              </a:rPr>
              <a:t>For titles of books, films, etc. Typically displayed in italics. (</a:t>
            </a:r>
            <a:r>
              <a:rPr sz="2800" b="1" i="1">
                <a:solidFill>
                  <a:srgbClr val="0000CC"/>
                </a:solidFill>
              </a:rPr>
              <a:t>A Beginner's Guide to HTML</a:t>
            </a:r>
            <a:r>
              <a:rPr sz="2800" b="1">
                <a:solidFill>
                  <a:srgbClr val="0000CC"/>
                </a:solidFill>
              </a:rPr>
              <a:t>)</a:t>
            </a:r>
            <a:r>
              <a:rPr sz="2800" b="1"/>
              <a:t> </a:t>
            </a:r>
          </a:p>
          <a:p>
            <a:pPr lvl="0">
              <a:lnSpc>
                <a:spcPct val="80000"/>
              </a:lnSpc>
              <a:buNone/>
            </a:pPr>
            <a:r>
              <a:rPr sz="2800" b="1">
                <a:solidFill>
                  <a:schemeClr val="hlink"/>
                </a:solidFill>
              </a:rPr>
              <a:t>     </a:t>
            </a:r>
          </a:p>
        </p:txBody>
      </p:sp>
    </p:spTree>
  </p:cSld>
</p:sld>
</file>

<file path=ppt/slides/slide2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sp>
        <p:nvSpPr>
          <p:cNvPr id="3" name=""/>
          <p:cNvSpPr txBox="1"/>
          <p:nvPr>
            <p:ph type="title"/>
          </p:nvPr>
        </p:nvSpPr>
        <p:spPr>
          <a:xfrm>
            <a:off x="457200" y="274638"/>
            <a:ext cx="8229600" cy="1143000"/>
          </a:xfrm>
          <a:prstGeom prst="rect"/>
          <a:solidFill>
            <a:schemeClr val="tx2"/>
          </a:solidFill>
        </p:spPr>
        <p:txBody>
          <a:bodyPr/>
          <a:lstStyle>
            <a:lvl1pPr lvl="0">
              <a:defRPr/>
            </a:lvl1pPr>
          </a:lstStyle>
          <a:p>
            <a:pPr lvl="0"/>
            <a:r>
              <a:rPr sz="3200">
                <a:solidFill>
                  <a:srgbClr val="FFFF00"/>
                </a:solidFill>
              </a:rPr>
              <a:t>Bold, Italic and other Character Formatting Elements</a:t>
            </a:r>
          </a:p>
        </p:txBody>
      </p:sp>
      <p:sp>
        <p:nvSpPr>
          <p:cNvPr id="4" name=""/>
          <p:cNvSpPr txBox="1"/>
          <p:nvPr>
            <p:ph type="body" sz="half" idx="1"/>
          </p:nvPr>
        </p:nvSpPr>
        <p:spPr>
          <a:xfrm>
            <a:off x="457200" y="1752600"/>
            <a:ext cx="4033838" cy="4525963"/>
          </a:xfrm>
          <a:prstGeom prst="rect"/>
          <a:solidFill>
            <a:schemeClr val="accent1"/>
          </a:solidFill>
        </p:spPr>
        <p:txBody>
          <a:bodyPr/>
          <a:lstStyle>
            <a:lvl1pPr lvl="0">
              <a:defRPr/>
            </a:lvl1pPr>
          </a:lstStyle>
          <a:p>
            <a:pPr lvl="0">
              <a:lnSpc>
                <a:spcPct val="90000"/>
              </a:lnSpc>
              <a:buNone/>
            </a:pPr>
            <a:r>
              <a:rPr sz="2000"/>
              <a:t>&lt;P&gt; &lt;FONT SIZE=“+1”&gt; One Size Larger &lt;/FONT&gt; - Normal –</a:t>
            </a:r>
          </a:p>
          <a:p>
            <a:pPr lvl="0">
              <a:lnSpc>
                <a:spcPct val="90000"/>
              </a:lnSpc>
              <a:buNone/>
            </a:pPr>
            <a:r>
              <a:rPr sz="2000"/>
              <a:t>&lt;FONT SIZE=“-1”&gt; One Size Smaller &lt;/FONT&gt; &lt;BR&gt;</a:t>
            </a:r>
          </a:p>
          <a:p>
            <a:pPr lvl="0">
              <a:lnSpc>
                <a:spcPct val="90000"/>
              </a:lnSpc>
              <a:buNone/>
            </a:pPr>
            <a:r>
              <a:rPr sz="2000"/>
              <a:t>&lt;B&gt; Bold&lt;/B&gt; - &lt;I&gt; italics&lt;/I&gt; - &lt;U&gt; Underlined &lt;/U&gt; -</a:t>
            </a:r>
          </a:p>
          <a:p>
            <a:pPr lvl="0">
              <a:lnSpc>
                <a:spcPct val="90000"/>
              </a:lnSpc>
              <a:buNone/>
            </a:pPr>
            <a:r>
              <a:rPr sz="2000"/>
              <a:t>&lt;FONT COLOR=“#FF0000”&gt; Colored &lt;/FONT&gt; &lt;BR&gt;</a:t>
            </a:r>
          </a:p>
          <a:p>
            <a:pPr lvl="0">
              <a:lnSpc>
                <a:spcPct val="90000"/>
              </a:lnSpc>
              <a:buNone/>
            </a:pPr>
            <a:r>
              <a:rPr sz="2000"/>
              <a:t>&lt;EM&gt; Emphasized&lt;/EM&gt; - &lt;STRONG&gt; Strong &lt;/STRONG&gt; - &lt;TT&gt; Tele Type &lt;/TT&gt; &lt;BR&gt;</a:t>
            </a:r>
          </a:p>
        </p:txBody>
      </p:sp>
      <p:sp>
        <p:nvSpPr>
          <p:cNvPr id="5" name=""/>
          <p:cNvSpPr txBox="1"/>
          <p:nvPr>
            <p:ph type="body" sz="half" idx="2"/>
          </p:nvPr>
        </p:nvSpPr>
        <p:spPr>
          <a:xfrm>
            <a:off x="4648200" y="1752600"/>
            <a:ext cx="4033838" cy="4525963"/>
          </a:xfrm>
          <a:prstGeom prst="rect"/>
          <a:noFill/>
        </p:spPr>
        <p:txBody>
          <a:bodyPr/>
          <a:lstStyle>
            <a:lvl1pPr lvl="0">
              <a:defRPr/>
            </a:lvl1pPr>
          </a:lstStyle>
          <a:p>
            <a:pPr lvl="0">
              <a:lnSpc>
                <a:spcPct val="90000"/>
              </a:lnSpc>
              <a:buNone/>
            </a:pPr>
            <a:r>
              <a:rPr sz="2000">
                <a:solidFill>
                  <a:srgbClr val="990000"/>
                </a:solidFill>
              </a:rPr>
              <a:t>One Size Larger - Normal – One Size Smaller </a:t>
            </a:r>
            <a:br/>
            <a:r>
              <a:rPr sz="2000" b="1">
                <a:solidFill>
                  <a:srgbClr val="990000"/>
                </a:solidFill>
              </a:rPr>
              <a:t>Bold</a:t>
            </a:r>
            <a:r>
              <a:rPr sz="2000">
                <a:solidFill>
                  <a:srgbClr val="990000"/>
                </a:solidFill>
              </a:rPr>
              <a:t> - </a:t>
            </a:r>
            <a:r>
              <a:rPr sz="2000" i="1">
                <a:solidFill>
                  <a:srgbClr val="990000"/>
                </a:solidFill>
              </a:rPr>
              <a:t>italics</a:t>
            </a:r>
            <a:r>
              <a:rPr sz="2000">
                <a:solidFill>
                  <a:srgbClr val="990000"/>
                </a:solidFill>
              </a:rPr>
              <a:t> - </a:t>
            </a:r>
            <a:r>
              <a:rPr sz="2000" u="sng">
                <a:solidFill>
                  <a:srgbClr val="990000"/>
                </a:solidFill>
              </a:rPr>
              <a:t>Underlined </a:t>
            </a:r>
            <a:r>
              <a:rPr sz="2000">
                <a:solidFill>
                  <a:srgbClr val="990000"/>
                </a:solidFill>
              </a:rPr>
              <a:t>- </a:t>
            </a:r>
            <a:r>
              <a:rPr sz="2000">
                <a:solidFill>
                  <a:srgbClr val="FF0000"/>
                </a:solidFill>
              </a:rPr>
              <a:t>Colored </a:t>
            </a:r>
            <a:br/>
            <a:r>
              <a:rPr sz="2000" i="1">
                <a:solidFill>
                  <a:srgbClr val="990000"/>
                </a:solidFill>
              </a:rPr>
              <a:t>Emphasized</a:t>
            </a:r>
            <a:r>
              <a:rPr sz="2000">
                <a:solidFill>
                  <a:srgbClr val="990000"/>
                </a:solidFill>
              </a:rPr>
              <a:t> - </a:t>
            </a:r>
            <a:r>
              <a:rPr sz="2000" b="1">
                <a:solidFill>
                  <a:srgbClr val="990000"/>
                </a:solidFill>
              </a:rPr>
              <a:t>Strong </a:t>
            </a:r>
            <a:r>
              <a:rPr sz="2000">
                <a:solidFill>
                  <a:srgbClr val="990000"/>
                </a:solidFill>
              </a:rPr>
              <a:t>- Tele Type </a:t>
            </a:r>
            <a:br/>
          </a:p>
        </p:txBody>
      </p:sp>
    </p:spTree>
  </p:cSld>
</p:sld>
</file>

<file path=ppt/slides/slide24.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sp>
        <p:nvSpPr>
          <p:cNvPr id="3" name=""/>
          <p:cNvSpPr txBox="1"/>
          <p:nvPr>
            <p:ph type="title"/>
          </p:nvPr>
        </p:nvSpPr>
        <p:spPr>
          <a:xfrm>
            <a:off x="381000" y="457200"/>
            <a:ext cx="8229600" cy="1143000"/>
          </a:xfrm>
          <a:prstGeom prst="rect"/>
          <a:solidFill>
            <a:schemeClr val="tx2"/>
          </a:solidFill>
        </p:spPr>
        <p:txBody>
          <a:bodyPr/>
          <a:lstStyle>
            <a:lvl1pPr lvl="0">
              <a:defRPr/>
            </a:lvl1pPr>
          </a:lstStyle>
          <a:p>
            <a:pPr lvl="0"/>
            <a:r>
              <a:rPr>
                <a:solidFill>
                  <a:srgbClr val="FFFF00"/>
                </a:solidFill>
              </a:rPr>
              <a:t>Alignment</a:t>
            </a:r>
          </a:p>
        </p:txBody>
      </p:sp>
      <p:sp>
        <p:nvSpPr>
          <p:cNvPr id="4" name=""/>
          <p:cNvSpPr txBox="1"/>
          <p:nvPr>
            <p:ph type="body" idx="1"/>
          </p:nvPr>
        </p:nvSpPr>
        <p:spPr>
          <a:xfrm>
            <a:off x="304800" y="2057400"/>
            <a:ext cx="8229600" cy="4525963"/>
          </a:xfrm>
          <a:prstGeom prst="rect"/>
          <a:solidFill>
            <a:schemeClr val="accent1"/>
          </a:solidFill>
        </p:spPr>
        <p:txBody>
          <a:bodyPr/>
          <a:lstStyle>
            <a:lvl1pPr lvl="0">
              <a:defRPr/>
            </a:lvl1pPr>
          </a:lstStyle>
          <a:p>
            <a:pPr lvl="0">
              <a:buClr>
                <a:schemeClr val="bg1"/>
              </a:buClr>
              <a:buFont typeface="Wingdings"/>
              <a:buChar char="§"/>
            </a:pPr>
            <a:r>
              <a:rPr b="1">
                <a:solidFill>
                  <a:srgbClr val="FF0000"/>
                </a:solidFill>
              </a:rPr>
              <a:t>&lt;DIV ALIGN=“value”&gt;&lt;/DIV&gt;</a:t>
            </a:r>
            <a:r>
              <a:rPr/>
              <a:t> Represents a division in the document and can contain most other element type. The alignment attribute of the DIV element is well supported.</a:t>
            </a:r>
          </a:p>
          <a:p>
            <a:pPr lvl="0">
              <a:buClr>
                <a:schemeClr val="bg1"/>
              </a:buClr>
              <a:buFont typeface="Wingdings"/>
              <a:buChar char="§"/>
            </a:pPr>
            <a:r>
              <a:rPr b="1">
                <a:solidFill>
                  <a:srgbClr val="FF0000"/>
                </a:solidFill>
              </a:rPr>
              <a:t>&lt;TABLE&gt;&lt;/TABLE&gt;</a:t>
            </a:r>
            <a:r>
              <a:rPr b="1">
                <a:solidFill>
                  <a:schemeClr val="hlink"/>
                </a:solidFill>
              </a:rPr>
              <a:t> </a:t>
            </a:r>
            <a:r>
              <a:rPr/>
              <a:t>Inside a TABLE, alignment can be set for each individual cell.</a:t>
            </a:r>
          </a:p>
        </p:txBody>
      </p:sp>
    </p:spTree>
  </p:cSld>
</p:sld>
</file>

<file path=ppt/slides/slide25.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sp>
        <p:nvSpPr>
          <p:cNvPr id="3" name=""/>
          <p:cNvSpPr txBox="1"/>
          <p:nvPr>
            <p:ph type="title"/>
          </p:nvPr>
        </p:nvSpPr>
        <p:spPr>
          <a:xfrm>
            <a:off x="457200" y="274638"/>
            <a:ext cx="8229600" cy="1143000"/>
          </a:xfrm>
          <a:prstGeom prst="rect"/>
          <a:solidFill>
            <a:schemeClr val="tx1"/>
          </a:solidFill>
        </p:spPr>
        <p:txBody>
          <a:bodyPr/>
          <a:lstStyle>
            <a:lvl1pPr lvl="0">
              <a:defRPr/>
            </a:lvl1pPr>
          </a:lstStyle>
          <a:p>
            <a:pPr lvl="0"/>
            <a:r>
              <a:rPr>
                <a:solidFill>
                  <a:srgbClr val="FFFF00"/>
                </a:solidFill>
              </a:rPr>
              <a:t>Color Codes</a:t>
            </a:r>
          </a:p>
        </p:txBody>
      </p:sp>
      <p:sp>
        <p:nvSpPr>
          <p:cNvPr id="4" name=""/>
          <p:cNvSpPr txBox="1"/>
          <p:nvPr>
            <p:ph type="body" idx="1"/>
          </p:nvPr>
        </p:nvSpPr>
        <p:spPr>
          <a:xfrm>
            <a:off x="457200" y="1676400"/>
            <a:ext cx="8229600" cy="4114800"/>
          </a:xfrm>
          <a:prstGeom prst="rect"/>
          <a:solidFill>
            <a:schemeClr val="accent1"/>
          </a:solidFill>
        </p:spPr>
        <p:txBody>
          <a:bodyPr/>
          <a:lstStyle>
            <a:lvl1pPr lvl="0">
              <a:defRPr/>
            </a:lvl1pPr>
          </a:lstStyle>
          <a:p>
            <a:pPr lvl="0"/>
            <a:r>
              <a:rPr/>
              <a:t>Colors are set using </a:t>
            </a:r>
            <a:r>
              <a:rPr>
                <a:solidFill>
                  <a:srgbClr val="FF0000"/>
                </a:solidFill>
              </a:rPr>
              <a:t>“RGB”</a:t>
            </a:r>
            <a:r>
              <a:rPr/>
              <a:t> color codes, which are, represented as hexadecimal values. Each 2-digit section of the code represents the amount, in sequence, of </a:t>
            </a:r>
            <a:r>
              <a:rPr>
                <a:solidFill>
                  <a:srgbClr val="FF0000"/>
                </a:solidFill>
              </a:rPr>
              <a:t>red</a:t>
            </a:r>
            <a:r>
              <a:rPr/>
              <a:t>, </a:t>
            </a:r>
            <a:r>
              <a:rPr>
                <a:solidFill>
                  <a:srgbClr val="FF0000"/>
                </a:solidFill>
              </a:rPr>
              <a:t>green</a:t>
            </a:r>
            <a:r>
              <a:rPr/>
              <a:t> or </a:t>
            </a:r>
            <a:r>
              <a:rPr>
                <a:solidFill>
                  <a:srgbClr val="FF0000"/>
                </a:solidFill>
              </a:rPr>
              <a:t>blue</a:t>
            </a:r>
            <a:r>
              <a:rPr/>
              <a:t> that forms the color. For example, a </a:t>
            </a:r>
            <a:r>
              <a:rPr>
                <a:solidFill>
                  <a:srgbClr val="FF0000"/>
                </a:solidFill>
              </a:rPr>
              <a:t>RGB</a:t>
            </a:r>
            <a:r>
              <a:rPr lang="ar-SA">
                <a:solidFill>
                  <a:srgbClr val="FF0000"/>
                </a:solidFill>
              </a:rPr>
              <a:t> </a:t>
            </a:r>
            <a:r>
              <a:rPr/>
              <a:t>value with 00 as the first two digits has no red in the color. 						</a:t>
            </a:r>
          </a:p>
        </p:txBody>
      </p:sp>
    </p:spTree>
  </p:cSld>
</p:sld>
</file>

<file path=ppt/slides/slide26.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pic>
        <p:nvPicPr>
          <p:cNvPr id="3" name=""/>
          <p:cNvPicPr/>
          <p:nvPr/>
        </p:nvPicPr>
        <p:blipFill>
          <a:blip r:embed="rId1"/>
          <a:srcRect/>
          <a:stretch>
            <a:fillRect/>
          </a:stretch>
        </p:blipFill>
        <p:spPr>
          <a:xfrm>
            <a:off x="1258888" y="1196975"/>
            <a:ext cx="5473701" cy="5402263"/>
          </a:xfrm>
          <a:prstGeom prst="rect"/>
          <a:noFill/>
        </p:spPr>
      </p:pic>
      <p:sp>
        <p:nvSpPr>
          <p:cNvPr id="4" name=""/>
          <p:cNvSpPr/>
          <p:nvPr/>
        </p:nvSpPr>
        <p:spPr>
          <a:xfrm>
            <a:off x="609600" y="228600"/>
            <a:ext cx="7772400" cy="719138"/>
          </a:xfrm>
          <a:prstGeom prst="rect">
            <a:avLst/>
          </a:prstGeom>
          <a:solidFill>
            <a:schemeClr val="tx2"/>
          </a:solidFill>
          <a:ln>
            <a:noFill/>
          </a:ln>
        </p:spPr>
        <p:txBody>
          <a:bodyPr anchor="ctr"/>
          <a:lstStyle>
            <a:lvl1pPr lvl="0">
              <a:defRPr/>
            </a:lvl1pPr>
          </a:lstStyle>
          <a:p>
            <a:pPr lvl="0" algn="ctr"/>
            <a:r>
              <a:rPr sz="5400" b="1">
                <a:solidFill>
                  <a:srgbClr val="FFFF00"/>
                </a:solidFill>
              </a:rPr>
              <a:t>Main Colours</a:t>
            </a:r>
          </a:p>
        </p:txBody>
      </p:sp>
    </p:spTree>
  </p:cSld>
</p:sld>
</file>

<file path=ppt/slides/slide27.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sp>
        <p:nvSpPr>
          <p:cNvPr id="3" name=""/>
          <p:cNvSpPr txBox="1"/>
          <p:nvPr>
            <p:ph type="title"/>
          </p:nvPr>
        </p:nvSpPr>
        <p:spPr>
          <a:xfrm>
            <a:off x="539750" y="333375"/>
            <a:ext cx="7772400" cy="762000"/>
          </a:xfrm>
          <a:prstGeom prst="rect"/>
          <a:solidFill>
            <a:schemeClr val="tx1"/>
          </a:solidFill>
          <a:ln>
            <a:noFill/>
          </a:ln>
        </p:spPr>
        <p:txBody>
          <a:bodyPr/>
          <a:lstStyle>
            <a:lvl1pPr lvl="0">
              <a:defRPr/>
            </a:lvl1pPr>
          </a:lstStyle>
          <a:p>
            <a:pPr lvl="0"/>
            <a:r>
              <a:rPr b="1">
                <a:solidFill>
                  <a:srgbClr val="FFFF00"/>
                </a:solidFill>
              </a:rPr>
              <a:t>16 Basic Colors</a:t>
            </a:r>
          </a:p>
        </p:txBody>
      </p:sp>
      <p:pic>
        <p:nvPicPr>
          <p:cNvPr id="4" name=""/>
          <p:cNvPicPr/>
          <p:nvPr/>
        </p:nvPicPr>
        <p:blipFill>
          <a:blip r:embed="rId1"/>
          <a:srcRect/>
          <a:stretch>
            <a:fillRect/>
          </a:stretch>
        </p:blipFill>
        <p:spPr>
          <a:xfrm>
            <a:off x="228600" y="1447800"/>
            <a:ext cx="8534400" cy="5181600"/>
          </a:xfrm>
          <a:prstGeom prst="rect"/>
          <a:noFill/>
        </p:spPr>
      </p:pic>
    </p:spTree>
  </p:cSld>
</p:sld>
</file>

<file path=ppt/slides/slide28.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sp>
        <p:nvSpPr>
          <p:cNvPr id="3" name=""/>
          <p:cNvSpPr txBox="1"/>
          <p:nvPr>
            <p:ph type="title"/>
          </p:nvPr>
        </p:nvSpPr>
        <p:spPr>
          <a:xfrm>
            <a:off x="381000" y="0"/>
            <a:ext cx="8229600" cy="762000"/>
          </a:xfrm>
          <a:prstGeom prst="rect"/>
          <a:solidFill>
            <a:schemeClr val="tx2"/>
          </a:solidFill>
        </p:spPr>
        <p:txBody>
          <a:bodyPr/>
          <a:lstStyle>
            <a:lvl1pPr lvl="0">
              <a:defRPr/>
            </a:lvl1pPr>
          </a:lstStyle>
          <a:p>
            <a:pPr lvl="0"/>
            <a:r>
              <a:rPr>
                <a:solidFill>
                  <a:srgbClr val="FFFF00"/>
                </a:solidFill>
              </a:rPr>
              <a:t>Color Codes</a:t>
            </a:r>
          </a:p>
        </p:txBody>
      </p:sp>
      <p:sp>
        <p:nvSpPr>
          <p:cNvPr id="4" name=""/>
          <p:cNvSpPr txBox="1"/>
          <p:nvPr>
            <p:ph type="body" sz="half" idx="1"/>
          </p:nvPr>
        </p:nvSpPr>
        <p:spPr>
          <a:xfrm>
            <a:off x="381000" y="685800"/>
            <a:ext cx="4114800" cy="6019800"/>
          </a:xfrm>
          <a:prstGeom prst="rect"/>
          <a:solidFill>
            <a:srgbClr val="0000CC"/>
          </a:solidFill>
          <a:ln>
            <a:solidFill>
              <a:srgbClr val="0000CC"/>
            </a:solidFill>
          </a:ln>
        </p:spPr>
        <p:txBody>
          <a:bodyPr>
            <a:normAutofit lnSpcReduction="10000"/>
          </a:bodyPr>
          <a:lstStyle>
            <a:lvl1pPr lvl="0">
              <a:defRPr/>
            </a:lvl1pPr>
          </a:lstStyle>
          <a:p>
            <a:pPr lvl="0" marL="533400" indent="-533400">
              <a:lnSpc>
                <a:spcPct val="90000"/>
              </a:lnSpc>
              <a:buClr>
                <a:schemeClr val="bg1"/>
              </a:buClr>
              <a:buFont typeface="Monotype Sorts"/>
              <a:buAutoNum type="arabicPeriod"/>
            </a:pPr>
            <a:r>
              <a:rPr sz="2400">
                <a:solidFill>
                  <a:schemeClr val="bg1"/>
                </a:solidFill>
              </a:rPr>
              <a:t>WHITE</a:t>
            </a:r>
          </a:p>
          <a:p>
            <a:pPr lvl="0" marL="533400" indent="-533400">
              <a:lnSpc>
                <a:spcPct val="90000"/>
              </a:lnSpc>
              <a:buClr>
                <a:schemeClr val="bg1"/>
              </a:buClr>
              <a:buFont typeface="Monotype Sorts"/>
              <a:buAutoNum type="arabicPeriod"/>
            </a:pPr>
            <a:r>
              <a:rPr sz="2400">
                <a:solidFill>
                  <a:schemeClr val="bg1"/>
                </a:solidFill>
              </a:rPr>
              <a:t>BLACK</a:t>
            </a:r>
          </a:p>
          <a:p>
            <a:pPr lvl="0" marL="533400" indent="-533400">
              <a:lnSpc>
                <a:spcPct val="90000"/>
              </a:lnSpc>
              <a:buClr>
                <a:schemeClr val="bg1"/>
              </a:buClr>
              <a:buFont typeface="Monotype Sorts"/>
              <a:buAutoNum type="arabicPeriod"/>
            </a:pPr>
            <a:r>
              <a:rPr sz="2400">
                <a:solidFill>
                  <a:schemeClr val="bg1"/>
                </a:solidFill>
              </a:rPr>
              <a:t>RED</a:t>
            </a:r>
          </a:p>
          <a:p>
            <a:pPr lvl="0" marL="533400" indent="-533400">
              <a:lnSpc>
                <a:spcPct val="90000"/>
              </a:lnSpc>
              <a:buClr>
                <a:schemeClr val="bg1"/>
              </a:buClr>
              <a:buFont typeface="Monotype Sorts"/>
              <a:buAutoNum type="arabicPeriod"/>
            </a:pPr>
            <a:r>
              <a:rPr sz="2400">
                <a:solidFill>
                  <a:schemeClr val="bg1"/>
                </a:solidFill>
              </a:rPr>
              <a:t>GREEN</a:t>
            </a:r>
          </a:p>
          <a:p>
            <a:pPr lvl="0" marL="533400" indent="-533400">
              <a:lnSpc>
                <a:spcPct val="90000"/>
              </a:lnSpc>
              <a:buClr>
                <a:schemeClr val="bg1"/>
              </a:buClr>
              <a:buFont typeface="Monotype Sorts"/>
              <a:buAutoNum type="arabicPeriod"/>
            </a:pPr>
            <a:r>
              <a:rPr sz="2400">
                <a:solidFill>
                  <a:schemeClr val="bg1"/>
                </a:solidFill>
              </a:rPr>
              <a:t>BLUE</a:t>
            </a:r>
          </a:p>
          <a:p>
            <a:pPr lvl="0" marL="533400" indent="-533400">
              <a:lnSpc>
                <a:spcPct val="90000"/>
              </a:lnSpc>
              <a:buClr>
                <a:schemeClr val="bg1"/>
              </a:buClr>
              <a:buFont typeface="Monotype Sorts"/>
              <a:buAutoNum type="arabicPeriod"/>
            </a:pPr>
            <a:r>
              <a:rPr sz="2400">
                <a:solidFill>
                  <a:schemeClr val="bg1"/>
                </a:solidFill>
              </a:rPr>
              <a:t>MAGENTA</a:t>
            </a:r>
          </a:p>
          <a:p>
            <a:pPr lvl="0" marL="533400" indent="-533400">
              <a:lnSpc>
                <a:spcPct val="90000"/>
              </a:lnSpc>
              <a:buClr>
                <a:schemeClr val="bg1"/>
              </a:buClr>
              <a:buFont typeface="Monotype Sorts"/>
              <a:buAutoNum type="arabicPeriod"/>
            </a:pPr>
            <a:r>
              <a:rPr sz="2400">
                <a:solidFill>
                  <a:schemeClr val="bg1"/>
                </a:solidFill>
              </a:rPr>
              <a:t>CYAN</a:t>
            </a:r>
          </a:p>
          <a:p>
            <a:pPr lvl="0" marL="533400" indent="-533400">
              <a:lnSpc>
                <a:spcPct val="90000"/>
              </a:lnSpc>
              <a:buClr>
                <a:schemeClr val="bg1"/>
              </a:buClr>
              <a:buFont typeface="Monotype Sorts"/>
              <a:buAutoNum type="arabicPeriod"/>
            </a:pPr>
            <a:r>
              <a:rPr sz="2400">
                <a:solidFill>
                  <a:schemeClr val="bg1"/>
                </a:solidFill>
              </a:rPr>
              <a:t>YELLOW</a:t>
            </a:r>
          </a:p>
          <a:p>
            <a:pPr lvl="0" marL="533400" indent="-533400">
              <a:lnSpc>
                <a:spcPct val="90000"/>
              </a:lnSpc>
              <a:buClr>
                <a:schemeClr val="bg1"/>
              </a:buClr>
              <a:buFont typeface="Monotype Sorts"/>
              <a:buAutoNum type="arabicPeriod"/>
            </a:pPr>
            <a:r>
              <a:rPr sz="2400">
                <a:solidFill>
                  <a:schemeClr val="bg1"/>
                </a:solidFill>
              </a:rPr>
              <a:t>AQUAMARINE</a:t>
            </a:r>
          </a:p>
          <a:p>
            <a:pPr lvl="0" marL="533400" indent="-533400">
              <a:lnSpc>
                <a:spcPct val="90000"/>
              </a:lnSpc>
              <a:buClr>
                <a:schemeClr val="bg1"/>
              </a:buClr>
              <a:buFont typeface="Monotype Sorts"/>
              <a:buAutoNum type="arabicPeriod"/>
            </a:pPr>
            <a:r>
              <a:rPr sz="2400">
                <a:solidFill>
                  <a:schemeClr val="bg1"/>
                </a:solidFill>
              </a:rPr>
              <a:t>BAKER’S CHOCOLATE</a:t>
            </a:r>
          </a:p>
          <a:p>
            <a:pPr lvl="0" marL="533400" indent="-533400">
              <a:lnSpc>
                <a:spcPct val="90000"/>
              </a:lnSpc>
              <a:buClr>
                <a:schemeClr val="bg1"/>
              </a:buClr>
              <a:buFont typeface="Monotype Sorts"/>
              <a:buAutoNum type="arabicPeriod"/>
            </a:pPr>
            <a:r>
              <a:rPr sz="2400">
                <a:solidFill>
                  <a:schemeClr val="bg1"/>
                </a:solidFill>
              </a:rPr>
              <a:t>VIOLET</a:t>
            </a:r>
          </a:p>
          <a:p>
            <a:pPr lvl="0" marL="533400" indent="-533400">
              <a:lnSpc>
                <a:spcPct val="90000"/>
              </a:lnSpc>
              <a:buClr>
                <a:schemeClr val="bg1"/>
              </a:buClr>
              <a:buFont typeface="Monotype Sorts"/>
              <a:buAutoNum type="arabicPeriod"/>
            </a:pPr>
            <a:r>
              <a:rPr sz="2400">
                <a:solidFill>
                  <a:schemeClr val="bg1"/>
                </a:solidFill>
              </a:rPr>
              <a:t>BRASS</a:t>
            </a:r>
          </a:p>
          <a:p>
            <a:pPr lvl="0" marL="533400" indent="-533400">
              <a:lnSpc>
                <a:spcPct val="90000"/>
              </a:lnSpc>
              <a:buClr>
                <a:schemeClr val="bg1"/>
              </a:buClr>
              <a:buFont typeface="Monotype Sorts"/>
              <a:buAutoNum type="arabicPeriod"/>
            </a:pPr>
            <a:r>
              <a:rPr sz="2400">
                <a:solidFill>
                  <a:schemeClr val="bg1"/>
                </a:solidFill>
              </a:rPr>
              <a:t>COPPER</a:t>
            </a:r>
          </a:p>
          <a:p>
            <a:pPr lvl="0" marL="533400" indent="-533400">
              <a:lnSpc>
                <a:spcPct val="90000"/>
              </a:lnSpc>
              <a:buClr>
                <a:schemeClr val="bg1"/>
              </a:buClr>
              <a:buFont typeface="Monotype Sorts"/>
              <a:buAutoNum type="arabicPeriod"/>
            </a:pPr>
            <a:r>
              <a:rPr sz="2400">
                <a:solidFill>
                  <a:schemeClr val="bg1"/>
                </a:solidFill>
              </a:rPr>
              <a:t>PINK</a:t>
            </a:r>
          </a:p>
          <a:p>
            <a:pPr lvl="0" marL="533400" indent="-533400">
              <a:lnSpc>
                <a:spcPct val="90000"/>
              </a:lnSpc>
              <a:buClr>
                <a:schemeClr val="bg1"/>
              </a:buClr>
              <a:buFont typeface="Monotype Sorts"/>
              <a:buAutoNum type="arabicPeriod"/>
            </a:pPr>
            <a:r>
              <a:rPr sz="2400">
                <a:solidFill>
                  <a:schemeClr val="bg1"/>
                </a:solidFill>
              </a:rPr>
              <a:t>ORANGE</a:t>
            </a:r>
          </a:p>
          <a:p>
            <a:pPr lvl="0" marL="533400" indent="-533400">
              <a:lnSpc>
                <a:spcPct val="90000"/>
              </a:lnSpc>
              <a:buClr>
                <a:schemeClr val="bg1"/>
              </a:buClr>
              <a:buFont typeface="Monotype Sorts"/>
              <a:buAutoNum type="arabicPeriod"/>
            </a:pPr>
          </a:p>
          <a:p>
            <a:pPr lvl="0" marL="533400" indent="-533400">
              <a:lnSpc>
                <a:spcPct val="90000"/>
              </a:lnSpc>
              <a:buClr>
                <a:schemeClr val="bg1"/>
              </a:buClr>
              <a:buFont typeface="Monotype Sorts"/>
              <a:buAutoNum type="arabicPeriod"/>
            </a:pPr>
          </a:p>
          <a:p>
            <a:pPr lvl="0" marL="533400" indent="-533400">
              <a:lnSpc>
                <a:spcPct val="90000"/>
              </a:lnSpc>
              <a:buClr>
                <a:schemeClr val="bg1"/>
              </a:buClr>
              <a:buFont typeface="Monotype Sorts"/>
              <a:buAutoNum type="arabicPeriod"/>
            </a:pPr>
          </a:p>
          <a:p>
            <a:pPr lvl="0" marL="533400" indent="-533400">
              <a:lnSpc>
                <a:spcPct val="90000"/>
              </a:lnSpc>
              <a:buClr>
                <a:schemeClr val="bg1"/>
              </a:buClr>
              <a:buFont typeface="Monotype Sorts"/>
              <a:buAutoNum type="arabicPeriod"/>
            </a:pPr>
          </a:p>
        </p:txBody>
      </p:sp>
      <p:sp>
        <p:nvSpPr>
          <p:cNvPr id="5" name=""/>
          <p:cNvSpPr txBox="1"/>
          <p:nvPr>
            <p:ph type="body" sz="half" idx="2"/>
          </p:nvPr>
        </p:nvSpPr>
        <p:spPr>
          <a:xfrm>
            <a:off x="4572000" y="685800"/>
            <a:ext cx="4038600" cy="6019800"/>
          </a:xfrm>
          <a:prstGeom prst="rect"/>
          <a:solidFill>
            <a:schemeClr val="accent1"/>
          </a:solidFill>
        </p:spPr>
        <p:txBody>
          <a:bodyPr>
            <a:normAutofit lnSpcReduction="10000"/>
          </a:bodyPr>
          <a:lstStyle>
            <a:lvl1pPr lvl="0">
              <a:defRPr/>
            </a:lvl1pPr>
          </a:lstStyle>
          <a:p>
            <a:pPr lvl="0" marL="533400" indent="-533400">
              <a:lnSpc>
                <a:spcPct val="90000"/>
              </a:lnSpc>
              <a:buClr>
                <a:schemeClr val="bg1"/>
              </a:buClr>
              <a:buFont typeface="Monotype Sorts"/>
              <a:buAutoNum type="arabicPeriod"/>
            </a:pPr>
            <a:r>
              <a:rPr sz="2400">
                <a:solidFill>
                  <a:srgbClr val="FF0000"/>
                </a:solidFill>
              </a:rPr>
              <a:t>#</a:t>
            </a:r>
            <a:r>
              <a:rPr sz="2400">
                <a:solidFill>
                  <a:schemeClr val="bg1"/>
                </a:solidFill>
              </a:rPr>
              <a:t>FFFFFF</a:t>
            </a:r>
          </a:p>
          <a:p>
            <a:pPr lvl="0" marL="533400" indent="-533400">
              <a:lnSpc>
                <a:spcPct val="90000"/>
              </a:lnSpc>
              <a:buClr>
                <a:schemeClr val="bg1"/>
              </a:buClr>
              <a:buFont typeface="Monotype Sorts"/>
              <a:buAutoNum type="arabicPeriod"/>
            </a:pPr>
            <a:r>
              <a:rPr sz="2400">
                <a:solidFill>
                  <a:srgbClr val="FF0000"/>
                </a:solidFill>
              </a:rPr>
              <a:t>#</a:t>
            </a:r>
            <a:r>
              <a:rPr sz="2400">
                <a:solidFill>
                  <a:schemeClr val="tx2"/>
                </a:solidFill>
              </a:rPr>
              <a:t>000000</a:t>
            </a:r>
          </a:p>
          <a:p>
            <a:pPr lvl="0" marL="533400" indent="-533400">
              <a:lnSpc>
                <a:spcPct val="90000"/>
              </a:lnSpc>
              <a:buClr>
                <a:schemeClr val="bg1"/>
              </a:buClr>
              <a:buFont typeface="Monotype Sorts"/>
              <a:buAutoNum type="arabicPeriod"/>
            </a:pPr>
            <a:r>
              <a:rPr sz="2400">
                <a:solidFill>
                  <a:srgbClr val="FF0000"/>
                </a:solidFill>
              </a:rPr>
              <a:t>#FF0000</a:t>
            </a:r>
          </a:p>
          <a:p>
            <a:pPr lvl="0" marL="533400" indent="-533400">
              <a:lnSpc>
                <a:spcPct val="90000"/>
              </a:lnSpc>
              <a:buClr>
                <a:schemeClr val="bg1"/>
              </a:buClr>
              <a:buFont typeface="Monotype Sorts"/>
              <a:buAutoNum type="arabicPeriod"/>
            </a:pPr>
            <a:r>
              <a:rPr sz="2400">
                <a:solidFill>
                  <a:srgbClr val="FF0000"/>
                </a:solidFill>
              </a:rPr>
              <a:t>#</a:t>
            </a:r>
            <a:r>
              <a:rPr sz="2400">
                <a:solidFill>
                  <a:srgbClr val="009900"/>
                </a:solidFill>
              </a:rPr>
              <a:t>00FF00</a:t>
            </a:r>
          </a:p>
          <a:p>
            <a:pPr lvl="0" marL="533400" indent="-533400">
              <a:lnSpc>
                <a:spcPct val="90000"/>
              </a:lnSpc>
              <a:buClr>
                <a:schemeClr val="bg1"/>
              </a:buClr>
              <a:buFont typeface="Monotype Sorts"/>
              <a:buAutoNum type="arabicPeriod"/>
            </a:pPr>
            <a:r>
              <a:rPr sz="2400">
                <a:solidFill>
                  <a:srgbClr val="FF0000"/>
                </a:solidFill>
              </a:rPr>
              <a:t>#</a:t>
            </a:r>
            <a:r>
              <a:rPr sz="2400">
                <a:solidFill>
                  <a:srgbClr val="0000CC"/>
                </a:solidFill>
              </a:rPr>
              <a:t>0000FF</a:t>
            </a:r>
          </a:p>
          <a:p>
            <a:pPr lvl="0" marL="533400" indent="-533400">
              <a:lnSpc>
                <a:spcPct val="90000"/>
              </a:lnSpc>
              <a:buClr>
                <a:schemeClr val="bg1"/>
              </a:buClr>
              <a:buFont typeface="Monotype Sorts"/>
              <a:buAutoNum type="arabicPeriod"/>
            </a:pPr>
            <a:r>
              <a:rPr sz="2400">
                <a:solidFill>
                  <a:srgbClr val="FF0000"/>
                </a:solidFill>
              </a:rPr>
              <a:t>#</a:t>
            </a:r>
            <a:r>
              <a:rPr sz="2400">
                <a:solidFill>
                  <a:srgbClr val="FF00FF"/>
                </a:solidFill>
              </a:rPr>
              <a:t>FF00FF</a:t>
            </a:r>
          </a:p>
          <a:p>
            <a:pPr lvl="0" marL="533400" indent="-533400">
              <a:lnSpc>
                <a:spcPct val="90000"/>
              </a:lnSpc>
              <a:buClr>
                <a:schemeClr val="bg1"/>
              </a:buClr>
              <a:buFont typeface="Monotype Sorts"/>
              <a:buAutoNum type="arabicPeriod"/>
            </a:pPr>
            <a:r>
              <a:rPr sz="2400">
                <a:solidFill>
                  <a:srgbClr val="FF0000"/>
                </a:solidFill>
              </a:rPr>
              <a:t>#</a:t>
            </a:r>
            <a:r>
              <a:rPr sz="2400">
                <a:solidFill>
                  <a:srgbClr val="00FFFF"/>
                </a:solidFill>
              </a:rPr>
              <a:t>00FFFF</a:t>
            </a:r>
          </a:p>
          <a:p>
            <a:pPr lvl="0" marL="533400" indent="-533400">
              <a:lnSpc>
                <a:spcPct val="90000"/>
              </a:lnSpc>
              <a:buClr>
                <a:schemeClr val="bg1"/>
              </a:buClr>
              <a:buFont typeface="Monotype Sorts"/>
              <a:buAutoNum type="arabicPeriod"/>
            </a:pPr>
            <a:r>
              <a:rPr sz="2400">
                <a:solidFill>
                  <a:srgbClr val="FF0000"/>
                </a:solidFill>
              </a:rPr>
              <a:t>#</a:t>
            </a:r>
            <a:r>
              <a:rPr sz="2400">
                <a:solidFill>
                  <a:srgbClr val="FFFF00"/>
                </a:solidFill>
              </a:rPr>
              <a:t>FFFF00</a:t>
            </a:r>
          </a:p>
          <a:p>
            <a:pPr lvl="0" marL="533400" indent="-533400">
              <a:lnSpc>
                <a:spcPct val="90000"/>
              </a:lnSpc>
              <a:buClr>
                <a:schemeClr val="bg1"/>
              </a:buClr>
              <a:buFont typeface="Monotype Sorts"/>
              <a:buAutoNum type="arabicPeriod"/>
            </a:pPr>
            <a:r>
              <a:rPr sz="2400">
                <a:solidFill>
                  <a:srgbClr val="FF0000"/>
                </a:solidFill>
              </a:rPr>
              <a:t>#70DB93</a:t>
            </a:r>
          </a:p>
          <a:p>
            <a:pPr lvl="0" marL="533400" indent="-533400">
              <a:lnSpc>
                <a:spcPct val="90000"/>
              </a:lnSpc>
              <a:buClr>
                <a:schemeClr val="bg1"/>
              </a:buClr>
              <a:buFont typeface="Monotype Sorts"/>
              <a:buAutoNum type="arabicPeriod"/>
            </a:pPr>
            <a:r>
              <a:rPr sz="2400">
                <a:solidFill>
                  <a:srgbClr val="FF0000"/>
                </a:solidFill>
              </a:rPr>
              <a:t>#5C3317</a:t>
            </a:r>
          </a:p>
          <a:p>
            <a:pPr lvl="0" marL="533400" indent="-533400">
              <a:lnSpc>
                <a:spcPct val="90000"/>
              </a:lnSpc>
              <a:buClr>
                <a:schemeClr val="bg1"/>
              </a:buClr>
              <a:buFont typeface="Monotype Sorts"/>
              <a:buAutoNum type="arabicPeriod"/>
            </a:pPr>
            <a:r>
              <a:rPr sz="2400">
                <a:solidFill>
                  <a:srgbClr val="FF0000"/>
                </a:solidFill>
              </a:rPr>
              <a:t>#9F5F9F</a:t>
            </a:r>
          </a:p>
          <a:p>
            <a:pPr lvl="0" marL="533400" indent="-533400">
              <a:lnSpc>
                <a:spcPct val="90000"/>
              </a:lnSpc>
              <a:buClr>
                <a:schemeClr val="bg1"/>
              </a:buClr>
              <a:buFont typeface="Monotype Sorts"/>
              <a:buAutoNum type="arabicPeriod"/>
            </a:pPr>
            <a:r>
              <a:rPr sz="2400">
                <a:solidFill>
                  <a:srgbClr val="FF0000"/>
                </a:solidFill>
              </a:rPr>
              <a:t>#B5A642</a:t>
            </a:r>
          </a:p>
          <a:p>
            <a:pPr lvl="0" marL="533400" indent="-533400">
              <a:lnSpc>
                <a:spcPct val="90000"/>
              </a:lnSpc>
              <a:buClr>
                <a:schemeClr val="bg1"/>
              </a:buClr>
              <a:buFont typeface="Monotype Sorts"/>
              <a:buAutoNum type="arabicPeriod"/>
            </a:pPr>
            <a:r>
              <a:rPr sz="2400">
                <a:solidFill>
                  <a:srgbClr val="FF0000"/>
                </a:solidFill>
              </a:rPr>
              <a:t>#B87333</a:t>
            </a:r>
          </a:p>
          <a:p>
            <a:pPr lvl="0" marL="533400" indent="-533400">
              <a:lnSpc>
                <a:spcPct val="90000"/>
              </a:lnSpc>
              <a:buClr>
                <a:schemeClr val="bg1"/>
              </a:buClr>
              <a:buFont typeface="Monotype Sorts"/>
              <a:buAutoNum type="arabicPeriod"/>
            </a:pPr>
            <a:r>
              <a:rPr sz="2400">
                <a:solidFill>
                  <a:srgbClr val="FF0000"/>
                </a:solidFill>
              </a:rPr>
              <a:t>#FF6EC7</a:t>
            </a:r>
          </a:p>
          <a:p>
            <a:pPr lvl="0" marL="533400" indent="-533400">
              <a:lnSpc>
                <a:spcPct val="90000"/>
              </a:lnSpc>
              <a:buClr>
                <a:schemeClr val="bg1"/>
              </a:buClr>
              <a:buFont typeface="Monotype Sorts"/>
              <a:buAutoNum type="arabicPeriod"/>
            </a:pPr>
            <a:r>
              <a:rPr sz="2400">
                <a:solidFill>
                  <a:srgbClr val="FF0000"/>
                </a:solidFill>
              </a:rPr>
              <a:t>#FF7F00</a:t>
            </a:r>
          </a:p>
        </p:txBody>
      </p:sp>
    </p:spTree>
  </p:cSld>
</p:sld>
</file>

<file path=ppt/slides/slide29.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sp>
        <p:nvSpPr>
          <p:cNvPr id="3" name=""/>
          <p:cNvSpPr txBox="1"/>
          <p:nvPr>
            <p:ph type="title"/>
          </p:nvPr>
        </p:nvSpPr>
        <p:spPr>
          <a:xfrm>
            <a:off x="457200" y="274638"/>
            <a:ext cx="8229600" cy="1143000"/>
          </a:xfrm>
          <a:prstGeom prst="rect"/>
          <a:solidFill>
            <a:schemeClr val="tx2"/>
          </a:solidFill>
        </p:spPr>
        <p:txBody>
          <a:bodyPr/>
          <a:lstStyle>
            <a:lvl1pPr lvl="0">
              <a:defRPr/>
            </a:lvl1pPr>
          </a:lstStyle>
          <a:p>
            <a:pPr lvl="0"/>
            <a:r>
              <a:rPr>
                <a:solidFill>
                  <a:srgbClr val="FFFF00"/>
                </a:solidFill>
              </a:rPr>
              <a:t>Color Codes</a:t>
            </a:r>
          </a:p>
        </p:txBody>
      </p:sp>
      <p:sp>
        <p:nvSpPr>
          <p:cNvPr id="4" name=""/>
          <p:cNvSpPr txBox="1"/>
          <p:nvPr>
            <p:ph type="body" idx="1"/>
          </p:nvPr>
        </p:nvSpPr>
        <p:spPr>
          <a:xfrm>
            <a:off x="381000" y="1752600"/>
            <a:ext cx="8229600" cy="4525963"/>
          </a:xfrm>
          <a:prstGeom prst="rect"/>
          <a:solidFill>
            <a:schemeClr val="accent1"/>
          </a:solidFill>
        </p:spPr>
        <p:txBody>
          <a:bodyPr/>
          <a:lstStyle>
            <a:lvl1pPr lvl="0">
              <a:defRPr/>
            </a:lvl1pPr>
          </a:lstStyle>
          <a:p>
            <a:pPr lvl="0">
              <a:buClr>
                <a:schemeClr val="bg1"/>
              </a:buClr>
              <a:buFont typeface="Wingdings"/>
              <a:buChar char="§"/>
            </a:pPr>
            <a:r>
              <a:rPr/>
              <a:t>If you require more information about color values, there is an excellent site entitled “VGDesign’s Interactive Color Cube” that displays the background color code when you put your cursor over a small color sample. The Web address is :</a:t>
            </a:r>
          </a:p>
          <a:p>
            <a:pPr lvl="0">
              <a:buNone/>
            </a:pPr>
            <a:r>
              <a:rPr/>
              <a:t>    	http://www.vgdesign.com/color.html</a:t>
            </a:r>
          </a:p>
        </p:txBody>
      </p:sp>
    </p:spTree>
  </p:cSld>
</p:sld>
</file>

<file path=ppt/slides/slide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sp>
        <p:nvSpPr>
          <p:cNvPr id="3" name=""/>
          <p:cNvSpPr txBox="1"/>
          <p:nvPr>
            <p:ph type="title"/>
          </p:nvPr>
        </p:nvSpPr>
        <p:spPr>
          <a:xfrm>
            <a:off x="457200" y="274638"/>
            <a:ext cx="8229600" cy="1143000"/>
          </a:xfrm>
          <a:prstGeom prst="rect"/>
          <a:solidFill>
            <a:schemeClr val="tx1"/>
          </a:solidFill>
          <a:ln>
            <a:noFill/>
          </a:ln>
        </p:spPr>
        <p:txBody>
          <a:bodyPr/>
          <a:lstStyle>
            <a:lvl1pPr lvl="0">
              <a:defRPr/>
            </a:lvl1pPr>
          </a:lstStyle>
          <a:p>
            <a:pPr lvl="0"/>
            <a:r>
              <a:rPr sz="5400">
                <a:solidFill>
                  <a:srgbClr val="FFFF00"/>
                </a:solidFill>
              </a:rPr>
              <a:t>Definitions</a:t>
            </a:r>
          </a:p>
        </p:txBody>
      </p:sp>
      <p:pic>
        <p:nvPicPr>
          <p:cNvPr id="4" name=""/>
          <p:cNvPicPr/>
          <p:nvPr/>
        </p:nvPicPr>
        <p:blipFill>
          <a:blip r:embed="rId1"/>
          <a:srcRect/>
          <a:stretch>
            <a:fillRect/>
          </a:stretch>
        </p:blipFill>
        <p:spPr>
          <a:xfrm>
            <a:off x="609600" y="1600199"/>
            <a:ext cx="8001000" cy="5143501"/>
          </a:xfrm>
          <a:prstGeom prst="rect"/>
          <a:noFill/>
          <a:ln>
            <a:noFill/>
          </a:ln>
        </p:spPr>
      </p:pic>
    </p:spTree>
  </p:cSld>
</p:sld>
</file>

<file path=ppt/slides/slide30.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sp>
        <p:nvSpPr>
          <p:cNvPr id="3" name=""/>
          <p:cNvSpPr txBox="1"/>
          <p:nvPr>
            <p:ph type="title"/>
          </p:nvPr>
        </p:nvSpPr>
        <p:spPr>
          <a:xfrm>
            <a:off x="457200" y="274638"/>
            <a:ext cx="8229600" cy="1143000"/>
          </a:xfrm>
          <a:prstGeom prst="rect"/>
          <a:solidFill>
            <a:schemeClr val="tx2"/>
          </a:solidFill>
        </p:spPr>
        <p:txBody>
          <a:bodyPr/>
          <a:lstStyle>
            <a:lvl1pPr lvl="0">
              <a:defRPr/>
            </a:lvl1pPr>
          </a:lstStyle>
          <a:p>
            <a:pPr lvl="0"/>
            <a:r>
              <a:rPr>
                <a:solidFill>
                  <a:srgbClr val="FFFF00"/>
                </a:solidFill>
              </a:rPr>
              <a:t>The Body Element</a:t>
            </a:r>
          </a:p>
        </p:txBody>
      </p:sp>
      <p:sp>
        <p:nvSpPr>
          <p:cNvPr id="4" name=""/>
          <p:cNvSpPr txBox="1"/>
          <p:nvPr>
            <p:ph type="body" idx="1"/>
          </p:nvPr>
        </p:nvSpPr>
        <p:spPr>
          <a:xfrm>
            <a:off x="457200" y="1752600"/>
            <a:ext cx="8229600" cy="4953000"/>
          </a:xfrm>
          <a:prstGeom prst="rect"/>
          <a:solidFill>
            <a:schemeClr val="accent1"/>
          </a:solidFill>
        </p:spPr>
        <p:txBody>
          <a:bodyPr/>
          <a:lstStyle>
            <a:lvl1pPr lvl="0">
              <a:defRPr/>
            </a:lvl1pPr>
          </a:lstStyle>
          <a:p>
            <a:pPr lvl="0"/>
            <a:r>
              <a:rPr sz="2800"/>
              <a:t>The </a:t>
            </a:r>
            <a:r>
              <a:rPr sz="2800">
                <a:solidFill>
                  <a:srgbClr val="FF0000"/>
                </a:solidFill>
              </a:rPr>
              <a:t>BODY</a:t>
            </a:r>
            <a:r>
              <a:rPr sz="2800"/>
              <a:t> element of a web page is an important element in regards to the </a:t>
            </a:r>
            <a:r>
              <a:rPr sz="2800">
                <a:solidFill>
                  <a:srgbClr val="FF0000"/>
                </a:solidFill>
              </a:rPr>
              <a:t>page’s appearance. </a:t>
            </a:r>
            <a:r>
              <a:rPr sz="2800"/>
              <a:t>Here are the attributes of the </a:t>
            </a:r>
            <a:r>
              <a:rPr sz="2800" b="1"/>
              <a:t>BODY</a:t>
            </a:r>
            <a:r>
              <a:rPr sz="2800"/>
              <a:t> tag to control all the levels: </a:t>
            </a:r>
          </a:p>
          <a:p>
            <a:pPr lvl="0">
              <a:buNone/>
            </a:pPr>
            <a:r>
              <a:rPr sz="2800" b="1"/>
              <a:t>   TEXT="#</a:t>
            </a:r>
            <a:r>
              <a:rPr sz="2800" b="1">
                <a:solidFill>
                  <a:srgbClr val="FF0000"/>
                </a:solidFill>
              </a:rPr>
              <a:t>RR</a:t>
            </a:r>
            <a:r>
              <a:rPr sz="2800" b="1">
                <a:solidFill>
                  <a:srgbClr val="00CC00"/>
                </a:solidFill>
              </a:rPr>
              <a:t>GG</a:t>
            </a:r>
            <a:r>
              <a:rPr sz="2800" b="1">
                <a:solidFill>
                  <a:srgbClr val="3333FF"/>
                </a:solidFill>
              </a:rPr>
              <a:t>BB</a:t>
            </a:r>
            <a:r>
              <a:rPr sz="2800" b="1"/>
              <a:t>"</a:t>
            </a:r>
            <a:r>
              <a:rPr sz="2800"/>
              <a:t>  to change the color of </a:t>
            </a:r>
            <a:r>
              <a:rPr sz="2800" b="1"/>
              <a:t>all the text</a:t>
            </a:r>
            <a:r>
              <a:rPr sz="2800"/>
              <a:t> on the page (</a:t>
            </a:r>
            <a:r>
              <a:rPr sz="2800" b="1"/>
              <a:t>full page text color.</a:t>
            </a:r>
            <a:r>
              <a:rPr sz="2800"/>
              <a:t>) </a:t>
            </a:r>
          </a:p>
          <a:p>
            <a:pPr lvl="0">
              <a:buClr>
                <a:schemeClr val="bg1"/>
              </a:buClr>
              <a:buFont typeface="Wingdings"/>
              <a:buChar char="§"/>
            </a:pPr>
            <a:r>
              <a:rPr sz="2800"/>
              <a:t>This element contains information about the page’s background color, the background image, as well as the text and link colors.</a:t>
            </a:r>
          </a:p>
        </p:txBody>
      </p:sp>
    </p:spTree>
  </p:cSld>
</p:sld>
</file>

<file path=ppt/slides/slide3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sp>
        <p:nvSpPr>
          <p:cNvPr id="3" name=""/>
          <p:cNvSpPr txBox="1"/>
          <p:nvPr>
            <p:ph type="title"/>
          </p:nvPr>
        </p:nvSpPr>
        <p:spPr>
          <a:xfrm>
            <a:off x="457200" y="274638"/>
            <a:ext cx="8229600" cy="1143000"/>
          </a:xfrm>
          <a:prstGeom prst="rect"/>
          <a:solidFill>
            <a:schemeClr val="tx2"/>
          </a:solidFill>
        </p:spPr>
        <p:txBody>
          <a:bodyPr/>
          <a:lstStyle>
            <a:lvl1pPr lvl="0">
              <a:defRPr/>
            </a:lvl1pPr>
          </a:lstStyle>
          <a:p>
            <a:pPr lvl="0"/>
            <a:r>
              <a:rPr>
                <a:solidFill>
                  <a:srgbClr val="FFFF00"/>
                </a:solidFill>
              </a:rPr>
              <a:t>Background Color</a:t>
            </a:r>
          </a:p>
        </p:txBody>
      </p:sp>
      <p:sp>
        <p:nvSpPr>
          <p:cNvPr id="4" name=""/>
          <p:cNvSpPr txBox="1"/>
          <p:nvPr>
            <p:ph type="body" idx="1"/>
          </p:nvPr>
        </p:nvSpPr>
        <p:spPr>
          <a:xfrm>
            <a:off x="457200" y="1676400"/>
            <a:ext cx="8305800" cy="4724400"/>
          </a:xfrm>
          <a:prstGeom prst="rect"/>
          <a:solidFill>
            <a:schemeClr val="accent1"/>
          </a:solidFill>
        </p:spPr>
        <p:txBody>
          <a:bodyPr/>
          <a:lstStyle>
            <a:lvl1pPr lvl="0">
              <a:defRPr/>
            </a:lvl1pPr>
          </a:lstStyle>
          <a:p>
            <a:pPr lvl="0">
              <a:buClr>
                <a:schemeClr val="bg1"/>
              </a:buClr>
              <a:buFont typeface="Wingdings"/>
              <a:buChar char="§"/>
            </a:pPr>
            <a:r>
              <a:rPr/>
              <a:t>It is very common to see web pages with their background color set to white or some other colors.</a:t>
            </a:r>
          </a:p>
          <a:p>
            <a:pPr lvl="0">
              <a:buClr>
                <a:schemeClr val="bg1"/>
              </a:buClr>
              <a:buFont typeface="Wingdings"/>
              <a:buChar char="§"/>
            </a:pPr>
            <a:r>
              <a:rPr/>
              <a:t>To set your document’s background color, you need to edit the &lt;BODY&gt; element by adding the BGCOLOR attribute. The following example will display a document with a </a:t>
            </a:r>
            <a:r>
              <a:rPr>
                <a:solidFill>
                  <a:schemeClr val="bg1"/>
                </a:solidFill>
              </a:rPr>
              <a:t>white</a:t>
            </a:r>
            <a:r>
              <a:rPr/>
              <a:t> background color:</a:t>
            </a:r>
          </a:p>
          <a:p>
            <a:pPr lvl="0">
              <a:buNone/>
            </a:pPr>
            <a:r>
              <a:rPr b="1">
                <a:solidFill>
                  <a:srgbClr val="FF0000"/>
                </a:solidFill>
              </a:rPr>
              <a:t>&lt;BODY BGCOLOR=“#</a:t>
            </a:r>
            <a:r>
              <a:rPr b="1">
                <a:solidFill>
                  <a:schemeClr val="bg1"/>
                </a:solidFill>
              </a:rPr>
              <a:t>FFFFFF</a:t>
            </a:r>
            <a:r>
              <a:rPr b="1">
                <a:solidFill>
                  <a:srgbClr val="FF0000"/>
                </a:solidFill>
              </a:rPr>
              <a:t>”&gt;&lt;/BODY&gt;</a:t>
            </a:r>
          </a:p>
        </p:txBody>
      </p:sp>
    </p:spTree>
  </p:cSld>
</p:sld>
</file>

<file path=ppt/slides/slide3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sp>
        <p:nvSpPr>
          <p:cNvPr id="3" name=""/>
          <p:cNvSpPr txBox="1"/>
          <p:nvPr>
            <p:ph type="title"/>
          </p:nvPr>
        </p:nvSpPr>
        <p:spPr>
          <a:xfrm>
            <a:off x="457200" y="274638"/>
            <a:ext cx="8229600" cy="1143000"/>
          </a:xfrm>
          <a:prstGeom prst="rect"/>
          <a:solidFill>
            <a:schemeClr val="tx2"/>
          </a:solidFill>
        </p:spPr>
        <p:txBody>
          <a:bodyPr/>
          <a:lstStyle>
            <a:lvl1pPr lvl="0">
              <a:defRPr/>
            </a:lvl1pPr>
          </a:lstStyle>
          <a:p>
            <a:pPr lvl="0"/>
            <a:r>
              <a:rPr>
                <a:solidFill>
                  <a:srgbClr val="FFFF00"/>
                </a:solidFill>
              </a:rPr>
              <a:t>TEXT Color</a:t>
            </a:r>
          </a:p>
        </p:txBody>
      </p:sp>
      <p:sp>
        <p:nvSpPr>
          <p:cNvPr id="4" name=""/>
          <p:cNvSpPr txBox="1"/>
          <p:nvPr>
            <p:ph type="body" idx="1"/>
          </p:nvPr>
        </p:nvSpPr>
        <p:spPr>
          <a:xfrm>
            <a:off x="762000" y="1752600"/>
            <a:ext cx="7772400" cy="4648200"/>
          </a:xfrm>
          <a:prstGeom prst="rect"/>
          <a:solidFill>
            <a:schemeClr val="accent1"/>
          </a:solidFill>
        </p:spPr>
        <p:txBody>
          <a:bodyPr>
            <a:normAutofit lnSpcReduction="10000"/>
          </a:bodyPr>
          <a:lstStyle>
            <a:lvl1pPr lvl="0">
              <a:defRPr/>
            </a:lvl1pPr>
          </a:lstStyle>
          <a:p>
            <a:pPr lvl="0">
              <a:buClr>
                <a:schemeClr val="bg1"/>
              </a:buClr>
              <a:buFont typeface="Wingdings"/>
              <a:buChar char="§"/>
            </a:pPr>
            <a:r>
              <a:rPr/>
              <a:t>The TEXT attribute is used to control the color of all the normal text in the document. The default color for text is black. The TEXT attribute would be added as follows:</a:t>
            </a:r>
          </a:p>
          <a:p>
            <a:pPr lvl="0">
              <a:buNone/>
            </a:pPr>
            <a:r>
              <a:rPr/>
              <a:t>	</a:t>
            </a:r>
            <a:r>
              <a:rPr b="1">
                <a:solidFill>
                  <a:srgbClr val="FF0000"/>
                </a:solidFill>
              </a:rPr>
              <a:t>&lt;BODY BGCOLOR=“#FFFFFF” TEXT=“#FF0000”&gt;&lt;/BODY&gt;</a:t>
            </a:r>
          </a:p>
          <a:p>
            <a:pPr lvl="0">
              <a:buNone/>
            </a:pPr>
            <a:r>
              <a:rPr/>
              <a:t>In this example the document’s page</a:t>
            </a:r>
          </a:p>
          <a:p>
            <a:pPr lvl="0">
              <a:buNone/>
            </a:pPr>
            <a:r>
              <a:rPr/>
              <a:t>color is white and the text would be red.</a:t>
            </a:r>
          </a:p>
        </p:txBody>
      </p:sp>
    </p:spTree>
  </p:cSld>
</p:sld>
</file>

<file path=ppt/slides/slide3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sp>
        <p:nvSpPr>
          <p:cNvPr id="3" name=""/>
          <p:cNvSpPr txBox="1"/>
          <p:nvPr>
            <p:ph type="title"/>
          </p:nvPr>
        </p:nvSpPr>
        <p:spPr>
          <a:xfrm>
            <a:off x="457200" y="274638"/>
            <a:ext cx="8229600" cy="1143000"/>
          </a:xfrm>
          <a:prstGeom prst="rect"/>
          <a:solidFill>
            <a:schemeClr val="tx2"/>
          </a:solidFill>
        </p:spPr>
        <p:txBody>
          <a:bodyPr/>
          <a:lstStyle>
            <a:lvl1pPr lvl="0">
              <a:defRPr/>
            </a:lvl1pPr>
          </a:lstStyle>
          <a:p>
            <a:pPr lvl="0"/>
            <a:r>
              <a:rPr>
                <a:solidFill>
                  <a:srgbClr val="FFFF00"/>
                </a:solidFill>
              </a:rPr>
              <a:t>LINK, VLINK, and ALINK</a:t>
            </a:r>
          </a:p>
        </p:txBody>
      </p:sp>
      <p:sp>
        <p:nvSpPr>
          <p:cNvPr id="4" name=""/>
          <p:cNvSpPr txBox="1"/>
          <p:nvPr>
            <p:ph type="body" idx="1"/>
          </p:nvPr>
        </p:nvSpPr>
        <p:spPr>
          <a:xfrm>
            <a:off x="0" y="1600200"/>
            <a:ext cx="9144000" cy="5257800"/>
          </a:xfrm>
          <a:prstGeom prst="rect"/>
          <a:solidFill>
            <a:schemeClr val="accent1"/>
          </a:solidFill>
        </p:spPr>
        <p:txBody>
          <a:bodyPr/>
          <a:lstStyle>
            <a:lvl1pPr lvl="0">
              <a:defRPr/>
            </a:lvl1pPr>
          </a:lstStyle>
          <a:p>
            <a:pPr lvl="0" marL="609600" indent="-609600">
              <a:buNone/>
            </a:pPr>
            <a:r>
              <a:rPr sz="2800"/>
              <a:t>These attributes control the colors of the different link states:</a:t>
            </a:r>
          </a:p>
          <a:p>
            <a:pPr lvl="0" marL="609600" indent="-609600">
              <a:buNone/>
            </a:pPr>
            <a:r>
              <a:rPr sz="2800"/>
              <a:t>1. LINK – initial appearance – default = Blue.</a:t>
            </a:r>
          </a:p>
          <a:p>
            <a:pPr lvl="0" marL="609600" indent="-609600">
              <a:buNone/>
            </a:pPr>
            <a:r>
              <a:rPr sz="2800"/>
              <a:t>2. VLINK – visited link – default = Purple.</a:t>
            </a:r>
          </a:p>
          <a:p>
            <a:pPr lvl="0" marL="609600" indent="-609600">
              <a:buNone/>
            </a:pPr>
            <a:r>
              <a:rPr sz="2800"/>
              <a:t>3. ALINK –active link being clicked–default= Yellow.</a:t>
            </a:r>
          </a:p>
          <a:p>
            <a:pPr lvl="0" marL="609600" indent="-609600">
              <a:buNone/>
            </a:pPr>
            <a:r>
              <a:rPr sz="2800"/>
              <a:t>The Format for setting these attributes is:</a:t>
            </a:r>
          </a:p>
          <a:p>
            <a:pPr lvl="0" marL="609600" indent="-609600">
              <a:buNone/>
            </a:pPr>
            <a:r>
              <a:rPr sz="2800">
                <a:solidFill>
                  <a:srgbClr val="FF0000"/>
                </a:solidFill>
              </a:rPr>
              <a:t>&lt;BODY BGCOLOR=“#FFFFFF” TEXT=“#FF0000” LINK=“#0000FF”</a:t>
            </a:r>
          </a:p>
          <a:p>
            <a:pPr lvl="0" marL="609600" indent="-609600">
              <a:buNone/>
            </a:pPr>
            <a:r>
              <a:rPr sz="2800">
                <a:solidFill>
                  <a:srgbClr val="FF0000"/>
                </a:solidFill>
              </a:rPr>
              <a:t>      VLINK=“#</a:t>
            </a:r>
            <a:r>
              <a:rPr sz="2800">
                <a:solidFill>
                  <a:srgbClr val="FF00FF"/>
                </a:solidFill>
              </a:rPr>
              <a:t>FF00FF</a:t>
            </a:r>
            <a:r>
              <a:rPr sz="2800">
                <a:solidFill>
                  <a:srgbClr val="FF0000"/>
                </a:solidFill>
              </a:rPr>
              <a:t>” </a:t>
            </a:r>
          </a:p>
          <a:p>
            <a:pPr lvl="0" marL="609600" indent="-609600">
              <a:buNone/>
            </a:pPr>
            <a:r>
              <a:rPr sz="2800">
                <a:solidFill>
                  <a:srgbClr val="FF0000"/>
                </a:solidFill>
              </a:rPr>
              <a:t>     ALINK=“</a:t>
            </a:r>
            <a:r>
              <a:rPr sz="2800">
                <a:solidFill>
                  <a:srgbClr val="FFFF00"/>
                </a:solidFill>
              </a:rPr>
              <a:t>FFFF00</a:t>
            </a:r>
            <a:r>
              <a:rPr sz="2800">
                <a:solidFill>
                  <a:srgbClr val="FF0000"/>
                </a:solidFill>
              </a:rPr>
              <a:t>”&gt; &lt;/BODY&gt;</a:t>
            </a:r>
          </a:p>
        </p:txBody>
      </p:sp>
    </p:spTree>
  </p:cSld>
</p:sld>
</file>

<file path=ppt/slides/slide34.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sp>
        <p:nvSpPr>
          <p:cNvPr id="3" name=""/>
          <p:cNvSpPr txBox="1"/>
          <p:nvPr>
            <p:ph type="title"/>
          </p:nvPr>
        </p:nvSpPr>
        <p:spPr>
          <a:xfrm>
            <a:off x="457200" y="304800"/>
            <a:ext cx="8229600" cy="1143000"/>
          </a:xfrm>
          <a:prstGeom prst="rect"/>
          <a:solidFill>
            <a:schemeClr val="tx2"/>
          </a:solidFill>
        </p:spPr>
        <p:txBody>
          <a:bodyPr/>
          <a:lstStyle>
            <a:lvl1pPr lvl="0">
              <a:defRPr/>
            </a:lvl1pPr>
          </a:lstStyle>
          <a:p>
            <a:pPr lvl="0"/>
            <a:r>
              <a:rPr>
                <a:solidFill>
                  <a:srgbClr val="FFFF00"/>
                </a:solidFill>
              </a:rPr>
              <a:t>Using Image Background</a:t>
            </a:r>
          </a:p>
        </p:txBody>
      </p:sp>
      <p:sp>
        <p:nvSpPr>
          <p:cNvPr id="4" name=""/>
          <p:cNvSpPr txBox="1"/>
          <p:nvPr>
            <p:ph type="body" idx="1"/>
          </p:nvPr>
        </p:nvSpPr>
        <p:spPr>
          <a:xfrm>
            <a:off x="457200" y="1600200"/>
            <a:ext cx="8229600" cy="4419600"/>
          </a:xfrm>
          <a:prstGeom prst="rect"/>
          <a:solidFill>
            <a:schemeClr val="accent1"/>
          </a:solidFill>
        </p:spPr>
        <p:txBody>
          <a:bodyPr>
            <a:normAutofit fontScale="92000" lnSpcReduction="10000"/>
          </a:bodyPr>
          <a:lstStyle>
            <a:lvl1pPr lvl="0">
              <a:defRPr/>
            </a:lvl1pPr>
          </a:lstStyle>
          <a:p>
            <a:pPr lvl="0">
              <a:buClr>
                <a:schemeClr val="bg1"/>
              </a:buClr>
              <a:buFont typeface="Wingdings"/>
              <a:buChar char="§"/>
            </a:pPr>
            <a:r>
              <a:rPr/>
              <a:t>The BODY element also gives you ability of setting an image as the document’s background.</a:t>
            </a:r>
          </a:p>
          <a:p>
            <a:pPr lvl="0">
              <a:buClr>
                <a:schemeClr val="bg1"/>
              </a:buClr>
              <a:buFont typeface="Wingdings"/>
              <a:buChar char="§"/>
            </a:pPr>
            <a:r>
              <a:rPr/>
              <a:t>An example of a background image’s HTML code is as follows:</a:t>
            </a:r>
          </a:p>
          <a:p>
            <a:pPr lvl="0">
              <a:buNone/>
            </a:pPr>
          </a:p>
          <a:p>
            <a:pPr lvl="0">
              <a:buNone/>
            </a:pPr>
            <a:r>
              <a:rPr>
                <a:solidFill>
                  <a:srgbClr val="FF0000"/>
                </a:solidFill>
              </a:rPr>
              <a:t>&lt;BODY BACKGROUND=“hi.gif” BGCOLOR=“#FFFFFF”&gt;&lt;/BODY&gt;</a:t>
            </a:r>
          </a:p>
          <a:p>
            <a:pPr lvl="0">
              <a:buNone/>
            </a:pPr>
          </a:p>
          <a:p>
            <a:pPr lvl="0">
              <a:buNone/>
            </a:pPr>
            <a:r>
              <a:rPr/>
              <a:t>	</a:t>
            </a:r>
          </a:p>
        </p:txBody>
      </p:sp>
    </p:spTree>
  </p:cSld>
</p:sld>
</file>

<file path=ppt/slides/slide35.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sp>
        <p:nvSpPr>
          <p:cNvPr id="3" name=""/>
          <p:cNvSpPr txBox="1"/>
          <p:nvPr>
            <p:ph type="title"/>
          </p:nvPr>
        </p:nvSpPr>
        <p:spPr>
          <a:xfrm>
            <a:off x="457200" y="274638"/>
            <a:ext cx="8229600" cy="1143000"/>
          </a:xfrm>
          <a:prstGeom prst="rect"/>
          <a:solidFill>
            <a:schemeClr val="tx2"/>
          </a:solidFill>
        </p:spPr>
        <p:txBody>
          <a:bodyPr/>
          <a:lstStyle>
            <a:lvl1pPr lvl="0">
              <a:defRPr/>
            </a:lvl1pPr>
          </a:lstStyle>
          <a:p>
            <a:pPr lvl="0"/>
            <a:r>
              <a:rPr>
                <a:solidFill>
                  <a:srgbClr val="FFFF00"/>
                </a:solidFill>
              </a:rPr>
              <a:t>Horizontal Rule, &lt;HR&gt;</a:t>
            </a:r>
          </a:p>
        </p:txBody>
      </p:sp>
      <p:sp>
        <p:nvSpPr>
          <p:cNvPr id="4" name=""/>
          <p:cNvSpPr txBox="1"/>
          <p:nvPr>
            <p:ph type="body" idx="1"/>
          </p:nvPr>
        </p:nvSpPr>
        <p:spPr>
          <a:xfrm>
            <a:off x="457200" y="1600200"/>
            <a:ext cx="8229600" cy="4525963"/>
          </a:xfrm>
          <a:prstGeom prst="rect"/>
          <a:solidFill>
            <a:schemeClr val="accent1"/>
          </a:solidFill>
        </p:spPr>
        <p:txBody>
          <a:bodyPr/>
          <a:lstStyle>
            <a:lvl1pPr lvl="0">
              <a:defRPr/>
            </a:lvl1pPr>
          </a:lstStyle>
          <a:p>
            <a:pPr lvl="0">
              <a:buClr>
                <a:schemeClr val="bg1"/>
              </a:buClr>
              <a:buFont typeface="Wingdings"/>
              <a:buChar char="§"/>
            </a:pPr>
            <a:r>
              <a:rPr sz="4000"/>
              <a:t>The &lt;HR&gt; element causes the browser to display a horizontal line (rule) in your document.</a:t>
            </a:r>
          </a:p>
          <a:p>
            <a:pPr lvl="0">
              <a:buClr>
                <a:schemeClr val="bg1"/>
              </a:buClr>
              <a:buFont typeface="Wingdings"/>
              <a:buChar char="§"/>
            </a:pPr>
            <a:r>
              <a:rPr sz="4000"/>
              <a:t>&lt;HR&gt; does not use a closing tag, &lt;/HR&gt;.</a:t>
            </a:r>
          </a:p>
        </p:txBody>
      </p:sp>
    </p:spTree>
  </p:cSld>
</p:sld>
</file>

<file path=ppt/slides/slide36.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245225"/>
            <a:ext cx="2133600" cy="476250"/>
          </a:xfrm>
          <a:prstGeom prst="rect"/>
          <a:noFill/>
        </p:spPr>
        <p:txBody>
          <a:bodyPr/>
          <a:lstStyle>
            <a:lvl1pPr lvl="0">
              <a:defRPr/>
            </a:lvl1pPr>
          </a:lstStyle>
          <a:p>
            <a:fld id="{8B38DBA3-52F9-4AF4-A6A4-FA4D7DB2F99C}" type="slidenum">
              <a:t>&lt;#&gt;</a:t>
            </a:fld>
          </a:p>
        </p:txBody>
      </p:sp>
      <p:sp>
        <p:nvSpPr>
          <p:cNvPr id="3" name=""/>
          <p:cNvSpPr txBox="1"/>
          <p:nvPr>
            <p:ph type="title"/>
          </p:nvPr>
        </p:nvSpPr>
        <p:spPr>
          <a:xfrm>
            <a:off x="457200" y="304800"/>
            <a:ext cx="8229600" cy="838200"/>
          </a:xfrm>
          <a:prstGeom prst="rect"/>
          <a:solidFill>
            <a:schemeClr val="tx2"/>
          </a:solidFill>
        </p:spPr>
        <p:txBody>
          <a:bodyPr/>
          <a:lstStyle>
            <a:lvl1pPr lvl="0">
              <a:defRPr/>
            </a:lvl1pPr>
          </a:lstStyle>
          <a:p>
            <a:pPr lvl="0"/>
            <a:r>
              <a:rPr>
                <a:solidFill>
                  <a:srgbClr val="FFFF00"/>
                </a:solidFill>
              </a:rPr>
              <a:t>Horizontal Rule, &lt;HR&gt;</a:t>
            </a:r>
          </a:p>
        </p:txBody>
      </p:sp>
      <p:grpSp>
        <p:nvGrpSpPr>
          <p:cNvPr id="4" name=""/>
          <p:cNvGrpSpPr/>
          <p:nvPr/>
        </p:nvGrpSpPr>
        <p:grpSpPr>
          <a:xfrm>
            <a:off x="685800" y="1295400"/>
            <a:ext cx="7772400" cy="4572000"/>
            <a:chOff x="685800" y="1295400"/>
            <a:chExt cx="7772400" cy="4572000"/>
          </a:xfrm>
        </p:grpSpPr>
        <p:sp>
          <p:nvSpPr>
            <p:cNvPr id="5" name=""/>
            <p:cNvSpPr txBox="1"/>
            <p:nvPr/>
          </p:nvSpPr>
          <p:spPr>
            <a:xfrm>
              <a:off x="685800" y="1295400"/>
              <a:ext cx="2590800" cy="685800"/>
            </a:xfrm>
            <a:prstGeom prst="rect"/>
            <a:solidFill>
              <a:schemeClr val="accent1"/>
            </a:solidFill>
          </p:spPr>
          <p:txBody>
            <a:bodyPr anchor="t"/>
            <a:lstStyle>
              <a:lvl1pPr lvl="0">
                <a:defRPr/>
              </a:lvl1pPr>
            </a:lstStyle>
            <a:p>
              <a:pPr lvl="0" algn="l" marL="0" indent="0">
                <a:lnSpc>
                  <a:spcPct val="100000"/>
                </a:lnSpc>
                <a:spcBef>
                  <a:spcPct val="20000"/>
                </a:spcBef>
                <a:buNone/>
              </a:pPr>
              <a:r>
                <a:rPr sz="2800" b="1" i="0" u="none" strike="noStrike" baseline="0">
                  <a:solidFill>
                    <a:schemeClr val="tx1"/>
                  </a:solidFill>
                  <a:latin typeface="Arial"/>
                </a:rPr>
                <a:t>Attribute</a:t>
              </a:r>
            </a:p>
          </p:txBody>
        </p:sp>
        <p:sp>
          <p:nvSpPr>
            <p:cNvPr id="6" name=""/>
            <p:cNvSpPr/>
            <p:nvPr/>
          </p:nvSpPr>
          <p:spPr>
            <a:xfrm>
              <a:off x="685800" y="1295400"/>
              <a:ext cx="2590800" cy="0"/>
            </a:xfrm>
            <a:prstGeom prst="line"/>
            <a:noFill/>
            <a:ln w="12700">
              <a:solidFill>
                <a:schemeClr val="tx1"/>
              </a:solidFill>
              <a:headEnd type="none" w="sm" len="sm"/>
              <a:tailEnd type="none" w="sm" len="sm"/>
            </a:ln>
          </p:spPr>
        </p:sp>
        <p:sp>
          <p:nvSpPr>
            <p:cNvPr id="7" name=""/>
            <p:cNvSpPr/>
            <p:nvPr/>
          </p:nvSpPr>
          <p:spPr>
            <a:xfrm>
              <a:off x="3276600" y="1295400"/>
              <a:ext cx="0" cy="685800"/>
            </a:xfrm>
            <a:prstGeom prst="line"/>
            <a:noFill/>
            <a:ln w="12700">
              <a:solidFill>
                <a:schemeClr val="tx1"/>
              </a:solidFill>
              <a:headEnd type="none" w="sm" len="sm"/>
              <a:tailEnd type="none" w="sm" len="sm"/>
            </a:ln>
          </p:spPr>
        </p:sp>
        <p:sp>
          <p:nvSpPr>
            <p:cNvPr id="8" name=""/>
            <p:cNvSpPr/>
            <p:nvPr/>
          </p:nvSpPr>
          <p:spPr>
            <a:xfrm>
              <a:off x="685800" y="1981200"/>
              <a:ext cx="2590800" cy="0"/>
            </a:xfrm>
            <a:prstGeom prst="line"/>
            <a:noFill/>
            <a:ln w="12700">
              <a:solidFill>
                <a:schemeClr val="tx1"/>
              </a:solidFill>
              <a:headEnd type="none" w="sm" len="sm"/>
              <a:tailEnd type="none" w="sm" len="sm"/>
            </a:ln>
          </p:spPr>
        </p:sp>
        <p:sp>
          <p:nvSpPr>
            <p:cNvPr id="9" name=""/>
            <p:cNvSpPr/>
            <p:nvPr/>
          </p:nvSpPr>
          <p:spPr>
            <a:xfrm>
              <a:off x="685800" y="1295400"/>
              <a:ext cx="0" cy="685800"/>
            </a:xfrm>
            <a:prstGeom prst="line"/>
            <a:noFill/>
            <a:ln w="12700">
              <a:solidFill>
                <a:schemeClr val="tx1"/>
              </a:solidFill>
              <a:headEnd type="none" w="sm" len="sm"/>
              <a:tailEnd type="none" w="sm" len="sm"/>
            </a:ln>
          </p:spPr>
        </p:sp>
        <p:sp>
          <p:nvSpPr>
            <p:cNvPr id="10" name=""/>
            <p:cNvSpPr txBox="1"/>
            <p:nvPr/>
          </p:nvSpPr>
          <p:spPr>
            <a:xfrm>
              <a:off x="3276600" y="1295400"/>
              <a:ext cx="2590800" cy="685800"/>
            </a:xfrm>
            <a:prstGeom prst="rect"/>
            <a:solidFill>
              <a:schemeClr val="accent1"/>
            </a:solidFill>
          </p:spPr>
          <p:txBody>
            <a:bodyPr anchor="t"/>
            <a:lstStyle>
              <a:lvl1pPr lvl="0">
                <a:defRPr/>
              </a:lvl1pPr>
            </a:lstStyle>
            <a:p>
              <a:pPr lvl="0" algn="l" marL="0" indent="0">
                <a:lnSpc>
                  <a:spcPct val="100000"/>
                </a:lnSpc>
                <a:spcBef>
                  <a:spcPct val="20000"/>
                </a:spcBef>
                <a:buNone/>
              </a:pPr>
              <a:r>
                <a:rPr sz="2800" b="1" i="0" u="none" strike="noStrike" baseline="0">
                  <a:solidFill>
                    <a:schemeClr val="tx1"/>
                  </a:solidFill>
                  <a:latin typeface="Arial"/>
                </a:rPr>
                <a:t>Description</a:t>
              </a:r>
            </a:p>
          </p:txBody>
        </p:sp>
        <p:sp>
          <p:nvSpPr>
            <p:cNvPr id="11" name=""/>
            <p:cNvSpPr/>
            <p:nvPr/>
          </p:nvSpPr>
          <p:spPr>
            <a:xfrm>
              <a:off x="3276600" y="1295400"/>
              <a:ext cx="2590800" cy="0"/>
            </a:xfrm>
            <a:prstGeom prst="line"/>
            <a:noFill/>
            <a:ln w="12700">
              <a:solidFill>
                <a:schemeClr val="tx1"/>
              </a:solidFill>
              <a:headEnd type="none" w="sm" len="sm"/>
              <a:tailEnd type="none" w="sm" len="sm"/>
            </a:ln>
          </p:spPr>
        </p:sp>
        <p:sp>
          <p:nvSpPr>
            <p:cNvPr id="12" name=""/>
            <p:cNvSpPr/>
            <p:nvPr/>
          </p:nvSpPr>
          <p:spPr>
            <a:xfrm>
              <a:off x="5867400" y="1295400"/>
              <a:ext cx="0" cy="685800"/>
            </a:xfrm>
            <a:prstGeom prst="line"/>
            <a:noFill/>
            <a:ln w="12700">
              <a:solidFill>
                <a:schemeClr val="tx1"/>
              </a:solidFill>
              <a:headEnd type="none" w="sm" len="sm"/>
              <a:tailEnd type="none" w="sm" len="sm"/>
            </a:ln>
          </p:spPr>
        </p:sp>
        <p:sp>
          <p:nvSpPr>
            <p:cNvPr id="13" name=""/>
            <p:cNvSpPr/>
            <p:nvPr/>
          </p:nvSpPr>
          <p:spPr>
            <a:xfrm>
              <a:off x="3276600" y="1981200"/>
              <a:ext cx="2590800" cy="0"/>
            </a:xfrm>
            <a:prstGeom prst="line"/>
            <a:noFill/>
            <a:ln w="12700">
              <a:solidFill>
                <a:schemeClr val="tx1"/>
              </a:solidFill>
              <a:headEnd type="none" w="sm" len="sm"/>
              <a:tailEnd type="none" w="sm" len="sm"/>
            </a:ln>
          </p:spPr>
        </p:sp>
        <p:sp>
          <p:nvSpPr>
            <p:cNvPr id="14" name=""/>
            <p:cNvSpPr/>
            <p:nvPr/>
          </p:nvSpPr>
          <p:spPr>
            <a:xfrm>
              <a:off x="3276600" y="1295400"/>
              <a:ext cx="0" cy="685800"/>
            </a:xfrm>
            <a:prstGeom prst="line"/>
            <a:noFill/>
            <a:ln w="12700">
              <a:solidFill>
                <a:schemeClr val="tx1"/>
              </a:solidFill>
              <a:headEnd type="none" w="sm" len="sm"/>
              <a:tailEnd type="none" w="sm" len="sm"/>
            </a:ln>
          </p:spPr>
        </p:sp>
        <p:sp>
          <p:nvSpPr>
            <p:cNvPr id="15" name=""/>
            <p:cNvSpPr txBox="1"/>
            <p:nvPr/>
          </p:nvSpPr>
          <p:spPr>
            <a:xfrm>
              <a:off x="5867400" y="1295400"/>
              <a:ext cx="2590800" cy="685800"/>
            </a:xfrm>
            <a:prstGeom prst="rect"/>
            <a:solidFill>
              <a:schemeClr val="accent1"/>
            </a:solidFill>
          </p:spPr>
          <p:txBody>
            <a:bodyPr anchor="t"/>
            <a:lstStyle>
              <a:lvl1pPr lvl="0">
                <a:defRPr/>
              </a:lvl1pPr>
            </a:lstStyle>
            <a:p>
              <a:pPr lvl="0" algn="l" marL="0" indent="0">
                <a:lnSpc>
                  <a:spcPct val="100000"/>
                </a:lnSpc>
                <a:spcBef>
                  <a:spcPct val="20000"/>
                </a:spcBef>
                <a:buNone/>
              </a:pPr>
              <a:r>
                <a:rPr sz="2800" b="1" i="0" u="none" strike="noStrike" baseline="0">
                  <a:solidFill>
                    <a:schemeClr val="tx1"/>
                  </a:solidFill>
                  <a:latin typeface="Arial"/>
                </a:rPr>
                <a:t>Default Value</a:t>
              </a:r>
            </a:p>
          </p:txBody>
        </p:sp>
        <p:sp>
          <p:nvSpPr>
            <p:cNvPr id="16" name=""/>
            <p:cNvSpPr/>
            <p:nvPr/>
          </p:nvSpPr>
          <p:spPr>
            <a:xfrm>
              <a:off x="5867400" y="1295400"/>
              <a:ext cx="2590800" cy="0"/>
            </a:xfrm>
            <a:prstGeom prst="line"/>
            <a:noFill/>
            <a:ln w="12700">
              <a:solidFill>
                <a:schemeClr val="tx1"/>
              </a:solidFill>
              <a:headEnd type="none" w="sm" len="sm"/>
              <a:tailEnd type="none" w="sm" len="sm"/>
            </a:ln>
          </p:spPr>
        </p:sp>
        <p:sp>
          <p:nvSpPr>
            <p:cNvPr id="17" name=""/>
            <p:cNvSpPr/>
            <p:nvPr/>
          </p:nvSpPr>
          <p:spPr>
            <a:xfrm>
              <a:off x="8458200" y="1295400"/>
              <a:ext cx="0" cy="685800"/>
            </a:xfrm>
            <a:prstGeom prst="line"/>
            <a:noFill/>
            <a:ln w="12700">
              <a:solidFill>
                <a:schemeClr val="tx1"/>
              </a:solidFill>
              <a:headEnd type="none" w="sm" len="sm"/>
              <a:tailEnd type="none" w="sm" len="sm"/>
            </a:ln>
          </p:spPr>
        </p:sp>
        <p:sp>
          <p:nvSpPr>
            <p:cNvPr id="18" name=""/>
            <p:cNvSpPr/>
            <p:nvPr/>
          </p:nvSpPr>
          <p:spPr>
            <a:xfrm>
              <a:off x="5867400" y="1981200"/>
              <a:ext cx="2590800" cy="0"/>
            </a:xfrm>
            <a:prstGeom prst="line"/>
            <a:noFill/>
            <a:ln w="12700">
              <a:solidFill>
                <a:schemeClr val="tx1"/>
              </a:solidFill>
              <a:headEnd type="none" w="sm" len="sm"/>
              <a:tailEnd type="none" w="sm" len="sm"/>
            </a:ln>
          </p:spPr>
        </p:sp>
        <p:sp>
          <p:nvSpPr>
            <p:cNvPr id="19" name=""/>
            <p:cNvSpPr/>
            <p:nvPr/>
          </p:nvSpPr>
          <p:spPr>
            <a:xfrm>
              <a:off x="5867400" y="1295400"/>
              <a:ext cx="0" cy="685800"/>
            </a:xfrm>
            <a:prstGeom prst="line"/>
            <a:noFill/>
            <a:ln w="12700">
              <a:solidFill>
                <a:schemeClr val="tx1"/>
              </a:solidFill>
              <a:headEnd type="none" w="sm" len="sm"/>
              <a:tailEnd type="none" w="sm" len="sm"/>
            </a:ln>
          </p:spPr>
        </p:sp>
        <p:sp>
          <p:nvSpPr>
            <p:cNvPr id="20" name=""/>
            <p:cNvSpPr txBox="1"/>
            <p:nvPr/>
          </p:nvSpPr>
          <p:spPr>
            <a:xfrm>
              <a:off x="685800" y="1981200"/>
              <a:ext cx="2590800" cy="685800"/>
            </a:xfrm>
            <a:prstGeom prst="rect"/>
            <a:solidFill>
              <a:schemeClr val="accent1"/>
            </a:solidFill>
          </p:spPr>
          <p:txBody>
            <a:bodyPr anchor="ctr"/>
            <a:lstStyle>
              <a:lvl1pPr lvl="0">
                <a:defRPr/>
              </a:lvl1pPr>
            </a:lstStyle>
            <a:p>
              <a:pPr lvl="0" algn="l" marL="0" indent="0">
                <a:lnSpc>
                  <a:spcPct val="100000"/>
                </a:lnSpc>
                <a:spcBef>
                  <a:spcPct val="20000"/>
                </a:spcBef>
                <a:buNone/>
              </a:pPr>
              <a:r>
                <a:rPr sz="2000" b="0" i="0" u="none" strike="noStrike" baseline="0">
                  <a:solidFill>
                    <a:schemeClr val="tx1"/>
                  </a:solidFill>
                  <a:latin typeface="Arial"/>
                </a:rPr>
                <a:t>SIZE</a:t>
              </a:r>
            </a:p>
          </p:txBody>
        </p:sp>
        <p:sp>
          <p:nvSpPr>
            <p:cNvPr id="21" name=""/>
            <p:cNvSpPr/>
            <p:nvPr/>
          </p:nvSpPr>
          <p:spPr>
            <a:xfrm>
              <a:off x="685800" y="1981200"/>
              <a:ext cx="2590800" cy="0"/>
            </a:xfrm>
            <a:prstGeom prst="line"/>
            <a:noFill/>
            <a:ln w="12700">
              <a:solidFill>
                <a:schemeClr val="tx1"/>
              </a:solidFill>
              <a:headEnd type="none" w="sm" len="sm"/>
              <a:tailEnd type="none" w="sm" len="sm"/>
            </a:ln>
          </p:spPr>
        </p:sp>
        <p:sp>
          <p:nvSpPr>
            <p:cNvPr id="22" name=""/>
            <p:cNvSpPr/>
            <p:nvPr/>
          </p:nvSpPr>
          <p:spPr>
            <a:xfrm>
              <a:off x="3276600" y="1981200"/>
              <a:ext cx="0" cy="685800"/>
            </a:xfrm>
            <a:prstGeom prst="line"/>
            <a:noFill/>
            <a:ln w="12700">
              <a:solidFill>
                <a:schemeClr val="tx1"/>
              </a:solidFill>
              <a:headEnd type="none" w="sm" len="sm"/>
              <a:tailEnd type="none" w="sm" len="sm"/>
            </a:ln>
          </p:spPr>
        </p:sp>
        <p:sp>
          <p:nvSpPr>
            <p:cNvPr id="23" name=""/>
            <p:cNvSpPr/>
            <p:nvPr/>
          </p:nvSpPr>
          <p:spPr>
            <a:xfrm>
              <a:off x="685800" y="2667000"/>
              <a:ext cx="2590800" cy="0"/>
            </a:xfrm>
            <a:prstGeom prst="line"/>
            <a:noFill/>
            <a:ln w="12700">
              <a:solidFill>
                <a:schemeClr val="tx1"/>
              </a:solidFill>
              <a:headEnd type="none" w="sm" len="sm"/>
              <a:tailEnd type="none" w="sm" len="sm"/>
            </a:ln>
          </p:spPr>
        </p:sp>
        <p:sp>
          <p:nvSpPr>
            <p:cNvPr id="24" name=""/>
            <p:cNvSpPr/>
            <p:nvPr/>
          </p:nvSpPr>
          <p:spPr>
            <a:xfrm>
              <a:off x="685800" y="1981200"/>
              <a:ext cx="0" cy="685800"/>
            </a:xfrm>
            <a:prstGeom prst="line"/>
            <a:noFill/>
            <a:ln w="28575">
              <a:solidFill>
                <a:schemeClr val="tx1"/>
              </a:solidFill>
              <a:headEnd type="none" w="sm" len="sm"/>
              <a:tailEnd type="none" w="sm" len="sm"/>
            </a:ln>
          </p:spPr>
        </p:sp>
        <p:sp>
          <p:nvSpPr>
            <p:cNvPr id="25" name=""/>
            <p:cNvSpPr txBox="1"/>
            <p:nvPr/>
          </p:nvSpPr>
          <p:spPr>
            <a:xfrm>
              <a:off x="3276600" y="1981200"/>
              <a:ext cx="2590800" cy="685800"/>
            </a:xfrm>
            <a:prstGeom prst="rect"/>
            <a:solidFill>
              <a:schemeClr val="accent1"/>
            </a:solidFill>
          </p:spPr>
          <p:txBody>
            <a:bodyPr anchor="ctr"/>
            <a:lstStyle>
              <a:lvl1pPr lvl="0">
                <a:defRPr/>
              </a:lvl1pPr>
            </a:lstStyle>
            <a:p>
              <a:pPr lvl="0" algn="l" marL="0" indent="0">
                <a:lnSpc>
                  <a:spcPct val="100000"/>
                </a:lnSpc>
                <a:spcBef>
                  <a:spcPct val="20000"/>
                </a:spcBef>
                <a:buNone/>
              </a:pPr>
              <a:r>
                <a:rPr sz="2000" b="0" i="0" u="none" strike="noStrike" baseline="0">
                  <a:solidFill>
                    <a:schemeClr val="tx1"/>
                  </a:solidFill>
                  <a:latin typeface="Arial"/>
                </a:rPr>
                <a:t>Height of the rule in pixels</a:t>
              </a:r>
            </a:p>
          </p:txBody>
        </p:sp>
        <p:sp>
          <p:nvSpPr>
            <p:cNvPr id="26" name=""/>
            <p:cNvSpPr/>
            <p:nvPr/>
          </p:nvSpPr>
          <p:spPr>
            <a:xfrm>
              <a:off x="3276600" y="1981200"/>
              <a:ext cx="2590800" cy="0"/>
            </a:xfrm>
            <a:prstGeom prst="line"/>
            <a:noFill/>
            <a:ln w="12700">
              <a:solidFill>
                <a:schemeClr val="tx1"/>
              </a:solidFill>
              <a:headEnd type="none" w="sm" len="sm"/>
              <a:tailEnd type="none" w="sm" len="sm"/>
            </a:ln>
          </p:spPr>
        </p:sp>
        <p:sp>
          <p:nvSpPr>
            <p:cNvPr id="27" name=""/>
            <p:cNvSpPr/>
            <p:nvPr/>
          </p:nvSpPr>
          <p:spPr>
            <a:xfrm>
              <a:off x="5867400" y="1981200"/>
              <a:ext cx="0" cy="685800"/>
            </a:xfrm>
            <a:prstGeom prst="line"/>
            <a:noFill/>
            <a:ln w="12700">
              <a:solidFill>
                <a:schemeClr val="tx1"/>
              </a:solidFill>
              <a:headEnd type="none" w="sm" len="sm"/>
              <a:tailEnd type="none" w="sm" len="sm"/>
            </a:ln>
          </p:spPr>
        </p:sp>
        <p:sp>
          <p:nvSpPr>
            <p:cNvPr id="28" name=""/>
            <p:cNvSpPr/>
            <p:nvPr/>
          </p:nvSpPr>
          <p:spPr>
            <a:xfrm>
              <a:off x="3276600" y="2667000"/>
              <a:ext cx="2590800" cy="0"/>
            </a:xfrm>
            <a:prstGeom prst="line"/>
            <a:noFill/>
            <a:ln w="12700">
              <a:solidFill>
                <a:schemeClr val="tx1"/>
              </a:solidFill>
              <a:headEnd type="none" w="sm" len="sm"/>
              <a:tailEnd type="none" w="sm" len="sm"/>
            </a:ln>
          </p:spPr>
        </p:sp>
        <p:sp>
          <p:nvSpPr>
            <p:cNvPr id="29" name=""/>
            <p:cNvSpPr/>
            <p:nvPr/>
          </p:nvSpPr>
          <p:spPr>
            <a:xfrm>
              <a:off x="3276600" y="1981200"/>
              <a:ext cx="0" cy="685800"/>
            </a:xfrm>
            <a:prstGeom prst="line"/>
            <a:noFill/>
            <a:ln w="12700">
              <a:solidFill>
                <a:schemeClr val="tx1"/>
              </a:solidFill>
              <a:headEnd type="none" w="sm" len="sm"/>
              <a:tailEnd type="none" w="sm" len="sm"/>
            </a:ln>
          </p:spPr>
        </p:sp>
        <p:sp>
          <p:nvSpPr>
            <p:cNvPr id="30" name=""/>
            <p:cNvSpPr txBox="1"/>
            <p:nvPr/>
          </p:nvSpPr>
          <p:spPr>
            <a:xfrm>
              <a:off x="5867400" y="1981200"/>
              <a:ext cx="2590800" cy="685800"/>
            </a:xfrm>
            <a:prstGeom prst="rect"/>
            <a:solidFill>
              <a:schemeClr val="accent1"/>
            </a:solidFill>
          </p:spPr>
          <p:txBody>
            <a:bodyPr anchor="ctr"/>
            <a:lstStyle>
              <a:lvl1pPr lvl="0">
                <a:defRPr/>
              </a:lvl1pPr>
            </a:lstStyle>
            <a:p>
              <a:pPr lvl="0" algn="l" marL="0" indent="0">
                <a:lnSpc>
                  <a:spcPct val="100000"/>
                </a:lnSpc>
                <a:spcBef>
                  <a:spcPct val="20000"/>
                </a:spcBef>
                <a:buNone/>
              </a:pPr>
              <a:r>
                <a:rPr sz="2000" b="0" i="0" u="none" strike="noStrike" baseline="0">
                  <a:solidFill>
                    <a:schemeClr val="tx1"/>
                  </a:solidFill>
                  <a:latin typeface="Arial"/>
                </a:rPr>
                <a:t>2 pixels</a:t>
              </a:r>
            </a:p>
          </p:txBody>
        </p:sp>
        <p:sp>
          <p:nvSpPr>
            <p:cNvPr id="31" name=""/>
            <p:cNvSpPr/>
            <p:nvPr/>
          </p:nvSpPr>
          <p:spPr>
            <a:xfrm>
              <a:off x="5867400" y="1981200"/>
              <a:ext cx="2590800" cy="0"/>
            </a:xfrm>
            <a:prstGeom prst="line"/>
            <a:noFill/>
            <a:ln w="12700">
              <a:solidFill>
                <a:schemeClr val="tx1"/>
              </a:solidFill>
              <a:headEnd type="none" w="sm" len="sm"/>
              <a:tailEnd type="none" w="sm" len="sm"/>
            </a:ln>
          </p:spPr>
        </p:sp>
        <p:sp>
          <p:nvSpPr>
            <p:cNvPr id="32" name=""/>
            <p:cNvSpPr/>
            <p:nvPr/>
          </p:nvSpPr>
          <p:spPr>
            <a:xfrm>
              <a:off x="8458200" y="1981200"/>
              <a:ext cx="0" cy="685800"/>
            </a:xfrm>
            <a:prstGeom prst="line"/>
            <a:noFill/>
            <a:ln w="28575">
              <a:solidFill>
                <a:schemeClr val="tx1"/>
              </a:solidFill>
              <a:headEnd type="none" w="sm" len="sm"/>
              <a:tailEnd type="none" w="sm" len="sm"/>
            </a:ln>
          </p:spPr>
        </p:sp>
        <p:sp>
          <p:nvSpPr>
            <p:cNvPr id="33" name=""/>
            <p:cNvSpPr/>
            <p:nvPr/>
          </p:nvSpPr>
          <p:spPr>
            <a:xfrm>
              <a:off x="5867400" y="2667000"/>
              <a:ext cx="2590800" cy="0"/>
            </a:xfrm>
            <a:prstGeom prst="line"/>
            <a:noFill/>
            <a:ln w="12700">
              <a:solidFill>
                <a:schemeClr val="tx1"/>
              </a:solidFill>
              <a:headEnd type="none" w="sm" len="sm"/>
              <a:tailEnd type="none" w="sm" len="sm"/>
            </a:ln>
          </p:spPr>
        </p:sp>
        <p:sp>
          <p:nvSpPr>
            <p:cNvPr id="34" name=""/>
            <p:cNvSpPr/>
            <p:nvPr/>
          </p:nvSpPr>
          <p:spPr>
            <a:xfrm>
              <a:off x="5867400" y="1981200"/>
              <a:ext cx="0" cy="685800"/>
            </a:xfrm>
            <a:prstGeom prst="line"/>
            <a:noFill/>
            <a:ln w="12700">
              <a:solidFill>
                <a:schemeClr val="tx1"/>
              </a:solidFill>
              <a:headEnd type="none" w="sm" len="sm"/>
              <a:tailEnd type="none" w="sm" len="sm"/>
            </a:ln>
          </p:spPr>
        </p:sp>
        <p:sp>
          <p:nvSpPr>
            <p:cNvPr id="35" name=""/>
            <p:cNvSpPr txBox="1"/>
            <p:nvPr/>
          </p:nvSpPr>
          <p:spPr>
            <a:xfrm>
              <a:off x="685800" y="2667000"/>
              <a:ext cx="2590800" cy="914400"/>
            </a:xfrm>
            <a:prstGeom prst="rect"/>
            <a:solidFill>
              <a:schemeClr val="accent1"/>
            </a:solidFill>
          </p:spPr>
          <p:txBody>
            <a:bodyPr anchor="ctr"/>
            <a:lstStyle>
              <a:lvl1pPr lvl="0">
                <a:defRPr/>
              </a:lvl1pPr>
            </a:lstStyle>
            <a:p>
              <a:pPr lvl="0" algn="l" marL="0" indent="0">
                <a:lnSpc>
                  <a:spcPct val="100000"/>
                </a:lnSpc>
                <a:spcBef>
                  <a:spcPct val="20000"/>
                </a:spcBef>
                <a:buNone/>
              </a:pPr>
              <a:r>
                <a:rPr sz="2000" b="0" i="0" u="none" strike="noStrike" baseline="0">
                  <a:solidFill>
                    <a:schemeClr val="tx1"/>
                  </a:solidFill>
                  <a:latin typeface="Arial"/>
                </a:rPr>
                <a:t>WIDTH</a:t>
              </a:r>
            </a:p>
          </p:txBody>
        </p:sp>
        <p:sp>
          <p:nvSpPr>
            <p:cNvPr id="36" name=""/>
            <p:cNvSpPr/>
            <p:nvPr/>
          </p:nvSpPr>
          <p:spPr>
            <a:xfrm>
              <a:off x="685800" y="2667000"/>
              <a:ext cx="2590800" cy="0"/>
            </a:xfrm>
            <a:prstGeom prst="line"/>
            <a:noFill/>
            <a:ln w="12700">
              <a:solidFill>
                <a:schemeClr val="tx1"/>
              </a:solidFill>
              <a:headEnd type="none" w="sm" len="sm"/>
              <a:tailEnd type="none" w="sm" len="sm"/>
            </a:ln>
          </p:spPr>
        </p:sp>
        <p:sp>
          <p:nvSpPr>
            <p:cNvPr id="37" name=""/>
            <p:cNvSpPr/>
            <p:nvPr/>
          </p:nvSpPr>
          <p:spPr>
            <a:xfrm>
              <a:off x="3276600" y="2667000"/>
              <a:ext cx="0" cy="914400"/>
            </a:xfrm>
            <a:prstGeom prst="line"/>
            <a:noFill/>
            <a:ln w="12700">
              <a:solidFill>
                <a:schemeClr val="tx1"/>
              </a:solidFill>
              <a:headEnd type="none" w="sm" len="sm"/>
              <a:tailEnd type="none" w="sm" len="sm"/>
            </a:ln>
          </p:spPr>
        </p:sp>
        <p:sp>
          <p:nvSpPr>
            <p:cNvPr id="38" name=""/>
            <p:cNvSpPr/>
            <p:nvPr/>
          </p:nvSpPr>
          <p:spPr>
            <a:xfrm>
              <a:off x="685800" y="3581400"/>
              <a:ext cx="2590800" cy="0"/>
            </a:xfrm>
            <a:prstGeom prst="line"/>
            <a:noFill/>
            <a:ln w="12700">
              <a:solidFill>
                <a:schemeClr val="tx1"/>
              </a:solidFill>
              <a:headEnd type="none" w="sm" len="sm"/>
              <a:tailEnd type="none" w="sm" len="sm"/>
            </a:ln>
          </p:spPr>
        </p:sp>
        <p:sp>
          <p:nvSpPr>
            <p:cNvPr id="39" name=""/>
            <p:cNvSpPr/>
            <p:nvPr/>
          </p:nvSpPr>
          <p:spPr>
            <a:xfrm>
              <a:off x="685800" y="2667000"/>
              <a:ext cx="0" cy="914400"/>
            </a:xfrm>
            <a:prstGeom prst="line"/>
            <a:noFill/>
            <a:ln w="28575">
              <a:solidFill>
                <a:schemeClr val="tx1"/>
              </a:solidFill>
              <a:headEnd type="none" w="sm" len="sm"/>
              <a:tailEnd type="none" w="sm" len="sm"/>
            </a:ln>
          </p:spPr>
        </p:sp>
        <p:sp>
          <p:nvSpPr>
            <p:cNvPr id="40" name=""/>
            <p:cNvSpPr txBox="1"/>
            <p:nvPr/>
          </p:nvSpPr>
          <p:spPr>
            <a:xfrm>
              <a:off x="3276600" y="2667000"/>
              <a:ext cx="2590800" cy="914400"/>
            </a:xfrm>
            <a:prstGeom prst="rect"/>
            <a:solidFill>
              <a:schemeClr val="accent1"/>
            </a:solidFill>
          </p:spPr>
          <p:txBody>
            <a:bodyPr anchor="ctr"/>
            <a:lstStyle>
              <a:lvl1pPr lvl="0">
                <a:defRPr/>
              </a:lvl1pPr>
            </a:lstStyle>
            <a:p>
              <a:pPr lvl="0" algn="l" marL="0" indent="0">
                <a:lnSpc>
                  <a:spcPct val="100000"/>
                </a:lnSpc>
                <a:spcBef>
                  <a:spcPct val="20000"/>
                </a:spcBef>
                <a:buNone/>
              </a:pPr>
              <a:r>
                <a:rPr sz="2000" b="0" i="0" u="none" strike="noStrike" baseline="0">
                  <a:solidFill>
                    <a:schemeClr val="tx1"/>
                  </a:solidFill>
                  <a:latin typeface="Arial"/>
                </a:rPr>
                <a:t>Width of the rule in pixels or percentage of screen width</a:t>
              </a:r>
            </a:p>
          </p:txBody>
        </p:sp>
        <p:sp>
          <p:nvSpPr>
            <p:cNvPr id="41" name=""/>
            <p:cNvSpPr/>
            <p:nvPr/>
          </p:nvSpPr>
          <p:spPr>
            <a:xfrm>
              <a:off x="3276600" y="2667000"/>
              <a:ext cx="2590800" cy="0"/>
            </a:xfrm>
            <a:prstGeom prst="line"/>
            <a:noFill/>
            <a:ln w="12700">
              <a:solidFill>
                <a:schemeClr val="tx1"/>
              </a:solidFill>
              <a:headEnd type="none" w="sm" len="sm"/>
              <a:tailEnd type="none" w="sm" len="sm"/>
            </a:ln>
          </p:spPr>
        </p:sp>
        <p:sp>
          <p:nvSpPr>
            <p:cNvPr id="42" name=""/>
            <p:cNvSpPr/>
            <p:nvPr/>
          </p:nvSpPr>
          <p:spPr>
            <a:xfrm>
              <a:off x="5867400" y="2667000"/>
              <a:ext cx="0" cy="914400"/>
            </a:xfrm>
            <a:prstGeom prst="line"/>
            <a:noFill/>
            <a:ln w="12700">
              <a:solidFill>
                <a:schemeClr val="tx1"/>
              </a:solidFill>
              <a:headEnd type="none" w="sm" len="sm"/>
              <a:tailEnd type="none" w="sm" len="sm"/>
            </a:ln>
          </p:spPr>
        </p:sp>
        <p:sp>
          <p:nvSpPr>
            <p:cNvPr id="43" name=""/>
            <p:cNvSpPr/>
            <p:nvPr/>
          </p:nvSpPr>
          <p:spPr>
            <a:xfrm>
              <a:off x="3276600" y="3581400"/>
              <a:ext cx="2590800" cy="0"/>
            </a:xfrm>
            <a:prstGeom prst="line"/>
            <a:noFill/>
            <a:ln w="12700">
              <a:solidFill>
                <a:schemeClr val="tx1"/>
              </a:solidFill>
              <a:headEnd type="none" w="sm" len="sm"/>
              <a:tailEnd type="none" w="sm" len="sm"/>
            </a:ln>
          </p:spPr>
        </p:sp>
        <p:sp>
          <p:nvSpPr>
            <p:cNvPr id="44" name=""/>
            <p:cNvSpPr/>
            <p:nvPr/>
          </p:nvSpPr>
          <p:spPr>
            <a:xfrm>
              <a:off x="3276600" y="2667000"/>
              <a:ext cx="0" cy="914400"/>
            </a:xfrm>
            <a:prstGeom prst="line"/>
            <a:noFill/>
            <a:ln w="12700">
              <a:solidFill>
                <a:schemeClr val="tx1"/>
              </a:solidFill>
              <a:headEnd type="none" w="sm" len="sm"/>
              <a:tailEnd type="none" w="sm" len="sm"/>
            </a:ln>
          </p:spPr>
        </p:sp>
        <p:sp>
          <p:nvSpPr>
            <p:cNvPr id="45" name=""/>
            <p:cNvSpPr txBox="1"/>
            <p:nvPr/>
          </p:nvSpPr>
          <p:spPr>
            <a:xfrm>
              <a:off x="5867400" y="2667000"/>
              <a:ext cx="2590800" cy="914400"/>
            </a:xfrm>
            <a:prstGeom prst="rect"/>
            <a:solidFill>
              <a:schemeClr val="accent1"/>
            </a:solidFill>
          </p:spPr>
          <p:txBody>
            <a:bodyPr anchor="ctr"/>
            <a:lstStyle>
              <a:lvl1pPr lvl="0">
                <a:defRPr/>
              </a:lvl1pPr>
            </a:lstStyle>
            <a:p>
              <a:pPr lvl="0" algn="l" marL="0" indent="0">
                <a:lnSpc>
                  <a:spcPct val="100000"/>
                </a:lnSpc>
                <a:spcBef>
                  <a:spcPct val="20000"/>
                </a:spcBef>
                <a:buNone/>
              </a:pPr>
              <a:r>
                <a:rPr sz="2000" b="0" i="0" u="none" strike="noStrike" baseline="0">
                  <a:solidFill>
                    <a:schemeClr val="tx1"/>
                  </a:solidFill>
                  <a:latin typeface="Arial"/>
                </a:rPr>
                <a:t>100%</a:t>
              </a:r>
            </a:p>
          </p:txBody>
        </p:sp>
        <p:sp>
          <p:nvSpPr>
            <p:cNvPr id="46" name=""/>
            <p:cNvSpPr/>
            <p:nvPr/>
          </p:nvSpPr>
          <p:spPr>
            <a:xfrm>
              <a:off x="5867400" y="2667000"/>
              <a:ext cx="2590800" cy="0"/>
            </a:xfrm>
            <a:prstGeom prst="line"/>
            <a:noFill/>
            <a:ln w="12700">
              <a:solidFill>
                <a:schemeClr val="tx1"/>
              </a:solidFill>
              <a:headEnd type="none" w="sm" len="sm"/>
              <a:tailEnd type="none" w="sm" len="sm"/>
            </a:ln>
          </p:spPr>
        </p:sp>
        <p:sp>
          <p:nvSpPr>
            <p:cNvPr id="47" name=""/>
            <p:cNvSpPr/>
            <p:nvPr/>
          </p:nvSpPr>
          <p:spPr>
            <a:xfrm>
              <a:off x="8458200" y="2667000"/>
              <a:ext cx="0" cy="914400"/>
            </a:xfrm>
            <a:prstGeom prst="line"/>
            <a:noFill/>
            <a:ln w="28575">
              <a:solidFill>
                <a:schemeClr val="tx1"/>
              </a:solidFill>
              <a:headEnd type="none" w="sm" len="sm"/>
              <a:tailEnd type="none" w="sm" len="sm"/>
            </a:ln>
          </p:spPr>
        </p:sp>
        <p:sp>
          <p:nvSpPr>
            <p:cNvPr id="48" name=""/>
            <p:cNvSpPr/>
            <p:nvPr/>
          </p:nvSpPr>
          <p:spPr>
            <a:xfrm>
              <a:off x="5867400" y="3581400"/>
              <a:ext cx="2590800" cy="0"/>
            </a:xfrm>
            <a:prstGeom prst="line"/>
            <a:noFill/>
            <a:ln w="12700">
              <a:solidFill>
                <a:schemeClr val="tx1"/>
              </a:solidFill>
              <a:headEnd type="none" w="sm" len="sm"/>
              <a:tailEnd type="none" w="sm" len="sm"/>
            </a:ln>
          </p:spPr>
        </p:sp>
        <p:sp>
          <p:nvSpPr>
            <p:cNvPr id="49" name=""/>
            <p:cNvSpPr/>
            <p:nvPr/>
          </p:nvSpPr>
          <p:spPr>
            <a:xfrm>
              <a:off x="5867400" y="2667000"/>
              <a:ext cx="0" cy="914400"/>
            </a:xfrm>
            <a:prstGeom prst="line"/>
            <a:noFill/>
            <a:ln w="12700">
              <a:solidFill>
                <a:schemeClr val="tx1"/>
              </a:solidFill>
              <a:headEnd type="none" w="sm" len="sm"/>
              <a:tailEnd type="none" w="sm" len="sm"/>
            </a:ln>
          </p:spPr>
        </p:sp>
        <p:sp>
          <p:nvSpPr>
            <p:cNvPr id="50" name=""/>
            <p:cNvSpPr txBox="1"/>
            <p:nvPr/>
          </p:nvSpPr>
          <p:spPr>
            <a:xfrm>
              <a:off x="685800" y="3581400"/>
              <a:ext cx="2590800" cy="914400"/>
            </a:xfrm>
            <a:prstGeom prst="rect"/>
            <a:solidFill>
              <a:schemeClr val="accent1"/>
            </a:solidFill>
          </p:spPr>
          <p:txBody>
            <a:bodyPr anchor="ctr"/>
            <a:lstStyle>
              <a:lvl1pPr lvl="0">
                <a:defRPr/>
              </a:lvl1pPr>
            </a:lstStyle>
            <a:p>
              <a:pPr lvl="0" algn="l" marL="0" indent="0">
                <a:lnSpc>
                  <a:spcPct val="100000"/>
                </a:lnSpc>
                <a:spcBef>
                  <a:spcPct val="20000"/>
                </a:spcBef>
                <a:buNone/>
              </a:pPr>
              <a:r>
                <a:rPr sz="2000" b="0" i="0" u="none" strike="noStrike" baseline="0">
                  <a:solidFill>
                    <a:schemeClr val="tx1"/>
                  </a:solidFill>
                  <a:latin typeface="Arial"/>
                </a:rPr>
                <a:t>NOSHADE</a:t>
              </a:r>
            </a:p>
          </p:txBody>
        </p:sp>
        <p:sp>
          <p:nvSpPr>
            <p:cNvPr id="51" name=""/>
            <p:cNvSpPr/>
            <p:nvPr/>
          </p:nvSpPr>
          <p:spPr>
            <a:xfrm>
              <a:off x="685800" y="3581400"/>
              <a:ext cx="2590800" cy="0"/>
            </a:xfrm>
            <a:prstGeom prst="line"/>
            <a:noFill/>
            <a:ln w="12700">
              <a:solidFill>
                <a:schemeClr val="tx1"/>
              </a:solidFill>
              <a:headEnd type="none" w="sm" len="sm"/>
              <a:tailEnd type="none" w="sm" len="sm"/>
            </a:ln>
          </p:spPr>
        </p:sp>
        <p:sp>
          <p:nvSpPr>
            <p:cNvPr id="52" name=""/>
            <p:cNvSpPr/>
            <p:nvPr/>
          </p:nvSpPr>
          <p:spPr>
            <a:xfrm>
              <a:off x="3276600" y="3581400"/>
              <a:ext cx="0" cy="914400"/>
            </a:xfrm>
            <a:prstGeom prst="line"/>
            <a:noFill/>
            <a:ln w="12700">
              <a:solidFill>
                <a:schemeClr val="tx1"/>
              </a:solidFill>
              <a:headEnd type="none" w="sm" len="sm"/>
              <a:tailEnd type="none" w="sm" len="sm"/>
            </a:ln>
          </p:spPr>
        </p:sp>
        <p:sp>
          <p:nvSpPr>
            <p:cNvPr id="53" name=""/>
            <p:cNvSpPr/>
            <p:nvPr/>
          </p:nvSpPr>
          <p:spPr>
            <a:xfrm>
              <a:off x="685800" y="4495800"/>
              <a:ext cx="2590800" cy="0"/>
            </a:xfrm>
            <a:prstGeom prst="line"/>
            <a:noFill/>
            <a:ln w="12700">
              <a:solidFill>
                <a:schemeClr val="tx1"/>
              </a:solidFill>
              <a:headEnd type="none" w="sm" len="sm"/>
              <a:tailEnd type="none" w="sm" len="sm"/>
            </a:ln>
          </p:spPr>
        </p:sp>
        <p:sp>
          <p:nvSpPr>
            <p:cNvPr id="54" name=""/>
            <p:cNvSpPr/>
            <p:nvPr/>
          </p:nvSpPr>
          <p:spPr>
            <a:xfrm>
              <a:off x="685800" y="3581400"/>
              <a:ext cx="0" cy="914400"/>
            </a:xfrm>
            <a:prstGeom prst="line"/>
            <a:noFill/>
            <a:ln w="28575">
              <a:solidFill>
                <a:schemeClr val="tx1"/>
              </a:solidFill>
              <a:headEnd type="none" w="sm" len="sm"/>
              <a:tailEnd type="none" w="sm" len="sm"/>
            </a:ln>
          </p:spPr>
        </p:sp>
        <p:sp>
          <p:nvSpPr>
            <p:cNvPr id="55" name=""/>
            <p:cNvSpPr txBox="1"/>
            <p:nvPr/>
          </p:nvSpPr>
          <p:spPr>
            <a:xfrm>
              <a:off x="3276600" y="3581400"/>
              <a:ext cx="2590800" cy="914400"/>
            </a:xfrm>
            <a:prstGeom prst="rect"/>
            <a:solidFill>
              <a:schemeClr val="accent1"/>
            </a:solidFill>
          </p:spPr>
          <p:txBody>
            <a:bodyPr anchor="ctr"/>
            <a:lstStyle>
              <a:lvl1pPr lvl="0">
                <a:defRPr/>
              </a:lvl1pPr>
            </a:lstStyle>
            <a:p>
              <a:pPr lvl="0" algn="l" marL="0" indent="0">
                <a:lnSpc>
                  <a:spcPct val="100000"/>
                </a:lnSpc>
                <a:spcBef>
                  <a:spcPct val="20000"/>
                </a:spcBef>
                <a:buNone/>
              </a:pPr>
              <a:r>
                <a:rPr sz="2000" b="0" i="0" u="none" strike="noStrike" baseline="0">
                  <a:solidFill>
                    <a:schemeClr val="tx1"/>
                  </a:solidFill>
                  <a:latin typeface="Arial"/>
                </a:rPr>
                <a:t>Draw the rule with a flat look instead of a 3D look</a:t>
              </a:r>
            </a:p>
          </p:txBody>
        </p:sp>
        <p:sp>
          <p:nvSpPr>
            <p:cNvPr id="56" name=""/>
            <p:cNvSpPr/>
            <p:nvPr/>
          </p:nvSpPr>
          <p:spPr>
            <a:xfrm>
              <a:off x="3276600" y="3581400"/>
              <a:ext cx="2590800" cy="0"/>
            </a:xfrm>
            <a:prstGeom prst="line"/>
            <a:noFill/>
            <a:ln w="12700">
              <a:solidFill>
                <a:schemeClr val="tx1"/>
              </a:solidFill>
              <a:headEnd type="none" w="sm" len="sm"/>
              <a:tailEnd type="none" w="sm" len="sm"/>
            </a:ln>
          </p:spPr>
        </p:sp>
        <p:sp>
          <p:nvSpPr>
            <p:cNvPr id="57" name=""/>
            <p:cNvSpPr/>
            <p:nvPr/>
          </p:nvSpPr>
          <p:spPr>
            <a:xfrm>
              <a:off x="5867400" y="3581400"/>
              <a:ext cx="0" cy="914400"/>
            </a:xfrm>
            <a:prstGeom prst="line"/>
            <a:noFill/>
            <a:ln w="12700">
              <a:solidFill>
                <a:schemeClr val="tx1"/>
              </a:solidFill>
              <a:headEnd type="none" w="sm" len="sm"/>
              <a:tailEnd type="none" w="sm" len="sm"/>
            </a:ln>
          </p:spPr>
        </p:sp>
        <p:sp>
          <p:nvSpPr>
            <p:cNvPr id="58" name=""/>
            <p:cNvSpPr/>
            <p:nvPr/>
          </p:nvSpPr>
          <p:spPr>
            <a:xfrm>
              <a:off x="3276600" y="4495800"/>
              <a:ext cx="2590800" cy="0"/>
            </a:xfrm>
            <a:prstGeom prst="line"/>
            <a:noFill/>
            <a:ln w="12700">
              <a:solidFill>
                <a:schemeClr val="tx1"/>
              </a:solidFill>
              <a:headEnd type="none" w="sm" len="sm"/>
              <a:tailEnd type="none" w="sm" len="sm"/>
            </a:ln>
          </p:spPr>
        </p:sp>
        <p:sp>
          <p:nvSpPr>
            <p:cNvPr id="59" name=""/>
            <p:cNvSpPr/>
            <p:nvPr/>
          </p:nvSpPr>
          <p:spPr>
            <a:xfrm>
              <a:off x="3276600" y="3581400"/>
              <a:ext cx="0" cy="914400"/>
            </a:xfrm>
            <a:prstGeom prst="line"/>
            <a:noFill/>
            <a:ln w="12700">
              <a:solidFill>
                <a:schemeClr val="tx1"/>
              </a:solidFill>
              <a:headEnd type="none" w="sm" len="sm"/>
              <a:tailEnd type="none" w="sm" len="sm"/>
            </a:ln>
          </p:spPr>
        </p:sp>
        <p:sp>
          <p:nvSpPr>
            <p:cNvPr id="60" name=""/>
            <p:cNvSpPr txBox="1"/>
            <p:nvPr/>
          </p:nvSpPr>
          <p:spPr>
            <a:xfrm>
              <a:off x="5867400" y="3581400"/>
              <a:ext cx="2590800" cy="914400"/>
            </a:xfrm>
            <a:prstGeom prst="rect"/>
            <a:solidFill>
              <a:schemeClr val="accent1"/>
            </a:solidFill>
          </p:spPr>
          <p:txBody>
            <a:bodyPr anchor="ctr"/>
            <a:lstStyle>
              <a:lvl1pPr lvl="0">
                <a:defRPr/>
              </a:lvl1pPr>
            </a:lstStyle>
            <a:p>
              <a:pPr lvl="0" algn="l" marL="0" indent="0">
                <a:lnSpc>
                  <a:spcPct val="100000"/>
                </a:lnSpc>
                <a:spcBef>
                  <a:spcPct val="20000"/>
                </a:spcBef>
                <a:buNone/>
              </a:pPr>
              <a:r>
                <a:rPr sz="2000" b="0" i="0" u="none" strike="noStrike" baseline="0">
                  <a:solidFill>
                    <a:schemeClr val="tx1"/>
                  </a:solidFill>
                  <a:latin typeface="Arial"/>
                </a:rPr>
                <a:t>Not set</a:t>
              </a:r>
            </a:p>
            <a:p>
              <a:pPr lvl="0" algn="l" marL="0" indent="0">
                <a:lnSpc>
                  <a:spcPct val="100000"/>
                </a:lnSpc>
                <a:spcBef>
                  <a:spcPct val="20000"/>
                </a:spcBef>
                <a:buNone/>
              </a:pPr>
              <a:r>
                <a:rPr sz="2000" b="0" i="0" u="none" strike="noStrike" baseline="0">
                  <a:solidFill>
                    <a:schemeClr val="tx1"/>
                  </a:solidFill>
                  <a:latin typeface="Arial"/>
                </a:rPr>
                <a:t>(3D look)</a:t>
              </a:r>
            </a:p>
          </p:txBody>
        </p:sp>
        <p:sp>
          <p:nvSpPr>
            <p:cNvPr id="61" name=""/>
            <p:cNvSpPr/>
            <p:nvPr/>
          </p:nvSpPr>
          <p:spPr>
            <a:xfrm>
              <a:off x="5867400" y="3581400"/>
              <a:ext cx="2590800" cy="0"/>
            </a:xfrm>
            <a:prstGeom prst="line"/>
            <a:noFill/>
            <a:ln w="12700">
              <a:solidFill>
                <a:schemeClr val="tx1"/>
              </a:solidFill>
              <a:headEnd type="none" w="sm" len="sm"/>
              <a:tailEnd type="none" w="sm" len="sm"/>
            </a:ln>
          </p:spPr>
        </p:sp>
        <p:sp>
          <p:nvSpPr>
            <p:cNvPr id="62" name=""/>
            <p:cNvSpPr/>
            <p:nvPr/>
          </p:nvSpPr>
          <p:spPr>
            <a:xfrm>
              <a:off x="8458200" y="3581400"/>
              <a:ext cx="0" cy="914400"/>
            </a:xfrm>
            <a:prstGeom prst="line"/>
            <a:noFill/>
            <a:ln w="28575">
              <a:solidFill>
                <a:schemeClr val="tx1"/>
              </a:solidFill>
              <a:headEnd type="none" w="sm" len="sm"/>
              <a:tailEnd type="none" w="sm" len="sm"/>
            </a:ln>
          </p:spPr>
        </p:sp>
        <p:sp>
          <p:nvSpPr>
            <p:cNvPr id="63" name=""/>
            <p:cNvSpPr/>
            <p:nvPr/>
          </p:nvSpPr>
          <p:spPr>
            <a:xfrm>
              <a:off x="5867400" y="4495800"/>
              <a:ext cx="2590800" cy="0"/>
            </a:xfrm>
            <a:prstGeom prst="line"/>
            <a:noFill/>
            <a:ln w="12700">
              <a:solidFill>
                <a:schemeClr val="tx1"/>
              </a:solidFill>
              <a:headEnd type="none" w="sm" len="sm"/>
              <a:tailEnd type="none" w="sm" len="sm"/>
            </a:ln>
          </p:spPr>
        </p:sp>
        <p:sp>
          <p:nvSpPr>
            <p:cNvPr id="64" name=""/>
            <p:cNvSpPr/>
            <p:nvPr/>
          </p:nvSpPr>
          <p:spPr>
            <a:xfrm>
              <a:off x="5867400" y="3581400"/>
              <a:ext cx="0" cy="914400"/>
            </a:xfrm>
            <a:prstGeom prst="line"/>
            <a:noFill/>
            <a:ln w="12700">
              <a:solidFill>
                <a:schemeClr val="tx1"/>
              </a:solidFill>
              <a:headEnd type="none" w="sm" len="sm"/>
              <a:tailEnd type="none" w="sm" len="sm"/>
            </a:ln>
          </p:spPr>
        </p:sp>
        <p:sp>
          <p:nvSpPr>
            <p:cNvPr id="65" name=""/>
            <p:cNvSpPr txBox="1"/>
            <p:nvPr/>
          </p:nvSpPr>
          <p:spPr>
            <a:xfrm>
              <a:off x="685800" y="4495800"/>
              <a:ext cx="2590800" cy="685800"/>
            </a:xfrm>
            <a:prstGeom prst="rect"/>
            <a:solidFill>
              <a:schemeClr val="accent1"/>
            </a:solidFill>
          </p:spPr>
          <p:txBody>
            <a:bodyPr anchor="ctr"/>
            <a:lstStyle>
              <a:lvl1pPr lvl="0">
                <a:defRPr/>
              </a:lvl1pPr>
            </a:lstStyle>
            <a:p>
              <a:pPr lvl="0" algn="l" marL="0" indent="0">
                <a:lnSpc>
                  <a:spcPct val="100000"/>
                </a:lnSpc>
                <a:spcBef>
                  <a:spcPct val="20000"/>
                </a:spcBef>
                <a:buNone/>
              </a:pPr>
              <a:r>
                <a:rPr sz="2000" b="0" i="0" u="none" strike="noStrike" baseline="0">
                  <a:solidFill>
                    <a:schemeClr val="tx1"/>
                  </a:solidFill>
                  <a:latin typeface="Arial"/>
                </a:rPr>
                <a:t>ALIGN</a:t>
              </a:r>
            </a:p>
          </p:txBody>
        </p:sp>
        <p:sp>
          <p:nvSpPr>
            <p:cNvPr id="66" name=""/>
            <p:cNvSpPr/>
            <p:nvPr/>
          </p:nvSpPr>
          <p:spPr>
            <a:xfrm>
              <a:off x="685800" y="4495800"/>
              <a:ext cx="2590800" cy="0"/>
            </a:xfrm>
            <a:prstGeom prst="line"/>
            <a:noFill/>
            <a:ln w="12700">
              <a:solidFill>
                <a:schemeClr val="tx1"/>
              </a:solidFill>
              <a:headEnd type="none" w="sm" len="sm"/>
              <a:tailEnd type="none" w="sm" len="sm"/>
            </a:ln>
          </p:spPr>
        </p:sp>
        <p:sp>
          <p:nvSpPr>
            <p:cNvPr id="67" name=""/>
            <p:cNvSpPr/>
            <p:nvPr/>
          </p:nvSpPr>
          <p:spPr>
            <a:xfrm>
              <a:off x="3276600" y="4495800"/>
              <a:ext cx="0" cy="685800"/>
            </a:xfrm>
            <a:prstGeom prst="line"/>
            <a:noFill/>
            <a:ln w="12700">
              <a:solidFill>
                <a:schemeClr val="tx1"/>
              </a:solidFill>
              <a:headEnd type="none" w="sm" len="sm"/>
              <a:tailEnd type="none" w="sm" len="sm"/>
            </a:ln>
          </p:spPr>
        </p:sp>
        <p:sp>
          <p:nvSpPr>
            <p:cNvPr id="68" name=""/>
            <p:cNvSpPr/>
            <p:nvPr/>
          </p:nvSpPr>
          <p:spPr>
            <a:xfrm>
              <a:off x="685800" y="5181600"/>
              <a:ext cx="2590800" cy="0"/>
            </a:xfrm>
            <a:prstGeom prst="line"/>
            <a:noFill/>
            <a:ln w="12700">
              <a:solidFill>
                <a:schemeClr val="tx1"/>
              </a:solidFill>
              <a:headEnd type="none" w="sm" len="sm"/>
              <a:tailEnd type="none" w="sm" len="sm"/>
            </a:ln>
          </p:spPr>
        </p:sp>
        <p:sp>
          <p:nvSpPr>
            <p:cNvPr id="69" name=""/>
            <p:cNvSpPr/>
            <p:nvPr/>
          </p:nvSpPr>
          <p:spPr>
            <a:xfrm>
              <a:off x="685800" y="4495800"/>
              <a:ext cx="0" cy="685800"/>
            </a:xfrm>
            <a:prstGeom prst="line"/>
            <a:noFill/>
            <a:ln w="28575">
              <a:solidFill>
                <a:schemeClr val="tx1"/>
              </a:solidFill>
              <a:headEnd type="none" w="sm" len="sm"/>
              <a:tailEnd type="none" w="sm" len="sm"/>
            </a:ln>
          </p:spPr>
        </p:sp>
        <p:sp>
          <p:nvSpPr>
            <p:cNvPr id="70" name=""/>
            <p:cNvSpPr txBox="1"/>
            <p:nvPr/>
          </p:nvSpPr>
          <p:spPr>
            <a:xfrm>
              <a:off x="3276600" y="4495800"/>
              <a:ext cx="2590800" cy="685800"/>
            </a:xfrm>
            <a:prstGeom prst="rect"/>
            <a:solidFill>
              <a:schemeClr val="accent1"/>
            </a:solidFill>
          </p:spPr>
          <p:txBody>
            <a:bodyPr anchor="ctr"/>
            <a:lstStyle>
              <a:lvl1pPr lvl="0">
                <a:defRPr/>
              </a:lvl1pPr>
            </a:lstStyle>
            <a:p>
              <a:pPr lvl="0" algn="l" marL="0" indent="0">
                <a:lnSpc>
                  <a:spcPct val="100000"/>
                </a:lnSpc>
                <a:spcBef>
                  <a:spcPct val="20000"/>
                </a:spcBef>
                <a:buNone/>
              </a:pPr>
              <a:r>
                <a:rPr sz="2000" b="0" i="0" u="none" strike="noStrike" baseline="0">
                  <a:solidFill>
                    <a:schemeClr val="tx1"/>
                  </a:solidFill>
                  <a:latin typeface="Arial"/>
                </a:rPr>
                <a:t>Aligns the line (Left, Center, Right)</a:t>
              </a:r>
            </a:p>
          </p:txBody>
        </p:sp>
        <p:sp>
          <p:nvSpPr>
            <p:cNvPr id="71" name=""/>
            <p:cNvSpPr/>
            <p:nvPr/>
          </p:nvSpPr>
          <p:spPr>
            <a:xfrm>
              <a:off x="3276600" y="4495800"/>
              <a:ext cx="2590800" cy="0"/>
            </a:xfrm>
            <a:prstGeom prst="line"/>
            <a:noFill/>
            <a:ln w="12700">
              <a:solidFill>
                <a:schemeClr val="tx1"/>
              </a:solidFill>
              <a:headEnd type="none" w="sm" len="sm"/>
              <a:tailEnd type="none" w="sm" len="sm"/>
            </a:ln>
          </p:spPr>
        </p:sp>
        <p:sp>
          <p:nvSpPr>
            <p:cNvPr id="72" name=""/>
            <p:cNvSpPr/>
            <p:nvPr/>
          </p:nvSpPr>
          <p:spPr>
            <a:xfrm>
              <a:off x="5867400" y="4495800"/>
              <a:ext cx="0" cy="685800"/>
            </a:xfrm>
            <a:prstGeom prst="line"/>
            <a:noFill/>
            <a:ln w="12700">
              <a:solidFill>
                <a:schemeClr val="tx1"/>
              </a:solidFill>
              <a:headEnd type="none" w="sm" len="sm"/>
              <a:tailEnd type="none" w="sm" len="sm"/>
            </a:ln>
          </p:spPr>
        </p:sp>
        <p:sp>
          <p:nvSpPr>
            <p:cNvPr id="73" name=""/>
            <p:cNvSpPr/>
            <p:nvPr/>
          </p:nvSpPr>
          <p:spPr>
            <a:xfrm>
              <a:off x="3276600" y="5181600"/>
              <a:ext cx="2590800" cy="0"/>
            </a:xfrm>
            <a:prstGeom prst="line"/>
            <a:noFill/>
            <a:ln w="12700">
              <a:solidFill>
                <a:schemeClr val="tx1"/>
              </a:solidFill>
              <a:headEnd type="none" w="sm" len="sm"/>
              <a:tailEnd type="none" w="sm" len="sm"/>
            </a:ln>
          </p:spPr>
        </p:sp>
        <p:sp>
          <p:nvSpPr>
            <p:cNvPr id="74" name=""/>
            <p:cNvSpPr/>
            <p:nvPr/>
          </p:nvSpPr>
          <p:spPr>
            <a:xfrm>
              <a:off x="3276600" y="4495800"/>
              <a:ext cx="0" cy="685800"/>
            </a:xfrm>
            <a:prstGeom prst="line"/>
            <a:noFill/>
            <a:ln w="12700">
              <a:solidFill>
                <a:schemeClr val="tx1"/>
              </a:solidFill>
              <a:headEnd type="none" w="sm" len="sm"/>
              <a:tailEnd type="none" w="sm" len="sm"/>
            </a:ln>
          </p:spPr>
        </p:sp>
        <p:sp>
          <p:nvSpPr>
            <p:cNvPr id="75" name=""/>
            <p:cNvSpPr txBox="1"/>
            <p:nvPr/>
          </p:nvSpPr>
          <p:spPr>
            <a:xfrm>
              <a:off x="5867400" y="4495800"/>
              <a:ext cx="2590800" cy="685800"/>
            </a:xfrm>
            <a:prstGeom prst="rect"/>
            <a:solidFill>
              <a:schemeClr val="accent1"/>
            </a:solidFill>
          </p:spPr>
          <p:txBody>
            <a:bodyPr anchor="ctr"/>
            <a:lstStyle>
              <a:lvl1pPr lvl="0">
                <a:defRPr/>
              </a:lvl1pPr>
            </a:lstStyle>
            <a:p>
              <a:pPr lvl="0" algn="l" marL="0" indent="0">
                <a:lnSpc>
                  <a:spcPct val="100000"/>
                </a:lnSpc>
                <a:spcBef>
                  <a:spcPct val="20000"/>
                </a:spcBef>
                <a:buNone/>
              </a:pPr>
              <a:r>
                <a:rPr sz="2000" b="0" i="0" u="none" strike="noStrike" baseline="0">
                  <a:solidFill>
                    <a:schemeClr val="tx1"/>
                  </a:solidFill>
                  <a:latin typeface="Arial"/>
                </a:rPr>
                <a:t>Center</a:t>
              </a:r>
            </a:p>
          </p:txBody>
        </p:sp>
        <p:sp>
          <p:nvSpPr>
            <p:cNvPr id="76" name=""/>
            <p:cNvSpPr/>
            <p:nvPr/>
          </p:nvSpPr>
          <p:spPr>
            <a:xfrm>
              <a:off x="5867400" y="4495800"/>
              <a:ext cx="2590800" cy="0"/>
            </a:xfrm>
            <a:prstGeom prst="line"/>
            <a:noFill/>
            <a:ln w="12700">
              <a:solidFill>
                <a:schemeClr val="tx1"/>
              </a:solidFill>
              <a:headEnd type="none" w="sm" len="sm"/>
              <a:tailEnd type="none" w="sm" len="sm"/>
            </a:ln>
          </p:spPr>
        </p:sp>
        <p:sp>
          <p:nvSpPr>
            <p:cNvPr id="77" name=""/>
            <p:cNvSpPr/>
            <p:nvPr/>
          </p:nvSpPr>
          <p:spPr>
            <a:xfrm>
              <a:off x="8458200" y="4495800"/>
              <a:ext cx="0" cy="685800"/>
            </a:xfrm>
            <a:prstGeom prst="line"/>
            <a:noFill/>
            <a:ln w="28575">
              <a:solidFill>
                <a:schemeClr val="tx1"/>
              </a:solidFill>
              <a:headEnd type="none" w="sm" len="sm"/>
              <a:tailEnd type="none" w="sm" len="sm"/>
            </a:ln>
          </p:spPr>
        </p:sp>
        <p:sp>
          <p:nvSpPr>
            <p:cNvPr id="78" name=""/>
            <p:cNvSpPr/>
            <p:nvPr/>
          </p:nvSpPr>
          <p:spPr>
            <a:xfrm>
              <a:off x="5867400" y="5181600"/>
              <a:ext cx="2590800" cy="0"/>
            </a:xfrm>
            <a:prstGeom prst="line"/>
            <a:noFill/>
            <a:ln w="12700">
              <a:solidFill>
                <a:schemeClr val="tx1"/>
              </a:solidFill>
              <a:headEnd type="none" w="sm" len="sm"/>
              <a:tailEnd type="none" w="sm" len="sm"/>
            </a:ln>
          </p:spPr>
        </p:sp>
        <p:sp>
          <p:nvSpPr>
            <p:cNvPr id="79" name=""/>
            <p:cNvSpPr/>
            <p:nvPr/>
          </p:nvSpPr>
          <p:spPr>
            <a:xfrm>
              <a:off x="5867400" y="4495800"/>
              <a:ext cx="0" cy="685800"/>
            </a:xfrm>
            <a:prstGeom prst="line"/>
            <a:noFill/>
            <a:ln w="12700">
              <a:solidFill>
                <a:schemeClr val="tx1"/>
              </a:solidFill>
              <a:headEnd type="none" w="sm" len="sm"/>
              <a:tailEnd type="none" w="sm" len="sm"/>
            </a:ln>
          </p:spPr>
        </p:sp>
        <p:sp>
          <p:nvSpPr>
            <p:cNvPr id="80" name=""/>
            <p:cNvSpPr txBox="1"/>
            <p:nvPr/>
          </p:nvSpPr>
          <p:spPr>
            <a:xfrm>
              <a:off x="685800" y="5181600"/>
              <a:ext cx="2590800" cy="685800"/>
            </a:xfrm>
            <a:prstGeom prst="rect"/>
            <a:solidFill>
              <a:schemeClr val="accent1"/>
            </a:solidFill>
          </p:spPr>
          <p:txBody>
            <a:bodyPr anchor="ctr"/>
            <a:lstStyle>
              <a:lvl1pPr lvl="0">
                <a:defRPr/>
              </a:lvl1pPr>
            </a:lstStyle>
            <a:p>
              <a:pPr lvl="0" algn="l" marL="0" indent="0">
                <a:lnSpc>
                  <a:spcPct val="100000"/>
                </a:lnSpc>
                <a:spcBef>
                  <a:spcPct val="20000"/>
                </a:spcBef>
                <a:buNone/>
              </a:pPr>
              <a:r>
                <a:rPr sz="2000" b="0" i="0" u="none" strike="noStrike" baseline="0">
                  <a:solidFill>
                    <a:schemeClr val="tx1"/>
                  </a:solidFill>
                  <a:latin typeface="Arial"/>
                </a:rPr>
                <a:t>COLOR</a:t>
              </a:r>
            </a:p>
          </p:txBody>
        </p:sp>
        <p:sp>
          <p:nvSpPr>
            <p:cNvPr id="81" name=""/>
            <p:cNvSpPr/>
            <p:nvPr/>
          </p:nvSpPr>
          <p:spPr>
            <a:xfrm>
              <a:off x="685800" y="5181600"/>
              <a:ext cx="2590800" cy="0"/>
            </a:xfrm>
            <a:prstGeom prst="line"/>
            <a:noFill/>
            <a:ln w="12700">
              <a:solidFill>
                <a:schemeClr val="tx1"/>
              </a:solidFill>
              <a:headEnd type="none" w="sm" len="sm"/>
              <a:tailEnd type="none" w="sm" len="sm"/>
            </a:ln>
          </p:spPr>
        </p:sp>
        <p:sp>
          <p:nvSpPr>
            <p:cNvPr id="82" name=""/>
            <p:cNvSpPr/>
            <p:nvPr/>
          </p:nvSpPr>
          <p:spPr>
            <a:xfrm>
              <a:off x="3276600" y="5181600"/>
              <a:ext cx="0" cy="685800"/>
            </a:xfrm>
            <a:prstGeom prst="line"/>
            <a:noFill/>
            <a:ln w="12700">
              <a:solidFill>
                <a:schemeClr val="tx1"/>
              </a:solidFill>
              <a:headEnd type="none" w="sm" len="sm"/>
              <a:tailEnd type="none" w="sm" len="sm"/>
            </a:ln>
          </p:spPr>
        </p:sp>
        <p:sp>
          <p:nvSpPr>
            <p:cNvPr id="83" name=""/>
            <p:cNvSpPr/>
            <p:nvPr/>
          </p:nvSpPr>
          <p:spPr>
            <a:xfrm>
              <a:off x="685800" y="5867400"/>
              <a:ext cx="2590800" cy="0"/>
            </a:xfrm>
            <a:prstGeom prst="line"/>
            <a:noFill/>
            <a:ln w="28575">
              <a:solidFill>
                <a:schemeClr val="tx1"/>
              </a:solidFill>
              <a:headEnd type="none" w="sm" len="sm"/>
              <a:tailEnd type="none" w="sm" len="sm"/>
            </a:ln>
          </p:spPr>
        </p:sp>
        <p:sp>
          <p:nvSpPr>
            <p:cNvPr id="84" name=""/>
            <p:cNvSpPr/>
            <p:nvPr/>
          </p:nvSpPr>
          <p:spPr>
            <a:xfrm>
              <a:off x="685800" y="5181600"/>
              <a:ext cx="0" cy="685800"/>
            </a:xfrm>
            <a:prstGeom prst="line"/>
            <a:noFill/>
            <a:ln w="28575">
              <a:solidFill>
                <a:schemeClr val="tx1"/>
              </a:solidFill>
              <a:headEnd type="none" w="sm" len="sm"/>
              <a:tailEnd type="none" w="sm" len="sm"/>
            </a:ln>
          </p:spPr>
        </p:sp>
        <p:sp>
          <p:nvSpPr>
            <p:cNvPr id="85" name=""/>
            <p:cNvSpPr txBox="1"/>
            <p:nvPr/>
          </p:nvSpPr>
          <p:spPr>
            <a:xfrm>
              <a:off x="3276600" y="5181600"/>
              <a:ext cx="2590800" cy="685800"/>
            </a:xfrm>
            <a:prstGeom prst="rect"/>
            <a:solidFill>
              <a:schemeClr val="accent1"/>
            </a:solidFill>
          </p:spPr>
          <p:txBody>
            <a:bodyPr anchor="ctr"/>
            <a:lstStyle>
              <a:lvl1pPr lvl="0">
                <a:defRPr/>
              </a:lvl1pPr>
            </a:lstStyle>
            <a:p>
              <a:pPr lvl="0" algn="l" marL="0" indent="0">
                <a:lnSpc>
                  <a:spcPct val="100000"/>
                </a:lnSpc>
                <a:spcBef>
                  <a:spcPct val="20000"/>
                </a:spcBef>
                <a:buNone/>
              </a:pPr>
              <a:r>
                <a:rPr sz="2000" b="0" i="0" u="none" strike="noStrike" baseline="0">
                  <a:solidFill>
                    <a:schemeClr val="tx1"/>
                  </a:solidFill>
                  <a:latin typeface="Arial"/>
                </a:rPr>
                <a:t>Sets a color for the rule (IE 3.0 or later)</a:t>
              </a:r>
            </a:p>
          </p:txBody>
        </p:sp>
        <p:sp>
          <p:nvSpPr>
            <p:cNvPr id="86" name=""/>
            <p:cNvSpPr/>
            <p:nvPr/>
          </p:nvSpPr>
          <p:spPr>
            <a:xfrm>
              <a:off x="3276600" y="5181600"/>
              <a:ext cx="2590800" cy="0"/>
            </a:xfrm>
            <a:prstGeom prst="line"/>
            <a:noFill/>
            <a:ln w="12700">
              <a:solidFill>
                <a:schemeClr val="tx1"/>
              </a:solidFill>
              <a:headEnd type="none" w="sm" len="sm"/>
              <a:tailEnd type="none" w="sm" len="sm"/>
            </a:ln>
          </p:spPr>
        </p:sp>
        <p:sp>
          <p:nvSpPr>
            <p:cNvPr id="87" name=""/>
            <p:cNvSpPr/>
            <p:nvPr/>
          </p:nvSpPr>
          <p:spPr>
            <a:xfrm>
              <a:off x="5867400" y="5181600"/>
              <a:ext cx="0" cy="685800"/>
            </a:xfrm>
            <a:prstGeom prst="line"/>
            <a:noFill/>
            <a:ln w="12700">
              <a:solidFill>
                <a:schemeClr val="tx1"/>
              </a:solidFill>
              <a:headEnd type="none" w="sm" len="sm"/>
              <a:tailEnd type="none" w="sm" len="sm"/>
            </a:ln>
          </p:spPr>
        </p:sp>
        <p:sp>
          <p:nvSpPr>
            <p:cNvPr id="88" name=""/>
            <p:cNvSpPr/>
            <p:nvPr/>
          </p:nvSpPr>
          <p:spPr>
            <a:xfrm>
              <a:off x="3276600" y="5867400"/>
              <a:ext cx="2590800" cy="0"/>
            </a:xfrm>
            <a:prstGeom prst="line"/>
            <a:noFill/>
            <a:ln w="28575">
              <a:solidFill>
                <a:schemeClr val="tx1"/>
              </a:solidFill>
              <a:headEnd type="none" w="sm" len="sm"/>
              <a:tailEnd type="none" w="sm" len="sm"/>
            </a:ln>
          </p:spPr>
        </p:sp>
        <p:sp>
          <p:nvSpPr>
            <p:cNvPr id="89" name=""/>
            <p:cNvSpPr/>
            <p:nvPr/>
          </p:nvSpPr>
          <p:spPr>
            <a:xfrm>
              <a:off x="3276600" y="5181600"/>
              <a:ext cx="0" cy="685800"/>
            </a:xfrm>
            <a:prstGeom prst="line"/>
            <a:noFill/>
            <a:ln w="12700">
              <a:solidFill>
                <a:schemeClr val="tx1"/>
              </a:solidFill>
              <a:headEnd type="none" w="sm" len="sm"/>
              <a:tailEnd type="none" w="sm" len="sm"/>
            </a:ln>
          </p:spPr>
        </p:sp>
        <p:sp>
          <p:nvSpPr>
            <p:cNvPr id="90" name=""/>
            <p:cNvSpPr txBox="1"/>
            <p:nvPr/>
          </p:nvSpPr>
          <p:spPr>
            <a:xfrm>
              <a:off x="5867400" y="5181600"/>
              <a:ext cx="2590800" cy="685800"/>
            </a:xfrm>
            <a:prstGeom prst="rect"/>
            <a:solidFill>
              <a:schemeClr val="accent1"/>
            </a:solidFill>
          </p:spPr>
          <p:txBody>
            <a:bodyPr anchor="ctr"/>
            <a:lstStyle>
              <a:lvl1pPr lvl="0">
                <a:defRPr/>
              </a:lvl1pPr>
            </a:lstStyle>
            <a:p>
              <a:pPr lvl="0" algn="l" marL="0" indent="0">
                <a:lnSpc>
                  <a:spcPct val="100000"/>
                </a:lnSpc>
                <a:spcBef>
                  <a:spcPct val="20000"/>
                </a:spcBef>
                <a:buNone/>
              </a:pPr>
              <a:r>
                <a:rPr sz="2000" b="0" i="0" u="none" strike="noStrike" baseline="0">
                  <a:solidFill>
                    <a:schemeClr val="tx1"/>
                  </a:solidFill>
                  <a:latin typeface="Arial"/>
                </a:rPr>
                <a:t>Not set</a:t>
              </a:r>
            </a:p>
          </p:txBody>
        </p:sp>
        <p:sp>
          <p:nvSpPr>
            <p:cNvPr id="91" name=""/>
            <p:cNvSpPr/>
            <p:nvPr/>
          </p:nvSpPr>
          <p:spPr>
            <a:xfrm>
              <a:off x="5867400" y="5181600"/>
              <a:ext cx="2590800" cy="0"/>
            </a:xfrm>
            <a:prstGeom prst="line"/>
            <a:noFill/>
            <a:ln w="12700">
              <a:solidFill>
                <a:schemeClr val="tx1"/>
              </a:solidFill>
              <a:headEnd type="none" w="sm" len="sm"/>
              <a:tailEnd type="none" w="sm" len="sm"/>
            </a:ln>
          </p:spPr>
        </p:sp>
        <p:sp>
          <p:nvSpPr>
            <p:cNvPr id="92" name=""/>
            <p:cNvSpPr/>
            <p:nvPr/>
          </p:nvSpPr>
          <p:spPr>
            <a:xfrm>
              <a:off x="8458200" y="5181600"/>
              <a:ext cx="0" cy="685800"/>
            </a:xfrm>
            <a:prstGeom prst="line"/>
            <a:noFill/>
            <a:ln w="28575">
              <a:solidFill>
                <a:schemeClr val="tx1"/>
              </a:solidFill>
              <a:headEnd type="none" w="sm" len="sm"/>
              <a:tailEnd type="none" w="sm" len="sm"/>
            </a:ln>
          </p:spPr>
        </p:sp>
        <p:sp>
          <p:nvSpPr>
            <p:cNvPr id="93" name=""/>
            <p:cNvSpPr/>
            <p:nvPr/>
          </p:nvSpPr>
          <p:spPr>
            <a:xfrm>
              <a:off x="5867400" y="5867400"/>
              <a:ext cx="2590800" cy="0"/>
            </a:xfrm>
            <a:prstGeom prst="line"/>
            <a:noFill/>
            <a:ln w="28575">
              <a:solidFill>
                <a:schemeClr val="tx1"/>
              </a:solidFill>
              <a:headEnd type="none" w="sm" len="sm"/>
              <a:tailEnd type="none" w="sm" len="sm"/>
            </a:ln>
          </p:spPr>
        </p:sp>
        <p:sp>
          <p:nvSpPr>
            <p:cNvPr id="94" name=""/>
            <p:cNvSpPr/>
            <p:nvPr/>
          </p:nvSpPr>
          <p:spPr>
            <a:xfrm>
              <a:off x="5867400" y="5181600"/>
              <a:ext cx="0" cy="685800"/>
            </a:xfrm>
            <a:prstGeom prst="line"/>
            <a:noFill/>
            <a:ln w="12700">
              <a:solidFill>
                <a:schemeClr val="tx1"/>
              </a:solidFill>
              <a:headEnd type="none" w="sm" len="sm"/>
              <a:tailEnd type="none" w="sm" len="sm"/>
            </a:ln>
          </p:spPr>
        </p:sp>
      </p:grpSp>
    </p:spTree>
  </p:cSld>
</p:sld>
</file>

<file path=ppt/slides/slide37.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sp>
        <p:nvSpPr>
          <p:cNvPr id="3" name=""/>
          <p:cNvSpPr txBox="1"/>
          <p:nvPr>
            <p:ph type="title"/>
          </p:nvPr>
        </p:nvSpPr>
        <p:spPr>
          <a:xfrm>
            <a:off x="457200" y="274638"/>
            <a:ext cx="8229600" cy="1143000"/>
          </a:xfrm>
          <a:prstGeom prst="rect"/>
          <a:solidFill>
            <a:schemeClr val="tx2"/>
          </a:solidFill>
        </p:spPr>
        <p:txBody>
          <a:bodyPr/>
          <a:lstStyle>
            <a:lvl1pPr lvl="0">
              <a:defRPr/>
            </a:lvl1pPr>
          </a:lstStyle>
          <a:p>
            <a:pPr lvl="0"/>
            <a:r>
              <a:rPr>
                <a:solidFill>
                  <a:srgbClr val="FFFF00"/>
                </a:solidFill>
              </a:rPr>
              <a:t>Horizontal Rule, &lt;HR&gt;</a:t>
            </a:r>
          </a:p>
        </p:txBody>
      </p:sp>
      <p:sp>
        <p:nvSpPr>
          <p:cNvPr id="4" name=""/>
          <p:cNvSpPr txBox="1"/>
          <p:nvPr>
            <p:ph type="body" sz="half" idx="1"/>
          </p:nvPr>
        </p:nvSpPr>
        <p:spPr>
          <a:xfrm>
            <a:off x="457200" y="1600200"/>
            <a:ext cx="4033838" cy="4525963"/>
          </a:xfrm>
          <a:prstGeom prst="rect"/>
          <a:solidFill>
            <a:schemeClr val="accent1"/>
          </a:solidFill>
        </p:spPr>
        <p:txBody>
          <a:bodyPr/>
          <a:lstStyle>
            <a:lvl1pPr lvl="0">
              <a:defRPr/>
            </a:lvl1pPr>
          </a:lstStyle>
          <a:p>
            <a:pPr lvl="0">
              <a:buNone/>
            </a:pPr>
            <a:r>
              <a:rPr sz="1800"/>
              <a:t>&lt;HTML&gt;</a:t>
            </a:r>
          </a:p>
          <a:p>
            <a:pPr lvl="0">
              <a:buNone/>
            </a:pPr>
            <a:r>
              <a:rPr sz="1800"/>
              <a:t>&lt;HEAD&gt;</a:t>
            </a:r>
          </a:p>
          <a:p>
            <a:pPr lvl="0">
              <a:buNone/>
            </a:pPr>
            <a:r>
              <a:rPr sz="1800"/>
              <a:t>&lt;TITLE&gt; Example Page&lt;/TITLE&gt;</a:t>
            </a:r>
          </a:p>
          <a:p>
            <a:pPr lvl="0">
              <a:buNone/>
            </a:pPr>
            <a:r>
              <a:rPr sz="1800"/>
              <a:t>&lt;/HEAD&gt;</a:t>
            </a:r>
          </a:p>
          <a:p>
            <a:pPr lvl="0">
              <a:buNone/>
            </a:pPr>
            <a:r>
              <a:rPr sz="1800"/>
              <a:t>&lt;BODY&gt;</a:t>
            </a:r>
          </a:p>
          <a:p>
            <a:pPr lvl="0">
              <a:buNone/>
            </a:pPr>
            <a:r>
              <a:rPr sz="1800"/>
              <a:t>&lt;H1&gt; Heading 1 &lt;/H1&gt;</a:t>
            </a:r>
          </a:p>
          <a:p>
            <a:pPr lvl="0">
              <a:buNone/>
            </a:pPr>
            <a:r>
              <a:rPr sz="1800"/>
              <a:t>&lt;P&gt;Paragraph 1, &lt;BR&gt;</a:t>
            </a:r>
          </a:p>
          <a:p>
            <a:pPr lvl="0">
              <a:buNone/>
            </a:pPr>
            <a:r>
              <a:rPr sz="1800"/>
              <a:t>Line 2 &lt;BR&gt;</a:t>
            </a:r>
          </a:p>
          <a:p>
            <a:pPr lvl="0">
              <a:buNone/>
            </a:pPr>
            <a:r>
              <a:rPr sz="1800"/>
              <a:t>&lt;HR&gt;Line 3 &lt;BR&gt;</a:t>
            </a:r>
          </a:p>
          <a:p>
            <a:pPr lvl="0">
              <a:buNone/>
            </a:pPr>
            <a:r>
              <a:rPr sz="1800"/>
              <a:t>&lt;/P&gt;</a:t>
            </a:r>
          </a:p>
          <a:p>
            <a:pPr lvl="0">
              <a:buNone/>
            </a:pPr>
            <a:r>
              <a:rPr sz="1800"/>
              <a:t>&lt;/BODY&gt;</a:t>
            </a:r>
          </a:p>
          <a:p>
            <a:pPr lvl="0">
              <a:buNone/>
            </a:pPr>
            <a:r>
              <a:rPr sz="1800"/>
              <a:t>&lt;/HTML&gt;</a:t>
            </a:r>
          </a:p>
        </p:txBody>
      </p:sp>
      <p:sp>
        <p:nvSpPr>
          <p:cNvPr id="5" name=""/>
          <p:cNvSpPr txBox="1"/>
          <p:nvPr>
            <p:ph type="body" sz="half" idx="2"/>
          </p:nvPr>
        </p:nvSpPr>
        <p:spPr>
          <a:xfrm>
            <a:off x="4652963" y="1600200"/>
            <a:ext cx="4033837" cy="4525963"/>
          </a:xfrm>
          <a:prstGeom prst="rect"/>
          <a:noFill/>
          <a:ln>
            <a:noFill/>
          </a:ln>
        </p:spPr>
        <p:txBody>
          <a:bodyPr lIns="92075" tIns="46038" rIns="92075" bIns="46038"/>
          <a:lstStyle>
            <a:lvl1pPr lvl="0">
              <a:defRPr/>
            </a:lvl1pPr>
          </a:lstStyle>
          <a:p>
            <a:pPr lvl="0">
              <a:buNone/>
            </a:pPr>
          </a:p>
          <a:p>
            <a:pPr lvl="0">
              <a:buNone/>
            </a:pPr>
            <a:r>
              <a:rPr sz="4800" b="1">
                <a:solidFill>
                  <a:srgbClr val="990000"/>
                </a:solidFill>
              </a:rPr>
              <a:t>Heading 1</a:t>
            </a:r>
          </a:p>
          <a:p>
            <a:pPr lvl="0">
              <a:buNone/>
            </a:pPr>
            <a:r>
              <a:rPr sz="2400">
                <a:solidFill>
                  <a:srgbClr val="990000"/>
                </a:solidFill>
              </a:rPr>
              <a:t>Paragraph 1,….</a:t>
            </a:r>
          </a:p>
          <a:p>
            <a:pPr lvl="0">
              <a:buNone/>
            </a:pPr>
            <a:r>
              <a:rPr sz="2400">
                <a:solidFill>
                  <a:srgbClr val="990000"/>
                </a:solidFill>
              </a:rPr>
              <a:t>Line 2</a:t>
            </a:r>
          </a:p>
          <a:p>
            <a:pPr lvl="0">
              <a:buNone/>
            </a:pPr>
            <a:r>
              <a:rPr sz="2400">
                <a:solidFill>
                  <a:srgbClr val="990000"/>
                </a:solidFill>
              </a:rPr>
              <a:t>___________________________</a:t>
            </a:r>
          </a:p>
          <a:p>
            <a:pPr lvl="0">
              <a:buNone/>
            </a:pPr>
            <a:r>
              <a:rPr sz="2400">
                <a:solidFill>
                  <a:srgbClr val="990000"/>
                </a:solidFill>
              </a:rPr>
              <a:t>Line 3</a:t>
            </a:r>
          </a:p>
          <a:p>
            <a:pPr lvl="0">
              <a:buNone/>
            </a:pPr>
          </a:p>
          <a:p>
            <a:pPr lvl="0">
              <a:buNone/>
            </a:pPr>
          </a:p>
          <a:p>
            <a:pPr lvl="0">
              <a:buNone/>
            </a:pPr>
          </a:p>
        </p:txBody>
      </p:sp>
    </p:spTree>
  </p:cSld>
</p:sld>
</file>

<file path=ppt/slides/slide38.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sp>
        <p:nvSpPr>
          <p:cNvPr id="3" name=""/>
          <p:cNvSpPr txBox="1"/>
          <p:nvPr>
            <p:ph type="title"/>
          </p:nvPr>
        </p:nvSpPr>
        <p:spPr>
          <a:xfrm>
            <a:off x="606425" y="274638"/>
            <a:ext cx="7931151" cy="1143000"/>
          </a:xfrm>
          <a:prstGeom prst="rect"/>
          <a:solidFill>
            <a:schemeClr val="tx2"/>
          </a:solidFill>
        </p:spPr>
        <p:txBody>
          <a:bodyPr/>
          <a:lstStyle>
            <a:lvl1pPr lvl="0">
              <a:defRPr/>
            </a:lvl1pPr>
          </a:lstStyle>
          <a:p>
            <a:pPr lvl="0"/>
            <a:r>
              <a:rPr>
                <a:solidFill>
                  <a:srgbClr val="FFFF00"/>
                </a:solidFill>
              </a:rPr>
              <a:t>L</a:t>
            </a:r>
            <a:r>
              <a:rPr b="1">
                <a:solidFill>
                  <a:srgbClr val="FFFF00"/>
                </a:solidFill>
              </a:rPr>
              <a:t>ists</a:t>
            </a:r>
          </a:p>
        </p:txBody>
      </p:sp>
      <p:sp>
        <p:nvSpPr>
          <p:cNvPr id="4" name=""/>
          <p:cNvSpPr txBox="1"/>
          <p:nvPr>
            <p:ph type="body" idx="1"/>
          </p:nvPr>
        </p:nvSpPr>
        <p:spPr>
          <a:xfrm>
            <a:off x="381000" y="1905000"/>
            <a:ext cx="8229600" cy="4525963"/>
          </a:xfrm>
          <a:prstGeom prst="rect"/>
          <a:solidFill>
            <a:schemeClr val="accent1"/>
          </a:solidFill>
        </p:spPr>
        <p:txBody>
          <a:bodyPr/>
          <a:lstStyle>
            <a:lvl1pPr lvl="0">
              <a:defRPr/>
            </a:lvl1pPr>
          </a:lstStyle>
          <a:p>
            <a:pPr lvl="0" marL="609600" indent="-609600">
              <a:buNone/>
            </a:pPr>
            <a:r>
              <a:rPr sz="2400"/>
              <a:t>In this chapter you will learn how to create a variety of lists.</a:t>
            </a:r>
          </a:p>
          <a:p>
            <a:pPr lvl="0" marL="609600" indent="-609600">
              <a:buNone/>
            </a:pPr>
            <a:r>
              <a:rPr sz="2400" b="1"/>
              <a:t>Objectives</a:t>
            </a:r>
          </a:p>
          <a:p>
            <a:pPr lvl="0" marL="609600" indent="-609600">
              <a:buNone/>
            </a:pPr>
            <a:r>
              <a:rPr sz="2400"/>
              <a:t>Upon completing this section, you should be able to</a:t>
            </a:r>
          </a:p>
          <a:p>
            <a:pPr lvl="0" marL="609600" indent="-609600">
              <a:buClr>
                <a:schemeClr val="bg1"/>
              </a:buClr>
              <a:buFont typeface="Wingdings"/>
              <a:buAutoNum type="arabicPeriod"/>
            </a:pPr>
            <a:r>
              <a:rPr sz="2400"/>
              <a:t>Create an unordered list.</a:t>
            </a:r>
          </a:p>
          <a:p>
            <a:pPr lvl="0" marL="609600" indent="-609600">
              <a:buClr>
                <a:schemeClr val="bg1"/>
              </a:buClr>
              <a:buFont typeface="Wingdings"/>
              <a:buAutoNum type="arabicPeriod"/>
            </a:pPr>
            <a:r>
              <a:rPr sz="2400"/>
              <a:t>Create an ordered list.</a:t>
            </a:r>
          </a:p>
          <a:p>
            <a:pPr lvl="0" marL="609600" indent="-609600">
              <a:buClr>
                <a:schemeClr val="bg1"/>
              </a:buClr>
              <a:buFont typeface="Wingdings"/>
              <a:buAutoNum type="arabicPeriod"/>
            </a:pPr>
            <a:r>
              <a:rPr sz="2400"/>
              <a:t>Create a defined list.</a:t>
            </a:r>
          </a:p>
          <a:p>
            <a:pPr lvl="0" marL="609600" indent="-609600">
              <a:buClr>
                <a:schemeClr val="bg1"/>
              </a:buClr>
              <a:buFont typeface="Wingdings"/>
              <a:buAutoNum type="arabicPeriod"/>
            </a:pPr>
            <a:r>
              <a:rPr sz="2400"/>
              <a:t>Nest Lists.</a:t>
            </a:r>
          </a:p>
        </p:txBody>
      </p:sp>
    </p:spTree>
  </p:cSld>
</p:sld>
</file>

<file path=ppt/slides/slide39.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sp>
        <p:nvSpPr>
          <p:cNvPr id="3" name=""/>
          <p:cNvSpPr txBox="1"/>
          <p:nvPr>
            <p:ph type="title"/>
          </p:nvPr>
        </p:nvSpPr>
        <p:spPr>
          <a:xfrm>
            <a:off x="606425" y="274638"/>
            <a:ext cx="7931151" cy="1143000"/>
          </a:xfrm>
          <a:prstGeom prst="rect"/>
          <a:solidFill>
            <a:schemeClr val="tx2"/>
          </a:solidFill>
        </p:spPr>
        <p:txBody>
          <a:bodyPr/>
          <a:lstStyle>
            <a:lvl1pPr lvl="0">
              <a:defRPr/>
            </a:lvl1pPr>
          </a:lstStyle>
          <a:p>
            <a:pPr lvl="0"/>
            <a:r>
              <a:rPr>
                <a:solidFill>
                  <a:srgbClr val="FFFF00"/>
                </a:solidFill>
              </a:rPr>
              <a:t>List Elements</a:t>
            </a:r>
          </a:p>
        </p:txBody>
      </p:sp>
      <p:sp>
        <p:nvSpPr>
          <p:cNvPr id="4" name=""/>
          <p:cNvSpPr txBox="1"/>
          <p:nvPr>
            <p:ph type="body" idx="1"/>
          </p:nvPr>
        </p:nvSpPr>
        <p:spPr>
          <a:xfrm>
            <a:off x="457200" y="1600200"/>
            <a:ext cx="8229600" cy="5257800"/>
          </a:xfrm>
          <a:prstGeom prst="rect"/>
          <a:solidFill>
            <a:schemeClr val="accent1"/>
          </a:solidFill>
        </p:spPr>
        <p:txBody>
          <a:bodyPr/>
          <a:lstStyle>
            <a:lvl1pPr lvl="0">
              <a:defRPr/>
            </a:lvl1pPr>
          </a:lstStyle>
          <a:p>
            <a:pPr lvl="0">
              <a:buClr>
                <a:schemeClr val="bg1"/>
              </a:buClr>
              <a:buFont typeface="Wingdings"/>
              <a:buChar char="§"/>
            </a:pPr>
            <a:r>
              <a:rPr sz="2400"/>
              <a:t>HTML supplies several list elements. Most list elements are composed of one or more &lt;LI&gt; (List Item) elements.</a:t>
            </a:r>
          </a:p>
          <a:p>
            <a:pPr lvl="0">
              <a:buClr>
                <a:schemeClr val="bg1"/>
              </a:buClr>
              <a:buFont typeface="Wingdings"/>
              <a:buChar char="§"/>
            </a:pPr>
            <a:r>
              <a:rPr sz="2400"/>
              <a:t>UL : Unordered List. Items in this list start with a list mark such as a bullet. Browsers will usually change the list mark in nested lists.</a:t>
            </a:r>
          </a:p>
          <a:p>
            <a:pPr lvl="0">
              <a:buNone/>
            </a:pPr>
            <a:r>
              <a:rPr sz="2400" b="1">
                <a:solidFill>
                  <a:srgbClr val="FF0000"/>
                </a:solidFill>
              </a:rPr>
              <a:t>&lt;UL&gt;</a:t>
            </a:r>
          </a:p>
          <a:p>
            <a:pPr lvl="0">
              <a:buNone/>
            </a:pPr>
            <a:r>
              <a:rPr sz="2400" b="1">
                <a:solidFill>
                  <a:srgbClr val="0000CC"/>
                </a:solidFill>
              </a:rPr>
              <a:t>&lt;LI&gt;</a:t>
            </a:r>
            <a:r>
              <a:rPr sz="2400"/>
              <a:t> List item </a:t>
            </a:r>
            <a:r>
              <a:rPr sz="2400" b="1">
                <a:solidFill>
                  <a:srgbClr val="0000CC"/>
                </a:solidFill>
              </a:rPr>
              <a:t>…&lt;/LI&gt;</a:t>
            </a:r>
            <a:r>
              <a:rPr sz="2400"/>
              <a:t>			</a:t>
            </a:r>
          </a:p>
          <a:p>
            <a:pPr lvl="0">
              <a:buNone/>
            </a:pPr>
            <a:r>
              <a:rPr sz="2400" b="1">
                <a:solidFill>
                  <a:srgbClr val="0000CC"/>
                </a:solidFill>
              </a:rPr>
              <a:t>&lt;LI&gt;</a:t>
            </a:r>
            <a:r>
              <a:rPr sz="2400"/>
              <a:t> List item </a:t>
            </a:r>
            <a:r>
              <a:rPr sz="2400" b="1">
                <a:solidFill>
                  <a:srgbClr val="0000CC"/>
                </a:solidFill>
              </a:rPr>
              <a:t>…&lt;/LI&gt;</a:t>
            </a:r>
          </a:p>
          <a:p>
            <a:pPr lvl="0">
              <a:buNone/>
            </a:pPr>
            <a:r>
              <a:rPr sz="2400" b="1">
                <a:solidFill>
                  <a:srgbClr val="FF0000"/>
                </a:solidFill>
              </a:rPr>
              <a:t>&lt;/UL&gt;</a:t>
            </a:r>
          </a:p>
          <a:p>
            <a:pPr lvl="0"/>
            <a:r>
              <a:rPr sz="2400"/>
              <a:t>List item …</a:t>
            </a:r>
          </a:p>
          <a:p>
            <a:pPr lvl="0"/>
            <a:r>
              <a:rPr sz="2400"/>
              <a:t>List item …</a:t>
            </a:r>
          </a:p>
        </p:txBody>
      </p:sp>
    </p:spTree>
  </p:cSld>
</p:sld>
</file>

<file path=ppt/slides/slide4.xml><?xml version="1.0" encoding="utf-8"?>
<p:sld xmlns:p="http://schemas.openxmlformats.org/presentationml/2006/main" xmlns:a="http://schemas.openxmlformats.org/drawingml/2006/main" xmlns:r="http://schemas.openxmlformats.org/officeDocument/2006/relationships">
  <p:cSld>
    <p:bg>
      <p:bgPr>
        <a:solidFill>
          <a:schemeClr val="accent3">
            <a:lumMod val="20000"/>
            <a:lumOff val="80000"/>
          </a:schemeClr>
        </a:solidFill>
      </p:bgPr>
    </p:bg>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sp>
        <p:nvSpPr>
          <p:cNvPr id="3" name=""/>
          <p:cNvSpPr/>
          <p:nvPr/>
        </p:nvSpPr>
        <p:spPr>
          <a:xfrm>
            <a:off x="3124200" y="6229350"/>
            <a:ext cx="2895600" cy="457200"/>
          </a:xfrm>
          <a:prstGeom prst="rect">
            <a:avLst/>
          </a:prstGeom>
          <a:noFill/>
          <a:ln>
            <a:noFill/>
          </a:ln>
        </p:spPr>
        <p:txBody>
          <a:bodyPr wrap="none" anchor="ctr"/>
          <a:lstStyle>
            <a:lvl1pPr lvl="0">
              <a:defRPr/>
            </a:lvl1pPr>
          </a:lstStyle>
          <a:p/>
        </p:txBody>
      </p:sp>
      <p:sp>
        <p:nvSpPr>
          <p:cNvPr id="4" name=""/>
          <p:cNvSpPr txBox="1"/>
          <p:nvPr>
            <p:ph type="body" idx="1"/>
          </p:nvPr>
        </p:nvSpPr>
        <p:spPr>
          <a:xfrm>
            <a:off x="609600" y="1219200"/>
            <a:ext cx="8077200" cy="5334000"/>
          </a:xfrm>
          <a:prstGeom prst="rect"/>
          <a:solidFill>
            <a:schemeClr val="accent3">
              <a:lumMod val="75000"/>
              <a:alpha val="45000"/>
            </a:schemeClr>
          </a:solidFill>
        </p:spPr>
        <p:txBody>
          <a:bodyPr/>
          <a:lstStyle>
            <a:lvl1pPr lvl="0">
              <a:defRPr/>
            </a:lvl1pPr>
          </a:lstStyle>
          <a:p>
            <a:pPr lvl="0">
              <a:buNone/>
            </a:pPr>
            <a:r>
              <a:rPr sz="3600"/>
              <a:t> &lt;</a:t>
            </a:r>
            <a:r>
              <a:rPr sz="3600" b="1">
                <a:solidFill>
                  <a:srgbClr val="006600"/>
                </a:solidFill>
              </a:rPr>
              <a:t>html</a:t>
            </a:r>
            <a:r>
              <a:rPr sz="3600"/>
              <a:t>&gt;</a:t>
            </a:r>
          </a:p>
          <a:p>
            <a:pPr lvl="0">
              <a:buNone/>
            </a:pPr>
            <a:r>
              <a:rPr sz="3600"/>
              <a:t>		&lt;</a:t>
            </a:r>
            <a:r>
              <a:rPr sz="3600" b="1">
                <a:solidFill>
                  <a:srgbClr val="0000FF"/>
                </a:solidFill>
              </a:rPr>
              <a:t>head</a:t>
            </a:r>
            <a:r>
              <a:rPr sz="3600"/>
              <a:t>&gt;</a:t>
            </a:r>
          </a:p>
          <a:p>
            <a:pPr lvl="0">
              <a:buNone/>
            </a:pPr>
            <a:r>
              <a:rPr sz="3600"/>
              <a:t>			&lt;</a:t>
            </a:r>
            <a:r>
              <a:rPr sz="3600" b="1">
                <a:solidFill>
                  <a:srgbClr val="7030A0"/>
                </a:solidFill>
              </a:rPr>
              <a:t>title</a:t>
            </a:r>
            <a:r>
              <a:rPr sz="3600"/>
              <a:t>&gt;  NACTAR  &lt;</a:t>
            </a:r>
            <a:r>
              <a:rPr sz="3600" b="1">
                <a:solidFill>
                  <a:srgbClr val="7030A0"/>
                </a:solidFill>
              </a:rPr>
              <a:t>/title</a:t>
            </a:r>
            <a:r>
              <a:rPr sz="3600"/>
              <a:t>&gt;</a:t>
            </a:r>
          </a:p>
          <a:p>
            <a:pPr lvl="0">
              <a:buNone/>
            </a:pPr>
            <a:r>
              <a:rPr sz="3600"/>
              <a:t>		&lt;</a:t>
            </a:r>
            <a:r>
              <a:rPr sz="3600" b="1">
                <a:solidFill>
                  <a:srgbClr val="0000CC"/>
                </a:solidFill>
              </a:rPr>
              <a:t>/head</a:t>
            </a:r>
            <a:r>
              <a:rPr sz="3600"/>
              <a:t>&gt;</a:t>
            </a:r>
          </a:p>
          <a:p>
            <a:pPr lvl="0">
              <a:buNone/>
            </a:pPr>
            <a:r>
              <a:rPr sz="3600"/>
              <a:t>&lt;</a:t>
            </a:r>
            <a:r>
              <a:rPr sz="3600" b="1">
                <a:solidFill>
                  <a:schemeClr val="accent2">
                    <a:lumMod val="75000"/>
                  </a:schemeClr>
                </a:solidFill>
              </a:rPr>
              <a:t>body</a:t>
            </a:r>
            <a:r>
              <a:rPr sz="3600"/>
              <a:t>&gt;</a:t>
            </a:r>
          </a:p>
          <a:p>
            <a:pPr lvl="0">
              <a:buNone/>
            </a:pPr>
            <a:r>
              <a:rPr sz="3600"/>
              <a:t>		 This is what is displayed.</a:t>
            </a:r>
          </a:p>
          <a:p>
            <a:pPr lvl="0">
              <a:buNone/>
            </a:pPr>
            <a:r>
              <a:rPr sz="3600"/>
              <a:t>&lt;</a:t>
            </a:r>
            <a:r>
              <a:rPr sz="3600" b="1">
                <a:solidFill>
                  <a:schemeClr val="accent2">
                    <a:lumMod val="75000"/>
                  </a:schemeClr>
                </a:solidFill>
              </a:rPr>
              <a:t>/body</a:t>
            </a:r>
            <a:r>
              <a:rPr sz="3600"/>
              <a:t>&gt;</a:t>
            </a:r>
          </a:p>
          <a:p>
            <a:pPr lvl="0">
              <a:buNone/>
            </a:pPr>
            <a:r>
              <a:rPr sz="3600"/>
              <a:t>&lt;</a:t>
            </a:r>
            <a:r>
              <a:rPr sz="3600" b="1">
                <a:solidFill>
                  <a:srgbClr val="006600"/>
                </a:solidFill>
              </a:rPr>
              <a:t>/html</a:t>
            </a:r>
            <a:r>
              <a:rPr sz="3600"/>
              <a:t>&gt;</a:t>
            </a:r>
          </a:p>
        </p:txBody>
      </p:sp>
      <p:sp>
        <p:nvSpPr>
          <p:cNvPr id="5" name=""/>
          <p:cNvSpPr txBox="1"/>
          <p:nvPr/>
        </p:nvSpPr>
        <p:spPr>
          <a:xfrm>
            <a:off x="609600" y="381000"/>
            <a:ext cx="7924800" cy="707886"/>
          </a:xfrm>
          <a:prstGeom prst="rect"/>
          <a:solidFill>
            <a:schemeClr val="accent4">
              <a:lumMod val="60000"/>
              <a:lumOff val="40000"/>
              <a:alpha val="76000"/>
            </a:schemeClr>
          </a:solidFill>
        </p:spPr>
        <p:txBody>
          <a:bodyPr wrap="square"/>
          <a:lstStyle>
            <a:lvl1pPr lvl="0">
              <a:defRPr/>
            </a:lvl1pPr>
          </a:lstStyle>
          <a:p>
            <a:pPr lvl="0" algn="ctr"/>
            <a:r>
              <a:rPr sz="4000" b="1">
                <a:solidFill>
                  <a:srgbClr val="003300"/>
                </a:solidFill>
              </a:rPr>
              <a:t>HTML Document Structure</a:t>
            </a:r>
          </a:p>
        </p:txBody>
      </p:sp>
    </p:spTree>
  </p:cSld>
</p:sld>
</file>

<file path=ppt/slides/slide40.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sp>
        <p:nvSpPr>
          <p:cNvPr id="3" name=""/>
          <p:cNvSpPr txBox="1"/>
          <p:nvPr>
            <p:ph type="title"/>
          </p:nvPr>
        </p:nvSpPr>
        <p:spPr>
          <a:xfrm>
            <a:off x="606425" y="274638"/>
            <a:ext cx="7931151" cy="1143000"/>
          </a:xfrm>
          <a:prstGeom prst="rect"/>
          <a:solidFill>
            <a:schemeClr val="tx2"/>
          </a:solidFill>
        </p:spPr>
        <p:txBody>
          <a:bodyPr/>
          <a:lstStyle>
            <a:lvl1pPr lvl="0">
              <a:defRPr/>
            </a:lvl1pPr>
          </a:lstStyle>
          <a:p>
            <a:pPr lvl="0"/>
            <a:r>
              <a:rPr b="1">
                <a:solidFill>
                  <a:srgbClr val="FFFF00"/>
                </a:solidFill>
              </a:rPr>
              <a:t>List Elements</a:t>
            </a:r>
          </a:p>
        </p:txBody>
      </p:sp>
      <p:sp>
        <p:nvSpPr>
          <p:cNvPr id="4" name=""/>
          <p:cNvSpPr txBox="1"/>
          <p:nvPr>
            <p:ph type="body" idx="1"/>
          </p:nvPr>
        </p:nvSpPr>
        <p:spPr>
          <a:xfrm>
            <a:off x="457200" y="1752600"/>
            <a:ext cx="8229600" cy="4876800"/>
          </a:xfrm>
          <a:prstGeom prst="rect"/>
          <a:solidFill>
            <a:schemeClr val="accent1"/>
          </a:solidFill>
        </p:spPr>
        <p:txBody>
          <a:bodyPr/>
          <a:lstStyle>
            <a:lvl1pPr lvl="0">
              <a:defRPr/>
            </a:lvl1pPr>
          </a:lstStyle>
          <a:p>
            <a:pPr lvl="0">
              <a:lnSpc>
                <a:spcPct val="90000"/>
              </a:lnSpc>
              <a:buClr>
                <a:schemeClr val="bg1"/>
              </a:buClr>
              <a:buFont typeface="Wingdings"/>
              <a:buChar char="§"/>
            </a:pPr>
            <a:r>
              <a:rPr sz="2400"/>
              <a:t>You have the choice of three bullet types: </a:t>
            </a:r>
            <a:r>
              <a:rPr sz="2400" b="1">
                <a:solidFill>
                  <a:srgbClr val="FF0000"/>
                </a:solidFill>
              </a:rPr>
              <a:t>disc(default), circle, square.</a:t>
            </a:r>
          </a:p>
          <a:p>
            <a:pPr lvl="0">
              <a:lnSpc>
                <a:spcPct val="90000"/>
              </a:lnSpc>
              <a:buClr>
                <a:schemeClr val="bg1"/>
              </a:buClr>
              <a:buFont typeface="Wingdings"/>
              <a:buChar char="§"/>
            </a:pPr>
            <a:r>
              <a:rPr sz="2400"/>
              <a:t>These are controlled in Netscape Navigator by the “TYPE” attribute for the &lt;UL&gt; element.</a:t>
            </a:r>
          </a:p>
          <a:p>
            <a:pPr lvl="0">
              <a:lnSpc>
                <a:spcPct val="90000"/>
              </a:lnSpc>
              <a:buNone/>
            </a:pPr>
            <a:r>
              <a:rPr sz="2400"/>
              <a:t>&lt;UL TYPE=“square”&gt;</a:t>
            </a:r>
          </a:p>
          <a:p>
            <a:pPr lvl="0">
              <a:lnSpc>
                <a:spcPct val="90000"/>
              </a:lnSpc>
              <a:buNone/>
            </a:pPr>
            <a:r>
              <a:rPr sz="2400"/>
              <a:t>&lt;LI&gt; List item …&lt;/LI&gt;			</a:t>
            </a:r>
          </a:p>
          <a:p>
            <a:pPr lvl="0">
              <a:lnSpc>
                <a:spcPct val="90000"/>
              </a:lnSpc>
              <a:buNone/>
            </a:pPr>
            <a:r>
              <a:rPr sz="2400"/>
              <a:t>&lt;LI&gt; List item …&lt;/LI&gt;</a:t>
            </a:r>
          </a:p>
          <a:p>
            <a:pPr lvl="0">
              <a:lnSpc>
                <a:spcPct val="90000"/>
              </a:lnSpc>
              <a:buNone/>
            </a:pPr>
            <a:r>
              <a:rPr sz="2400"/>
              <a:t>&lt;LI&gt; List item …&lt;/LI&gt;</a:t>
            </a:r>
          </a:p>
          <a:p>
            <a:pPr lvl="0">
              <a:lnSpc>
                <a:spcPct val="90000"/>
              </a:lnSpc>
              <a:buNone/>
            </a:pPr>
            <a:r>
              <a:rPr sz="2400"/>
              <a:t>&lt;/UL&gt;</a:t>
            </a:r>
          </a:p>
          <a:p>
            <a:pPr lvl="0">
              <a:lnSpc>
                <a:spcPct val="90000"/>
              </a:lnSpc>
              <a:buClr>
                <a:schemeClr val="bg1"/>
              </a:buClr>
              <a:buFont typeface="Wingdings"/>
              <a:buChar char="§"/>
            </a:pPr>
            <a:r>
              <a:rPr sz="2400"/>
              <a:t>List item …</a:t>
            </a:r>
          </a:p>
          <a:p>
            <a:pPr lvl="0">
              <a:lnSpc>
                <a:spcPct val="90000"/>
              </a:lnSpc>
              <a:buClr>
                <a:schemeClr val="bg1"/>
              </a:buClr>
              <a:buFont typeface="Wingdings"/>
              <a:buChar char="§"/>
            </a:pPr>
            <a:r>
              <a:rPr sz="2400"/>
              <a:t>List item …</a:t>
            </a:r>
          </a:p>
          <a:p>
            <a:pPr lvl="0">
              <a:lnSpc>
                <a:spcPct val="90000"/>
              </a:lnSpc>
              <a:buClr>
                <a:schemeClr val="bg1"/>
              </a:buClr>
              <a:buFont typeface="Wingdings"/>
              <a:buChar char="§"/>
            </a:pPr>
            <a:r>
              <a:rPr sz="2400"/>
              <a:t>List item …</a:t>
            </a:r>
          </a:p>
        </p:txBody>
      </p:sp>
    </p:spTree>
  </p:cSld>
</p:sld>
</file>

<file path=ppt/slides/slide4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sp>
        <p:nvSpPr>
          <p:cNvPr id="3" name=""/>
          <p:cNvSpPr txBox="1"/>
          <p:nvPr>
            <p:ph type="title"/>
          </p:nvPr>
        </p:nvSpPr>
        <p:spPr>
          <a:xfrm>
            <a:off x="681038" y="427038"/>
            <a:ext cx="7929564" cy="914400"/>
          </a:xfrm>
          <a:prstGeom prst="rect"/>
          <a:solidFill>
            <a:schemeClr val="tx2"/>
          </a:solidFill>
        </p:spPr>
        <p:txBody>
          <a:bodyPr/>
          <a:lstStyle>
            <a:lvl1pPr lvl="0">
              <a:defRPr/>
            </a:lvl1pPr>
          </a:lstStyle>
          <a:p>
            <a:pPr lvl="0"/>
            <a:r>
              <a:rPr>
                <a:solidFill>
                  <a:srgbClr val="FFFF00"/>
                </a:solidFill>
              </a:rPr>
              <a:t>List Elements</a:t>
            </a:r>
          </a:p>
        </p:txBody>
      </p:sp>
      <p:sp>
        <p:nvSpPr>
          <p:cNvPr id="4" name=""/>
          <p:cNvSpPr txBox="1"/>
          <p:nvPr>
            <p:ph type="body" idx="1"/>
          </p:nvPr>
        </p:nvSpPr>
        <p:spPr>
          <a:xfrm>
            <a:off x="457200" y="1600200"/>
            <a:ext cx="8229600" cy="4876800"/>
          </a:xfrm>
          <a:prstGeom prst="rect"/>
          <a:solidFill>
            <a:schemeClr val="accent1"/>
          </a:solidFill>
        </p:spPr>
        <p:txBody>
          <a:bodyPr/>
          <a:lstStyle>
            <a:lvl1pPr lvl="0">
              <a:defRPr/>
            </a:lvl1pPr>
          </a:lstStyle>
          <a:p>
            <a:pPr lvl="0" marL="609600" indent="-609600">
              <a:lnSpc>
                <a:spcPct val="90000"/>
              </a:lnSpc>
              <a:buClr>
                <a:schemeClr val="bg1"/>
              </a:buClr>
              <a:buFont typeface="Wingdings"/>
              <a:buChar char="§"/>
            </a:pPr>
            <a:r>
              <a:rPr sz="2400"/>
              <a:t>OL: Ordered List. Items in this list are numbered automatically by the browser.</a:t>
            </a:r>
          </a:p>
          <a:p>
            <a:pPr lvl="0" marL="609600" indent="-609600">
              <a:lnSpc>
                <a:spcPct val="90000"/>
              </a:lnSpc>
              <a:buNone/>
            </a:pPr>
            <a:r>
              <a:rPr sz="2400">
                <a:solidFill>
                  <a:srgbClr val="990000"/>
                </a:solidFill>
              </a:rPr>
              <a:t>&lt;OL&gt;</a:t>
            </a:r>
          </a:p>
          <a:p>
            <a:pPr lvl="0" marL="609600" indent="-609600">
              <a:lnSpc>
                <a:spcPct val="90000"/>
              </a:lnSpc>
              <a:buNone/>
            </a:pPr>
            <a:r>
              <a:rPr sz="2400">
                <a:solidFill>
                  <a:srgbClr val="990000"/>
                </a:solidFill>
              </a:rPr>
              <a:t>&lt;LI&gt; List item …&lt;/LI&gt;			</a:t>
            </a:r>
          </a:p>
          <a:p>
            <a:pPr lvl="0" marL="609600" indent="-609600">
              <a:lnSpc>
                <a:spcPct val="90000"/>
              </a:lnSpc>
              <a:buNone/>
            </a:pPr>
            <a:r>
              <a:rPr sz="2400">
                <a:solidFill>
                  <a:srgbClr val="990000"/>
                </a:solidFill>
              </a:rPr>
              <a:t>&lt;LI&gt; List item …&lt;/LI&gt;</a:t>
            </a:r>
          </a:p>
          <a:p>
            <a:pPr lvl="0" marL="609600" indent="-609600">
              <a:lnSpc>
                <a:spcPct val="90000"/>
              </a:lnSpc>
              <a:buNone/>
            </a:pPr>
            <a:r>
              <a:rPr sz="2400">
                <a:solidFill>
                  <a:srgbClr val="990000"/>
                </a:solidFill>
              </a:rPr>
              <a:t>&lt;LI&gt; List item …&lt;/LI&gt;</a:t>
            </a:r>
          </a:p>
          <a:p>
            <a:pPr lvl="0" marL="609600" indent="-609600">
              <a:lnSpc>
                <a:spcPct val="90000"/>
              </a:lnSpc>
              <a:buNone/>
            </a:pPr>
            <a:r>
              <a:rPr sz="2400">
                <a:solidFill>
                  <a:srgbClr val="990000"/>
                </a:solidFill>
              </a:rPr>
              <a:t>&lt;/OL&gt;</a:t>
            </a:r>
          </a:p>
          <a:p>
            <a:pPr lvl="0" marL="609600" indent="-609600">
              <a:lnSpc>
                <a:spcPct val="90000"/>
              </a:lnSpc>
              <a:buClr>
                <a:schemeClr val="bg1"/>
              </a:buClr>
              <a:buFont typeface="Wingdings"/>
              <a:buAutoNum type="arabicPeriod"/>
            </a:pPr>
            <a:r>
              <a:rPr sz="2400" b="1">
                <a:solidFill>
                  <a:srgbClr val="FF0000"/>
                </a:solidFill>
              </a:rPr>
              <a:t>List item …</a:t>
            </a:r>
          </a:p>
          <a:p>
            <a:pPr lvl="0" marL="609600" indent="-609600">
              <a:lnSpc>
                <a:spcPct val="90000"/>
              </a:lnSpc>
              <a:buClr>
                <a:schemeClr val="bg1"/>
              </a:buClr>
              <a:buFont typeface="Wingdings"/>
              <a:buAutoNum type="arabicPeriod"/>
            </a:pPr>
            <a:r>
              <a:rPr sz="2400" b="1">
                <a:solidFill>
                  <a:srgbClr val="FF0000"/>
                </a:solidFill>
              </a:rPr>
              <a:t>List item …</a:t>
            </a:r>
          </a:p>
          <a:p>
            <a:pPr lvl="0" marL="609600" indent="-609600">
              <a:lnSpc>
                <a:spcPct val="90000"/>
              </a:lnSpc>
              <a:buClr>
                <a:schemeClr val="bg1"/>
              </a:buClr>
              <a:buFont typeface="Wingdings"/>
              <a:buAutoNum type="arabicPeriod"/>
            </a:pPr>
            <a:r>
              <a:rPr sz="2400" b="1">
                <a:solidFill>
                  <a:srgbClr val="FF0000"/>
                </a:solidFill>
              </a:rPr>
              <a:t>List item</a:t>
            </a:r>
          </a:p>
          <a:p>
            <a:pPr lvl="0" marL="609600" indent="-609600">
              <a:lnSpc>
                <a:spcPct val="90000"/>
              </a:lnSpc>
              <a:buClr>
                <a:schemeClr val="bg1"/>
              </a:buClr>
              <a:buFont typeface="Wingdings"/>
              <a:buChar char="§"/>
            </a:pPr>
            <a:r>
              <a:rPr sz="2400"/>
              <a:t>You have the choice of setting the TYPE Attribute to one of five numbering styles.</a:t>
            </a:r>
          </a:p>
        </p:txBody>
      </p:sp>
    </p:spTree>
  </p:cSld>
</p:sld>
</file>

<file path=ppt/slides/slide4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245225"/>
            <a:ext cx="2133600" cy="476250"/>
          </a:xfrm>
          <a:prstGeom prst="rect"/>
          <a:noFill/>
        </p:spPr>
        <p:txBody>
          <a:bodyPr/>
          <a:lstStyle>
            <a:lvl1pPr lvl="0">
              <a:defRPr/>
            </a:lvl1pPr>
          </a:lstStyle>
          <a:p>
            <a:fld id="{8B38DBA3-52F9-4AF4-A6A4-FA4D7DB2F99C}" type="slidenum">
              <a:t>&lt;#&gt;</a:t>
            </a:fld>
          </a:p>
        </p:txBody>
      </p:sp>
      <p:sp>
        <p:nvSpPr>
          <p:cNvPr id="3" name=""/>
          <p:cNvSpPr txBox="1"/>
          <p:nvPr>
            <p:ph type="title"/>
          </p:nvPr>
        </p:nvSpPr>
        <p:spPr>
          <a:xfrm>
            <a:off x="681038" y="274638"/>
            <a:ext cx="7929564" cy="914400"/>
          </a:xfrm>
          <a:prstGeom prst="rect"/>
          <a:solidFill>
            <a:schemeClr val="tx2"/>
          </a:solidFill>
        </p:spPr>
        <p:txBody>
          <a:bodyPr/>
          <a:lstStyle>
            <a:lvl1pPr lvl="0">
              <a:defRPr/>
            </a:lvl1pPr>
          </a:lstStyle>
          <a:p>
            <a:pPr lvl="0"/>
            <a:r>
              <a:rPr>
                <a:solidFill>
                  <a:srgbClr val="FFFF00"/>
                </a:solidFill>
              </a:rPr>
              <a:t>List Elements</a:t>
            </a:r>
          </a:p>
        </p:txBody>
      </p:sp>
      <p:grpSp>
        <p:nvGrpSpPr>
          <p:cNvPr id="4" name=""/>
          <p:cNvGrpSpPr/>
          <p:nvPr/>
        </p:nvGrpSpPr>
        <p:grpSpPr>
          <a:xfrm>
            <a:off x="457200" y="1600200"/>
            <a:ext cx="8229600" cy="4114800"/>
            <a:chOff x="457200" y="1600200"/>
            <a:chExt cx="8229600" cy="4114800"/>
          </a:xfrm>
        </p:grpSpPr>
        <p:sp>
          <p:nvSpPr>
            <p:cNvPr id="5" name=""/>
            <p:cNvSpPr txBox="1"/>
            <p:nvPr/>
          </p:nvSpPr>
          <p:spPr>
            <a:xfrm>
              <a:off x="457200" y="1600200"/>
              <a:ext cx="1855788" cy="685800"/>
            </a:xfrm>
            <a:prstGeom prst="rect"/>
            <a:noFill/>
          </p:spPr>
          <p:txBody>
            <a:bodyPr anchor="t"/>
            <a:lstStyle>
              <a:lvl1pPr lvl="0">
                <a:defRPr/>
              </a:lvl1pPr>
            </a:lstStyle>
            <a:p>
              <a:pPr lvl="0" algn="ctr" marL="0" indent="0">
                <a:lnSpc>
                  <a:spcPct val="100000"/>
                </a:lnSpc>
                <a:spcBef>
                  <a:spcPct val="20000"/>
                </a:spcBef>
                <a:buNone/>
              </a:pPr>
              <a:r>
                <a:rPr sz="2800" b="0" i="0" u="none" strike="noStrike" baseline="0">
                  <a:solidFill>
                    <a:schemeClr val="tx1"/>
                  </a:solidFill>
                  <a:latin typeface="Arial"/>
                </a:rPr>
                <a:t>TYPE</a:t>
              </a:r>
            </a:p>
          </p:txBody>
        </p:sp>
        <p:sp>
          <p:nvSpPr>
            <p:cNvPr id="6" name=""/>
            <p:cNvSpPr/>
            <p:nvPr/>
          </p:nvSpPr>
          <p:spPr>
            <a:xfrm>
              <a:off x="457200" y="1600200"/>
              <a:ext cx="1855788" cy="0"/>
            </a:xfrm>
            <a:prstGeom prst="line"/>
            <a:noFill/>
            <a:ln w="28575">
              <a:solidFill>
                <a:schemeClr val="tx1"/>
              </a:solidFill>
              <a:headEnd type="none" w="sm" len="sm"/>
              <a:tailEnd type="none" w="sm" len="sm"/>
            </a:ln>
          </p:spPr>
        </p:sp>
        <p:sp>
          <p:nvSpPr>
            <p:cNvPr id="7" name=""/>
            <p:cNvSpPr/>
            <p:nvPr/>
          </p:nvSpPr>
          <p:spPr>
            <a:xfrm>
              <a:off x="2312988" y="1600200"/>
              <a:ext cx="0" cy="685800"/>
            </a:xfrm>
            <a:prstGeom prst="line"/>
            <a:noFill/>
            <a:ln w="12700">
              <a:solidFill>
                <a:schemeClr val="tx1"/>
              </a:solidFill>
              <a:headEnd type="none" w="sm" len="sm"/>
              <a:tailEnd type="none" w="sm" len="sm"/>
            </a:ln>
          </p:spPr>
        </p:sp>
        <p:sp>
          <p:nvSpPr>
            <p:cNvPr id="8" name=""/>
            <p:cNvSpPr/>
            <p:nvPr/>
          </p:nvSpPr>
          <p:spPr>
            <a:xfrm>
              <a:off x="457200" y="2286000"/>
              <a:ext cx="1855788" cy="0"/>
            </a:xfrm>
            <a:prstGeom prst="line"/>
            <a:noFill/>
            <a:ln w="12700">
              <a:solidFill>
                <a:schemeClr val="tx1"/>
              </a:solidFill>
              <a:headEnd type="none" w="sm" len="sm"/>
              <a:tailEnd type="none" w="sm" len="sm"/>
            </a:ln>
          </p:spPr>
        </p:sp>
        <p:sp>
          <p:nvSpPr>
            <p:cNvPr id="9" name=""/>
            <p:cNvSpPr/>
            <p:nvPr/>
          </p:nvSpPr>
          <p:spPr>
            <a:xfrm>
              <a:off x="457200" y="1600200"/>
              <a:ext cx="0" cy="685800"/>
            </a:xfrm>
            <a:prstGeom prst="line"/>
            <a:noFill/>
            <a:ln w="28575">
              <a:solidFill>
                <a:schemeClr val="tx1"/>
              </a:solidFill>
              <a:headEnd type="none" w="sm" len="sm"/>
              <a:tailEnd type="none" w="sm" len="sm"/>
            </a:ln>
          </p:spPr>
        </p:sp>
        <p:sp>
          <p:nvSpPr>
            <p:cNvPr id="10" name=""/>
            <p:cNvSpPr txBox="1"/>
            <p:nvPr/>
          </p:nvSpPr>
          <p:spPr>
            <a:xfrm>
              <a:off x="2312988" y="1600200"/>
              <a:ext cx="3146425" cy="685800"/>
            </a:xfrm>
            <a:prstGeom prst="rect"/>
            <a:noFill/>
          </p:spPr>
          <p:txBody>
            <a:bodyPr anchor="t"/>
            <a:lstStyle>
              <a:lvl1pPr lvl="0">
                <a:defRPr/>
              </a:lvl1pPr>
            </a:lstStyle>
            <a:p>
              <a:pPr lvl="0" algn="r" marL="0" indent="0">
                <a:lnSpc>
                  <a:spcPct val="100000"/>
                </a:lnSpc>
                <a:spcBef>
                  <a:spcPct val="20000"/>
                </a:spcBef>
                <a:buNone/>
              </a:pPr>
              <a:r>
                <a:rPr sz="2800" b="0" i="0" u="none" strike="noStrike" baseline="0">
                  <a:solidFill>
                    <a:schemeClr val="tx1"/>
                  </a:solidFill>
                  <a:latin typeface="Arial"/>
                </a:rPr>
                <a:t>Numbering</a:t>
              </a:r>
            </a:p>
          </p:txBody>
        </p:sp>
        <p:sp>
          <p:nvSpPr>
            <p:cNvPr id="11" name=""/>
            <p:cNvSpPr/>
            <p:nvPr/>
          </p:nvSpPr>
          <p:spPr>
            <a:xfrm>
              <a:off x="2312988" y="1600200"/>
              <a:ext cx="3146425" cy="0"/>
            </a:xfrm>
            <a:prstGeom prst="line"/>
            <a:noFill/>
            <a:ln w="28575">
              <a:solidFill>
                <a:schemeClr val="tx1"/>
              </a:solidFill>
              <a:headEnd type="none" w="sm" len="sm"/>
              <a:tailEnd type="none" w="sm" len="sm"/>
            </a:ln>
          </p:spPr>
        </p:sp>
        <p:sp>
          <p:nvSpPr>
            <p:cNvPr id="12" name=""/>
            <p:cNvSpPr/>
            <p:nvPr/>
          </p:nvSpPr>
          <p:spPr>
            <a:xfrm>
              <a:off x="5459413" y="1600200"/>
              <a:ext cx="0" cy="685800"/>
            </a:xfrm>
            <a:prstGeom prst="line"/>
            <a:noFill/>
            <a:ln>
              <a:noFill/>
            </a:ln>
          </p:spPr>
        </p:sp>
        <p:sp>
          <p:nvSpPr>
            <p:cNvPr id="13" name=""/>
            <p:cNvSpPr/>
            <p:nvPr/>
          </p:nvSpPr>
          <p:spPr>
            <a:xfrm>
              <a:off x="2312988" y="2286000"/>
              <a:ext cx="3146425" cy="0"/>
            </a:xfrm>
            <a:prstGeom prst="line"/>
            <a:noFill/>
            <a:ln w="12700">
              <a:solidFill>
                <a:schemeClr val="tx1"/>
              </a:solidFill>
              <a:headEnd type="none" w="sm" len="sm"/>
              <a:tailEnd type="none" w="sm" len="sm"/>
            </a:ln>
          </p:spPr>
        </p:sp>
        <p:sp>
          <p:nvSpPr>
            <p:cNvPr id="14" name=""/>
            <p:cNvSpPr/>
            <p:nvPr/>
          </p:nvSpPr>
          <p:spPr>
            <a:xfrm>
              <a:off x="2312988" y="1600200"/>
              <a:ext cx="0" cy="685800"/>
            </a:xfrm>
            <a:prstGeom prst="line"/>
            <a:noFill/>
            <a:ln w="12700">
              <a:solidFill>
                <a:schemeClr val="tx1"/>
              </a:solidFill>
              <a:headEnd type="none" w="sm" len="sm"/>
              <a:tailEnd type="none" w="sm" len="sm"/>
            </a:ln>
          </p:spPr>
        </p:sp>
        <p:sp>
          <p:nvSpPr>
            <p:cNvPr id="15" name=""/>
            <p:cNvSpPr txBox="1"/>
            <p:nvPr/>
          </p:nvSpPr>
          <p:spPr>
            <a:xfrm>
              <a:off x="5459413" y="1600200"/>
              <a:ext cx="3225799" cy="685800"/>
            </a:xfrm>
            <a:prstGeom prst="rect"/>
            <a:noFill/>
          </p:spPr>
          <p:txBody>
            <a:bodyPr anchor="t"/>
            <a:lstStyle>
              <a:lvl1pPr lvl="0">
                <a:defRPr/>
              </a:lvl1pPr>
            </a:lstStyle>
            <a:p>
              <a:pPr lvl="0" algn="l" marL="0" indent="0">
                <a:lnSpc>
                  <a:spcPct val="100000"/>
                </a:lnSpc>
                <a:spcBef>
                  <a:spcPct val="20000"/>
                </a:spcBef>
                <a:buNone/>
              </a:pPr>
              <a:r>
                <a:rPr sz="2800" b="0" i="0" u="none" strike="noStrike" baseline="0">
                  <a:solidFill>
                    <a:schemeClr val="tx1"/>
                  </a:solidFill>
                  <a:latin typeface="Arial"/>
                </a:rPr>
                <a:t>Styles</a:t>
              </a:r>
            </a:p>
          </p:txBody>
        </p:sp>
        <p:sp>
          <p:nvSpPr>
            <p:cNvPr id="16" name=""/>
            <p:cNvSpPr/>
            <p:nvPr/>
          </p:nvSpPr>
          <p:spPr>
            <a:xfrm>
              <a:off x="5459413" y="1600200"/>
              <a:ext cx="3225799" cy="0"/>
            </a:xfrm>
            <a:prstGeom prst="line"/>
            <a:noFill/>
            <a:ln w="28575">
              <a:solidFill>
                <a:schemeClr val="tx1"/>
              </a:solidFill>
              <a:headEnd type="none" w="sm" len="sm"/>
              <a:tailEnd type="none" w="sm" len="sm"/>
            </a:ln>
          </p:spPr>
        </p:sp>
        <p:sp>
          <p:nvSpPr>
            <p:cNvPr id="17" name=""/>
            <p:cNvSpPr/>
            <p:nvPr/>
          </p:nvSpPr>
          <p:spPr>
            <a:xfrm>
              <a:off x="8685212" y="1600200"/>
              <a:ext cx="0" cy="685800"/>
            </a:xfrm>
            <a:prstGeom prst="line"/>
            <a:noFill/>
            <a:ln w="28575">
              <a:solidFill>
                <a:schemeClr val="tx1"/>
              </a:solidFill>
              <a:headEnd type="none" w="sm" len="sm"/>
              <a:tailEnd type="none" w="sm" len="sm"/>
            </a:ln>
          </p:spPr>
        </p:sp>
        <p:sp>
          <p:nvSpPr>
            <p:cNvPr id="18" name=""/>
            <p:cNvSpPr/>
            <p:nvPr/>
          </p:nvSpPr>
          <p:spPr>
            <a:xfrm>
              <a:off x="5459413" y="2286000"/>
              <a:ext cx="3225799" cy="0"/>
            </a:xfrm>
            <a:prstGeom prst="line"/>
            <a:noFill/>
            <a:ln w="12700">
              <a:solidFill>
                <a:schemeClr val="tx1"/>
              </a:solidFill>
              <a:headEnd type="none" w="sm" len="sm"/>
              <a:tailEnd type="none" w="sm" len="sm"/>
            </a:ln>
          </p:spPr>
        </p:sp>
        <p:sp>
          <p:nvSpPr>
            <p:cNvPr id="19" name=""/>
            <p:cNvSpPr/>
            <p:nvPr/>
          </p:nvSpPr>
          <p:spPr>
            <a:xfrm>
              <a:off x="5459413" y="1600200"/>
              <a:ext cx="0" cy="685800"/>
            </a:xfrm>
            <a:prstGeom prst="line"/>
            <a:noFill/>
            <a:ln>
              <a:noFill/>
            </a:ln>
          </p:spPr>
        </p:sp>
        <p:sp>
          <p:nvSpPr>
            <p:cNvPr id="20" name=""/>
            <p:cNvSpPr txBox="1"/>
            <p:nvPr/>
          </p:nvSpPr>
          <p:spPr>
            <a:xfrm>
              <a:off x="457200" y="2286000"/>
              <a:ext cx="1855788" cy="685800"/>
            </a:xfrm>
            <a:prstGeom prst="rect"/>
            <a:noFill/>
          </p:spPr>
          <p:txBody>
            <a:bodyPr anchor="t"/>
            <a:lstStyle>
              <a:lvl1pPr lvl="0">
                <a:defRPr/>
              </a:lvl1pPr>
            </a:lstStyle>
            <a:p>
              <a:pPr lvl="0" algn="ctr" marL="0" indent="0">
                <a:lnSpc>
                  <a:spcPct val="100000"/>
                </a:lnSpc>
                <a:spcBef>
                  <a:spcPct val="20000"/>
                </a:spcBef>
                <a:buNone/>
              </a:pPr>
              <a:r>
                <a:rPr sz="2800" b="0" i="0" u="none" strike="noStrike" baseline="0">
                  <a:solidFill>
                    <a:schemeClr val="tx1"/>
                  </a:solidFill>
                  <a:latin typeface="Arial"/>
                </a:rPr>
                <a:t>1</a:t>
              </a:r>
            </a:p>
          </p:txBody>
        </p:sp>
        <p:sp>
          <p:nvSpPr>
            <p:cNvPr id="21" name=""/>
            <p:cNvSpPr/>
            <p:nvPr/>
          </p:nvSpPr>
          <p:spPr>
            <a:xfrm>
              <a:off x="457200" y="2286000"/>
              <a:ext cx="1855788" cy="0"/>
            </a:xfrm>
            <a:prstGeom prst="line"/>
            <a:noFill/>
            <a:ln w="12700">
              <a:solidFill>
                <a:schemeClr val="tx1"/>
              </a:solidFill>
              <a:headEnd type="none" w="sm" len="sm"/>
              <a:tailEnd type="none" w="sm" len="sm"/>
            </a:ln>
          </p:spPr>
        </p:sp>
        <p:sp>
          <p:nvSpPr>
            <p:cNvPr id="22" name=""/>
            <p:cNvSpPr/>
            <p:nvPr/>
          </p:nvSpPr>
          <p:spPr>
            <a:xfrm>
              <a:off x="2312988" y="2286000"/>
              <a:ext cx="0" cy="685800"/>
            </a:xfrm>
            <a:prstGeom prst="line"/>
            <a:noFill/>
            <a:ln w="12700">
              <a:solidFill>
                <a:schemeClr val="tx1"/>
              </a:solidFill>
              <a:headEnd type="none" w="sm" len="sm"/>
              <a:tailEnd type="none" w="sm" len="sm"/>
            </a:ln>
          </p:spPr>
        </p:sp>
        <p:sp>
          <p:nvSpPr>
            <p:cNvPr id="23" name=""/>
            <p:cNvSpPr/>
            <p:nvPr/>
          </p:nvSpPr>
          <p:spPr>
            <a:xfrm>
              <a:off x="457200" y="2971800"/>
              <a:ext cx="1855788" cy="0"/>
            </a:xfrm>
            <a:prstGeom prst="line"/>
            <a:noFill/>
            <a:ln w="12700">
              <a:solidFill>
                <a:schemeClr val="tx1"/>
              </a:solidFill>
              <a:headEnd type="none" w="sm" len="sm"/>
              <a:tailEnd type="none" w="sm" len="sm"/>
            </a:ln>
          </p:spPr>
        </p:sp>
        <p:sp>
          <p:nvSpPr>
            <p:cNvPr id="24" name=""/>
            <p:cNvSpPr/>
            <p:nvPr/>
          </p:nvSpPr>
          <p:spPr>
            <a:xfrm>
              <a:off x="457200" y="2286000"/>
              <a:ext cx="0" cy="685800"/>
            </a:xfrm>
            <a:prstGeom prst="line"/>
            <a:noFill/>
            <a:ln w="28575">
              <a:solidFill>
                <a:schemeClr val="tx1"/>
              </a:solidFill>
              <a:headEnd type="none" w="sm" len="sm"/>
              <a:tailEnd type="none" w="sm" len="sm"/>
            </a:ln>
          </p:spPr>
        </p:sp>
        <p:sp>
          <p:nvSpPr>
            <p:cNvPr id="25" name=""/>
            <p:cNvSpPr txBox="1"/>
            <p:nvPr/>
          </p:nvSpPr>
          <p:spPr>
            <a:xfrm>
              <a:off x="2312988" y="2286000"/>
              <a:ext cx="3146425" cy="685800"/>
            </a:xfrm>
            <a:prstGeom prst="rect"/>
            <a:noFill/>
          </p:spPr>
          <p:txBody>
            <a:bodyPr anchor="t"/>
            <a:lstStyle>
              <a:lvl1pPr lvl="0">
                <a:defRPr/>
              </a:lvl1pPr>
            </a:lstStyle>
            <a:p>
              <a:pPr lvl="0" algn="ctr" marL="0" indent="0">
                <a:lnSpc>
                  <a:spcPct val="100000"/>
                </a:lnSpc>
                <a:spcBef>
                  <a:spcPct val="20000"/>
                </a:spcBef>
                <a:buNone/>
              </a:pPr>
              <a:r>
                <a:rPr sz="2800" b="1" i="0" u="none" strike="noStrike" baseline="0">
                  <a:solidFill>
                    <a:schemeClr val="accent2"/>
                  </a:solidFill>
                  <a:latin typeface="Arial"/>
                </a:rPr>
                <a:t>Arabic numbers</a:t>
              </a:r>
            </a:p>
          </p:txBody>
        </p:sp>
        <p:sp>
          <p:nvSpPr>
            <p:cNvPr id="26" name=""/>
            <p:cNvSpPr/>
            <p:nvPr/>
          </p:nvSpPr>
          <p:spPr>
            <a:xfrm>
              <a:off x="2312988" y="2286000"/>
              <a:ext cx="3146425" cy="0"/>
            </a:xfrm>
            <a:prstGeom prst="line"/>
            <a:noFill/>
            <a:ln w="12700">
              <a:solidFill>
                <a:schemeClr val="tx1"/>
              </a:solidFill>
              <a:headEnd type="none" w="sm" len="sm"/>
              <a:tailEnd type="none" w="sm" len="sm"/>
            </a:ln>
          </p:spPr>
        </p:sp>
        <p:sp>
          <p:nvSpPr>
            <p:cNvPr id="27" name=""/>
            <p:cNvSpPr/>
            <p:nvPr/>
          </p:nvSpPr>
          <p:spPr>
            <a:xfrm>
              <a:off x="5459413" y="2286000"/>
              <a:ext cx="0" cy="685800"/>
            </a:xfrm>
            <a:prstGeom prst="line"/>
            <a:noFill/>
            <a:ln w="12700">
              <a:solidFill>
                <a:schemeClr val="tx1"/>
              </a:solidFill>
              <a:headEnd type="none" w="sm" len="sm"/>
              <a:tailEnd type="none" w="sm" len="sm"/>
            </a:ln>
          </p:spPr>
        </p:sp>
        <p:sp>
          <p:nvSpPr>
            <p:cNvPr id="28" name=""/>
            <p:cNvSpPr/>
            <p:nvPr/>
          </p:nvSpPr>
          <p:spPr>
            <a:xfrm>
              <a:off x="2312988" y="2971800"/>
              <a:ext cx="3146425" cy="0"/>
            </a:xfrm>
            <a:prstGeom prst="line"/>
            <a:noFill/>
            <a:ln w="12700">
              <a:solidFill>
                <a:schemeClr val="tx1"/>
              </a:solidFill>
              <a:headEnd type="none" w="sm" len="sm"/>
              <a:tailEnd type="none" w="sm" len="sm"/>
            </a:ln>
          </p:spPr>
        </p:sp>
        <p:sp>
          <p:nvSpPr>
            <p:cNvPr id="29" name=""/>
            <p:cNvSpPr/>
            <p:nvPr/>
          </p:nvSpPr>
          <p:spPr>
            <a:xfrm>
              <a:off x="2312988" y="2286000"/>
              <a:ext cx="0" cy="685800"/>
            </a:xfrm>
            <a:prstGeom prst="line"/>
            <a:noFill/>
            <a:ln w="12700">
              <a:solidFill>
                <a:schemeClr val="tx1"/>
              </a:solidFill>
              <a:headEnd type="none" w="sm" len="sm"/>
              <a:tailEnd type="none" w="sm" len="sm"/>
            </a:ln>
          </p:spPr>
        </p:sp>
        <p:sp>
          <p:nvSpPr>
            <p:cNvPr id="30" name=""/>
            <p:cNvSpPr txBox="1"/>
            <p:nvPr/>
          </p:nvSpPr>
          <p:spPr>
            <a:xfrm>
              <a:off x="5459413" y="2286000"/>
              <a:ext cx="3225799" cy="685800"/>
            </a:xfrm>
            <a:prstGeom prst="rect"/>
            <a:noFill/>
          </p:spPr>
          <p:txBody>
            <a:bodyPr anchor="t"/>
            <a:lstStyle>
              <a:lvl1pPr lvl="0">
                <a:defRPr/>
              </a:lvl1pPr>
            </a:lstStyle>
            <a:p>
              <a:pPr lvl="0" algn="ctr" marL="0" indent="0">
                <a:lnSpc>
                  <a:spcPct val="100000"/>
                </a:lnSpc>
                <a:spcBef>
                  <a:spcPct val="20000"/>
                </a:spcBef>
                <a:buNone/>
              </a:pPr>
              <a:r>
                <a:rPr sz="2800" b="1" i="0" u="none" strike="noStrike" baseline="0">
                  <a:solidFill>
                    <a:srgbClr val="FF0000"/>
                  </a:solidFill>
                  <a:latin typeface="Arial"/>
                </a:rPr>
                <a:t>1,2,3, ……</a:t>
              </a:r>
            </a:p>
          </p:txBody>
        </p:sp>
        <p:sp>
          <p:nvSpPr>
            <p:cNvPr id="31" name=""/>
            <p:cNvSpPr/>
            <p:nvPr/>
          </p:nvSpPr>
          <p:spPr>
            <a:xfrm>
              <a:off x="5459413" y="2286000"/>
              <a:ext cx="3225799" cy="0"/>
            </a:xfrm>
            <a:prstGeom prst="line"/>
            <a:noFill/>
            <a:ln w="12700">
              <a:solidFill>
                <a:schemeClr val="tx1"/>
              </a:solidFill>
              <a:headEnd type="none" w="sm" len="sm"/>
              <a:tailEnd type="none" w="sm" len="sm"/>
            </a:ln>
          </p:spPr>
        </p:sp>
        <p:sp>
          <p:nvSpPr>
            <p:cNvPr id="32" name=""/>
            <p:cNvSpPr/>
            <p:nvPr/>
          </p:nvSpPr>
          <p:spPr>
            <a:xfrm>
              <a:off x="8685212" y="2286000"/>
              <a:ext cx="0" cy="685800"/>
            </a:xfrm>
            <a:prstGeom prst="line"/>
            <a:noFill/>
            <a:ln w="28575">
              <a:solidFill>
                <a:schemeClr val="tx1"/>
              </a:solidFill>
              <a:headEnd type="none" w="sm" len="sm"/>
              <a:tailEnd type="none" w="sm" len="sm"/>
            </a:ln>
          </p:spPr>
        </p:sp>
        <p:sp>
          <p:nvSpPr>
            <p:cNvPr id="33" name=""/>
            <p:cNvSpPr/>
            <p:nvPr/>
          </p:nvSpPr>
          <p:spPr>
            <a:xfrm>
              <a:off x="5459413" y="2971800"/>
              <a:ext cx="3225799" cy="0"/>
            </a:xfrm>
            <a:prstGeom prst="line"/>
            <a:noFill/>
            <a:ln w="12700">
              <a:solidFill>
                <a:schemeClr val="tx1"/>
              </a:solidFill>
              <a:headEnd type="none" w="sm" len="sm"/>
              <a:tailEnd type="none" w="sm" len="sm"/>
            </a:ln>
          </p:spPr>
        </p:sp>
        <p:sp>
          <p:nvSpPr>
            <p:cNvPr id="34" name=""/>
            <p:cNvSpPr/>
            <p:nvPr/>
          </p:nvSpPr>
          <p:spPr>
            <a:xfrm>
              <a:off x="5459413" y="2286000"/>
              <a:ext cx="0" cy="685800"/>
            </a:xfrm>
            <a:prstGeom prst="line"/>
            <a:noFill/>
            <a:ln w="12700">
              <a:solidFill>
                <a:schemeClr val="tx1"/>
              </a:solidFill>
              <a:headEnd type="none" w="sm" len="sm"/>
              <a:tailEnd type="none" w="sm" len="sm"/>
            </a:ln>
          </p:spPr>
        </p:sp>
        <p:sp>
          <p:nvSpPr>
            <p:cNvPr id="35" name=""/>
            <p:cNvSpPr txBox="1"/>
            <p:nvPr/>
          </p:nvSpPr>
          <p:spPr>
            <a:xfrm>
              <a:off x="457200" y="2971800"/>
              <a:ext cx="1855788" cy="685800"/>
            </a:xfrm>
            <a:prstGeom prst="rect"/>
            <a:noFill/>
          </p:spPr>
          <p:txBody>
            <a:bodyPr anchor="t"/>
            <a:lstStyle>
              <a:lvl1pPr lvl="0">
                <a:defRPr/>
              </a:lvl1pPr>
            </a:lstStyle>
            <a:p>
              <a:pPr lvl="0" algn="ctr" marL="0" indent="0">
                <a:lnSpc>
                  <a:spcPct val="100000"/>
                </a:lnSpc>
                <a:spcBef>
                  <a:spcPct val="20000"/>
                </a:spcBef>
                <a:buNone/>
              </a:pPr>
              <a:r>
                <a:rPr sz="2800" b="0" i="0" u="none" strike="noStrike" baseline="0">
                  <a:solidFill>
                    <a:schemeClr val="tx1"/>
                  </a:solidFill>
                  <a:latin typeface="Arial"/>
                </a:rPr>
                <a:t>a</a:t>
              </a:r>
            </a:p>
          </p:txBody>
        </p:sp>
        <p:sp>
          <p:nvSpPr>
            <p:cNvPr id="36" name=""/>
            <p:cNvSpPr/>
            <p:nvPr/>
          </p:nvSpPr>
          <p:spPr>
            <a:xfrm>
              <a:off x="457200" y="2971800"/>
              <a:ext cx="1855788" cy="0"/>
            </a:xfrm>
            <a:prstGeom prst="line"/>
            <a:noFill/>
            <a:ln w="12700">
              <a:solidFill>
                <a:schemeClr val="tx1"/>
              </a:solidFill>
              <a:headEnd type="none" w="sm" len="sm"/>
              <a:tailEnd type="none" w="sm" len="sm"/>
            </a:ln>
          </p:spPr>
        </p:sp>
        <p:sp>
          <p:nvSpPr>
            <p:cNvPr id="37" name=""/>
            <p:cNvSpPr/>
            <p:nvPr/>
          </p:nvSpPr>
          <p:spPr>
            <a:xfrm>
              <a:off x="2312988" y="2971800"/>
              <a:ext cx="0" cy="685800"/>
            </a:xfrm>
            <a:prstGeom prst="line"/>
            <a:noFill/>
            <a:ln w="12700">
              <a:solidFill>
                <a:schemeClr val="tx1"/>
              </a:solidFill>
              <a:headEnd type="none" w="sm" len="sm"/>
              <a:tailEnd type="none" w="sm" len="sm"/>
            </a:ln>
          </p:spPr>
        </p:sp>
        <p:sp>
          <p:nvSpPr>
            <p:cNvPr id="38" name=""/>
            <p:cNvSpPr/>
            <p:nvPr/>
          </p:nvSpPr>
          <p:spPr>
            <a:xfrm>
              <a:off x="457200" y="3657600"/>
              <a:ext cx="1855788" cy="0"/>
            </a:xfrm>
            <a:prstGeom prst="line"/>
            <a:noFill/>
            <a:ln w="12700">
              <a:solidFill>
                <a:schemeClr val="tx1"/>
              </a:solidFill>
              <a:headEnd type="none" w="sm" len="sm"/>
              <a:tailEnd type="none" w="sm" len="sm"/>
            </a:ln>
          </p:spPr>
        </p:sp>
        <p:sp>
          <p:nvSpPr>
            <p:cNvPr id="39" name=""/>
            <p:cNvSpPr/>
            <p:nvPr/>
          </p:nvSpPr>
          <p:spPr>
            <a:xfrm>
              <a:off x="457200" y="2971800"/>
              <a:ext cx="0" cy="685800"/>
            </a:xfrm>
            <a:prstGeom prst="line"/>
            <a:noFill/>
            <a:ln w="28575">
              <a:solidFill>
                <a:schemeClr val="tx1"/>
              </a:solidFill>
              <a:headEnd type="none" w="sm" len="sm"/>
              <a:tailEnd type="none" w="sm" len="sm"/>
            </a:ln>
          </p:spPr>
        </p:sp>
        <p:sp>
          <p:nvSpPr>
            <p:cNvPr id="40" name=""/>
            <p:cNvSpPr txBox="1"/>
            <p:nvPr/>
          </p:nvSpPr>
          <p:spPr>
            <a:xfrm>
              <a:off x="2312988" y="2971800"/>
              <a:ext cx="3146425" cy="685800"/>
            </a:xfrm>
            <a:prstGeom prst="rect"/>
            <a:noFill/>
          </p:spPr>
          <p:txBody>
            <a:bodyPr anchor="t"/>
            <a:lstStyle>
              <a:lvl1pPr lvl="0">
                <a:defRPr/>
              </a:lvl1pPr>
            </a:lstStyle>
            <a:p>
              <a:pPr lvl="0" algn="ctr" marL="0" indent="0">
                <a:lnSpc>
                  <a:spcPct val="100000"/>
                </a:lnSpc>
                <a:spcBef>
                  <a:spcPct val="20000"/>
                </a:spcBef>
                <a:buNone/>
              </a:pPr>
              <a:r>
                <a:rPr sz="2800" b="1" i="0" u="none" strike="noStrike" baseline="0">
                  <a:solidFill>
                    <a:schemeClr val="accent2"/>
                  </a:solidFill>
                  <a:latin typeface="Arial"/>
                </a:rPr>
                <a:t>Lower alpha</a:t>
              </a:r>
            </a:p>
          </p:txBody>
        </p:sp>
        <p:sp>
          <p:nvSpPr>
            <p:cNvPr id="41" name=""/>
            <p:cNvSpPr/>
            <p:nvPr/>
          </p:nvSpPr>
          <p:spPr>
            <a:xfrm>
              <a:off x="2312988" y="2971800"/>
              <a:ext cx="3146425" cy="0"/>
            </a:xfrm>
            <a:prstGeom prst="line"/>
            <a:noFill/>
            <a:ln w="12700">
              <a:solidFill>
                <a:schemeClr val="tx1"/>
              </a:solidFill>
              <a:headEnd type="none" w="sm" len="sm"/>
              <a:tailEnd type="none" w="sm" len="sm"/>
            </a:ln>
          </p:spPr>
        </p:sp>
        <p:sp>
          <p:nvSpPr>
            <p:cNvPr id="42" name=""/>
            <p:cNvSpPr/>
            <p:nvPr/>
          </p:nvSpPr>
          <p:spPr>
            <a:xfrm>
              <a:off x="5459413" y="2971800"/>
              <a:ext cx="0" cy="685800"/>
            </a:xfrm>
            <a:prstGeom prst="line"/>
            <a:noFill/>
            <a:ln w="12700">
              <a:solidFill>
                <a:schemeClr val="tx1"/>
              </a:solidFill>
              <a:headEnd type="none" w="sm" len="sm"/>
              <a:tailEnd type="none" w="sm" len="sm"/>
            </a:ln>
          </p:spPr>
        </p:sp>
        <p:sp>
          <p:nvSpPr>
            <p:cNvPr id="43" name=""/>
            <p:cNvSpPr/>
            <p:nvPr/>
          </p:nvSpPr>
          <p:spPr>
            <a:xfrm>
              <a:off x="2312988" y="3657600"/>
              <a:ext cx="3146425" cy="0"/>
            </a:xfrm>
            <a:prstGeom prst="line"/>
            <a:noFill/>
            <a:ln w="12700">
              <a:solidFill>
                <a:schemeClr val="tx1"/>
              </a:solidFill>
              <a:headEnd type="none" w="sm" len="sm"/>
              <a:tailEnd type="none" w="sm" len="sm"/>
            </a:ln>
          </p:spPr>
        </p:sp>
        <p:sp>
          <p:nvSpPr>
            <p:cNvPr id="44" name=""/>
            <p:cNvSpPr/>
            <p:nvPr/>
          </p:nvSpPr>
          <p:spPr>
            <a:xfrm>
              <a:off x="2312988" y="2971800"/>
              <a:ext cx="0" cy="685800"/>
            </a:xfrm>
            <a:prstGeom prst="line"/>
            <a:noFill/>
            <a:ln w="12700">
              <a:solidFill>
                <a:schemeClr val="tx1"/>
              </a:solidFill>
              <a:headEnd type="none" w="sm" len="sm"/>
              <a:tailEnd type="none" w="sm" len="sm"/>
            </a:ln>
          </p:spPr>
        </p:sp>
        <p:sp>
          <p:nvSpPr>
            <p:cNvPr id="45" name=""/>
            <p:cNvSpPr txBox="1"/>
            <p:nvPr/>
          </p:nvSpPr>
          <p:spPr>
            <a:xfrm>
              <a:off x="5459413" y="2971800"/>
              <a:ext cx="3225799" cy="685800"/>
            </a:xfrm>
            <a:prstGeom prst="rect"/>
            <a:noFill/>
          </p:spPr>
          <p:txBody>
            <a:bodyPr anchor="t"/>
            <a:lstStyle>
              <a:lvl1pPr lvl="0">
                <a:defRPr/>
              </a:lvl1pPr>
            </a:lstStyle>
            <a:p>
              <a:pPr lvl="0" algn="ctr" marL="0" indent="0">
                <a:lnSpc>
                  <a:spcPct val="100000"/>
                </a:lnSpc>
                <a:spcBef>
                  <a:spcPct val="20000"/>
                </a:spcBef>
                <a:buNone/>
              </a:pPr>
              <a:r>
                <a:rPr sz="2800" b="1" i="0" u="none" strike="noStrike" baseline="0">
                  <a:solidFill>
                    <a:srgbClr val="FF0000"/>
                  </a:solidFill>
                  <a:latin typeface="Arial"/>
                </a:rPr>
                <a:t>a, b, c, ……</a:t>
              </a:r>
            </a:p>
          </p:txBody>
        </p:sp>
        <p:sp>
          <p:nvSpPr>
            <p:cNvPr id="46" name=""/>
            <p:cNvSpPr/>
            <p:nvPr/>
          </p:nvSpPr>
          <p:spPr>
            <a:xfrm>
              <a:off x="5459413" y="2971800"/>
              <a:ext cx="3225799" cy="0"/>
            </a:xfrm>
            <a:prstGeom prst="line"/>
            <a:noFill/>
            <a:ln w="12700">
              <a:solidFill>
                <a:schemeClr val="tx1"/>
              </a:solidFill>
              <a:headEnd type="none" w="sm" len="sm"/>
              <a:tailEnd type="none" w="sm" len="sm"/>
            </a:ln>
          </p:spPr>
        </p:sp>
        <p:sp>
          <p:nvSpPr>
            <p:cNvPr id="47" name=""/>
            <p:cNvSpPr/>
            <p:nvPr/>
          </p:nvSpPr>
          <p:spPr>
            <a:xfrm>
              <a:off x="8685212" y="2971800"/>
              <a:ext cx="0" cy="685800"/>
            </a:xfrm>
            <a:prstGeom prst="line"/>
            <a:noFill/>
            <a:ln w="28575">
              <a:solidFill>
                <a:schemeClr val="tx1"/>
              </a:solidFill>
              <a:headEnd type="none" w="sm" len="sm"/>
              <a:tailEnd type="none" w="sm" len="sm"/>
            </a:ln>
          </p:spPr>
        </p:sp>
        <p:sp>
          <p:nvSpPr>
            <p:cNvPr id="48" name=""/>
            <p:cNvSpPr/>
            <p:nvPr/>
          </p:nvSpPr>
          <p:spPr>
            <a:xfrm>
              <a:off x="5459413" y="3657600"/>
              <a:ext cx="3225799" cy="0"/>
            </a:xfrm>
            <a:prstGeom prst="line"/>
            <a:noFill/>
            <a:ln w="12700">
              <a:solidFill>
                <a:schemeClr val="tx1"/>
              </a:solidFill>
              <a:headEnd type="none" w="sm" len="sm"/>
              <a:tailEnd type="none" w="sm" len="sm"/>
            </a:ln>
          </p:spPr>
        </p:sp>
        <p:sp>
          <p:nvSpPr>
            <p:cNvPr id="49" name=""/>
            <p:cNvSpPr/>
            <p:nvPr/>
          </p:nvSpPr>
          <p:spPr>
            <a:xfrm>
              <a:off x="5459413" y="2971800"/>
              <a:ext cx="0" cy="685800"/>
            </a:xfrm>
            <a:prstGeom prst="line"/>
            <a:noFill/>
            <a:ln w="12700">
              <a:solidFill>
                <a:schemeClr val="tx1"/>
              </a:solidFill>
              <a:headEnd type="none" w="sm" len="sm"/>
              <a:tailEnd type="none" w="sm" len="sm"/>
            </a:ln>
          </p:spPr>
        </p:sp>
        <p:sp>
          <p:nvSpPr>
            <p:cNvPr id="50" name=""/>
            <p:cNvSpPr txBox="1"/>
            <p:nvPr/>
          </p:nvSpPr>
          <p:spPr>
            <a:xfrm>
              <a:off x="457200" y="3657600"/>
              <a:ext cx="1855788" cy="685800"/>
            </a:xfrm>
            <a:prstGeom prst="rect"/>
            <a:noFill/>
          </p:spPr>
          <p:txBody>
            <a:bodyPr anchor="t"/>
            <a:lstStyle>
              <a:lvl1pPr lvl="0">
                <a:defRPr/>
              </a:lvl1pPr>
            </a:lstStyle>
            <a:p>
              <a:pPr lvl="0" algn="ctr" marL="0" indent="0">
                <a:lnSpc>
                  <a:spcPct val="100000"/>
                </a:lnSpc>
                <a:spcBef>
                  <a:spcPct val="20000"/>
                </a:spcBef>
                <a:buNone/>
              </a:pPr>
              <a:r>
                <a:rPr sz="2800" b="0" i="0" u="none" strike="noStrike" baseline="0">
                  <a:solidFill>
                    <a:schemeClr val="tx1"/>
                  </a:solidFill>
                  <a:latin typeface="Arial"/>
                </a:rPr>
                <a:t>A</a:t>
              </a:r>
            </a:p>
          </p:txBody>
        </p:sp>
        <p:sp>
          <p:nvSpPr>
            <p:cNvPr id="51" name=""/>
            <p:cNvSpPr/>
            <p:nvPr/>
          </p:nvSpPr>
          <p:spPr>
            <a:xfrm>
              <a:off x="457200" y="3657600"/>
              <a:ext cx="1855788" cy="0"/>
            </a:xfrm>
            <a:prstGeom prst="line"/>
            <a:noFill/>
            <a:ln w="12700">
              <a:solidFill>
                <a:schemeClr val="tx1"/>
              </a:solidFill>
              <a:headEnd type="none" w="sm" len="sm"/>
              <a:tailEnd type="none" w="sm" len="sm"/>
            </a:ln>
          </p:spPr>
        </p:sp>
        <p:sp>
          <p:nvSpPr>
            <p:cNvPr id="52" name=""/>
            <p:cNvSpPr/>
            <p:nvPr/>
          </p:nvSpPr>
          <p:spPr>
            <a:xfrm>
              <a:off x="2312988" y="3657600"/>
              <a:ext cx="0" cy="685800"/>
            </a:xfrm>
            <a:prstGeom prst="line"/>
            <a:noFill/>
            <a:ln w="12700">
              <a:solidFill>
                <a:schemeClr val="tx1"/>
              </a:solidFill>
              <a:headEnd type="none" w="sm" len="sm"/>
              <a:tailEnd type="none" w="sm" len="sm"/>
            </a:ln>
          </p:spPr>
        </p:sp>
        <p:sp>
          <p:nvSpPr>
            <p:cNvPr id="53" name=""/>
            <p:cNvSpPr/>
            <p:nvPr/>
          </p:nvSpPr>
          <p:spPr>
            <a:xfrm>
              <a:off x="457200" y="4343400"/>
              <a:ext cx="1855788" cy="0"/>
            </a:xfrm>
            <a:prstGeom prst="line"/>
            <a:noFill/>
            <a:ln w="12700">
              <a:solidFill>
                <a:schemeClr val="tx1"/>
              </a:solidFill>
              <a:headEnd type="none" w="sm" len="sm"/>
              <a:tailEnd type="none" w="sm" len="sm"/>
            </a:ln>
          </p:spPr>
        </p:sp>
        <p:sp>
          <p:nvSpPr>
            <p:cNvPr id="54" name=""/>
            <p:cNvSpPr/>
            <p:nvPr/>
          </p:nvSpPr>
          <p:spPr>
            <a:xfrm>
              <a:off x="457200" y="3657600"/>
              <a:ext cx="0" cy="685800"/>
            </a:xfrm>
            <a:prstGeom prst="line"/>
            <a:noFill/>
            <a:ln w="28575">
              <a:solidFill>
                <a:schemeClr val="tx1"/>
              </a:solidFill>
              <a:headEnd type="none" w="sm" len="sm"/>
              <a:tailEnd type="none" w="sm" len="sm"/>
            </a:ln>
          </p:spPr>
        </p:sp>
        <p:sp>
          <p:nvSpPr>
            <p:cNvPr id="55" name=""/>
            <p:cNvSpPr txBox="1"/>
            <p:nvPr/>
          </p:nvSpPr>
          <p:spPr>
            <a:xfrm>
              <a:off x="2312988" y="3657600"/>
              <a:ext cx="3146425" cy="685800"/>
            </a:xfrm>
            <a:prstGeom prst="rect"/>
            <a:noFill/>
          </p:spPr>
          <p:txBody>
            <a:bodyPr anchor="t"/>
            <a:lstStyle>
              <a:lvl1pPr lvl="0">
                <a:defRPr/>
              </a:lvl1pPr>
            </a:lstStyle>
            <a:p>
              <a:pPr lvl="0" algn="ctr" marL="0" indent="0">
                <a:lnSpc>
                  <a:spcPct val="100000"/>
                </a:lnSpc>
                <a:spcBef>
                  <a:spcPct val="20000"/>
                </a:spcBef>
                <a:buNone/>
              </a:pPr>
              <a:r>
                <a:rPr sz="2800" b="1" i="0" u="none" strike="noStrike" baseline="0">
                  <a:solidFill>
                    <a:schemeClr val="accent2"/>
                  </a:solidFill>
                  <a:latin typeface="Arial"/>
                </a:rPr>
                <a:t>Upper alpha</a:t>
              </a:r>
            </a:p>
          </p:txBody>
        </p:sp>
        <p:sp>
          <p:nvSpPr>
            <p:cNvPr id="56" name=""/>
            <p:cNvSpPr/>
            <p:nvPr/>
          </p:nvSpPr>
          <p:spPr>
            <a:xfrm>
              <a:off x="2312988" y="3657600"/>
              <a:ext cx="3146425" cy="0"/>
            </a:xfrm>
            <a:prstGeom prst="line"/>
            <a:noFill/>
            <a:ln w="12700">
              <a:solidFill>
                <a:schemeClr val="tx1"/>
              </a:solidFill>
              <a:headEnd type="none" w="sm" len="sm"/>
              <a:tailEnd type="none" w="sm" len="sm"/>
            </a:ln>
          </p:spPr>
        </p:sp>
        <p:sp>
          <p:nvSpPr>
            <p:cNvPr id="57" name=""/>
            <p:cNvSpPr/>
            <p:nvPr/>
          </p:nvSpPr>
          <p:spPr>
            <a:xfrm>
              <a:off x="5459413" y="3657600"/>
              <a:ext cx="0" cy="685800"/>
            </a:xfrm>
            <a:prstGeom prst="line"/>
            <a:noFill/>
            <a:ln w="12700">
              <a:solidFill>
                <a:schemeClr val="tx1"/>
              </a:solidFill>
              <a:headEnd type="none" w="sm" len="sm"/>
              <a:tailEnd type="none" w="sm" len="sm"/>
            </a:ln>
          </p:spPr>
        </p:sp>
        <p:sp>
          <p:nvSpPr>
            <p:cNvPr id="58" name=""/>
            <p:cNvSpPr/>
            <p:nvPr/>
          </p:nvSpPr>
          <p:spPr>
            <a:xfrm>
              <a:off x="2312988" y="4343400"/>
              <a:ext cx="3146425" cy="0"/>
            </a:xfrm>
            <a:prstGeom prst="line"/>
            <a:noFill/>
            <a:ln w="12700">
              <a:solidFill>
                <a:schemeClr val="tx1"/>
              </a:solidFill>
              <a:headEnd type="none" w="sm" len="sm"/>
              <a:tailEnd type="none" w="sm" len="sm"/>
            </a:ln>
          </p:spPr>
        </p:sp>
        <p:sp>
          <p:nvSpPr>
            <p:cNvPr id="59" name=""/>
            <p:cNvSpPr/>
            <p:nvPr/>
          </p:nvSpPr>
          <p:spPr>
            <a:xfrm>
              <a:off x="2312988" y="3657600"/>
              <a:ext cx="0" cy="685800"/>
            </a:xfrm>
            <a:prstGeom prst="line"/>
            <a:noFill/>
            <a:ln w="12700">
              <a:solidFill>
                <a:schemeClr val="tx1"/>
              </a:solidFill>
              <a:headEnd type="none" w="sm" len="sm"/>
              <a:tailEnd type="none" w="sm" len="sm"/>
            </a:ln>
          </p:spPr>
        </p:sp>
        <p:sp>
          <p:nvSpPr>
            <p:cNvPr id="60" name=""/>
            <p:cNvSpPr txBox="1"/>
            <p:nvPr/>
          </p:nvSpPr>
          <p:spPr>
            <a:xfrm>
              <a:off x="5459413" y="3657600"/>
              <a:ext cx="3225799" cy="685800"/>
            </a:xfrm>
            <a:prstGeom prst="rect"/>
            <a:noFill/>
          </p:spPr>
          <p:txBody>
            <a:bodyPr anchor="t"/>
            <a:lstStyle>
              <a:lvl1pPr lvl="0">
                <a:defRPr/>
              </a:lvl1pPr>
            </a:lstStyle>
            <a:p>
              <a:pPr lvl="0" algn="ctr" marL="0" indent="0">
                <a:lnSpc>
                  <a:spcPct val="100000"/>
                </a:lnSpc>
                <a:spcBef>
                  <a:spcPct val="20000"/>
                </a:spcBef>
                <a:buNone/>
              </a:pPr>
              <a:r>
                <a:rPr sz="2800" b="1" i="0" u="none" strike="noStrike" baseline="0">
                  <a:solidFill>
                    <a:srgbClr val="FF0000"/>
                  </a:solidFill>
                  <a:latin typeface="Arial"/>
                </a:rPr>
                <a:t>A, B, C, ……</a:t>
              </a:r>
            </a:p>
          </p:txBody>
        </p:sp>
        <p:sp>
          <p:nvSpPr>
            <p:cNvPr id="61" name=""/>
            <p:cNvSpPr/>
            <p:nvPr/>
          </p:nvSpPr>
          <p:spPr>
            <a:xfrm>
              <a:off x="5459413" y="3657600"/>
              <a:ext cx="3225799" cy="0"/>
            </a:xfrm>
            <a:prstGeom prst="line"/>
            <a:noFill/>
            <a:ln w="12700">
              <a:solidFill>
                <a:schemeClr val="tx1"/>
              </a:solidFill>
              <a:headEnd type="none" w="sm" len="sm"/>
              <a:tailEnd type="none" w="sm" len="sm"/>
            </a:ln>
          </p:spPr>
        </p:sp>
        <p:sp>
          <p:nvSpPr>
            <p:cNvPr id="62" name=""/>
            <p:cNvSpPr/>
            <p:nvPr/>
          </p:nvSpPr>
          <p:spPr>
            <a:xfrm>
              <a:off x="8685212" y="3657600"/>
              <a:ext cx="0" cy="685800"/>
            </a:xfrm>
            <a:prstGeom prst="line"/>
            <a:noFill/>
            <a:ln w="28575">
              <a:solidFill>
                <a:schemeClr val="tx1"/>
              </a:solidFill>
              <a:headEnd type="none" w="sm" len="sm"/>
              <a:tailEnd type="none" w="sm" len="sm"/>
            </a:ln>
          </p:spPr>
        </p:sp>
        <p:sp>
          <p:nvSpPr>
            <p:cNvPr id="63" name=""/>
            <p:cNvSpPr/>
            <p:nvPr/>
          </p:nvSpPr>
          <p:spPr>
            <a:xfrm>
              <a:off x="5459413" y="4343400"/>
              <a:ext cx="3225799" cy="0"/>
            </a:xfrm>
            <a:prstGeom prst="line"/>
            <a:noFill/>
            <a:ln w="12700">
              <a:solidFill>
                <a:schemeClr val="tx1"/>
              </a:solidFill>
              <a:headEnd type="none" w="sm" len="sm"/>
              <a:tailEnd type="none" w="sm" len="sm"/>
            </a:ln>
          </p:spPr>
        </p:sp>
        <p:sp>
          <p:nvSpPr>
            <p:cNvPr id="64" name=""/>
            <p:cNvSpPr/>
            <p:nvPr/>
          </p:nvSpPr>
          <p:spPr>
            <a:xfrm>
              <a:off x="5459413" y="3657600"/>
              <a:ext cx="0" cy="685800"/>
            </a:xfrm>
            <a:prstGeom prst="line"/>
            <a:noFill/>
            <a:ln w="12700">
              <a:solidFill>
                <a:schemeClr val="tx1"/>
              </a:solidFill>
              <a:headEnd type="none" w="sm" len="sm"/>
              <a:tailEnd type="none" w="sm" len="sm"/>
            </a:ln>
          </p:spPr>
        </p:sp>
        <p:sp>
          <p:nvSpPr>
            <p:cNvPr id="65" name=""/>
            <p:cNvSpPr txBox="1"/>
            <p:nvPr/>
          </p:nvSpPr>
          <p:spPr>
            <a:xfrm>
              <a:off x="457200" y="4343400"/>
              <a:ext cx="1855788" cy="685800"/>
            </a:xfrm>
            <a:prstGeom prst="rect"/>
            <a:noFill/>
          </p:spPr>
          <p:txBody>
            <a:bodyPr anchor="t"/>
            <a:lstStyle>
              <a:lvl1pPr lvl="0">
                <a:defRPr/>
              </a:lvl1pPr>
            </a:lstStyle>
            <a:p>
              <a:pPr lvl="0" algn="ctr" marL="0" indent="0">
                <a:lnSpc>
                  <a:spcPct val="100000"/>
                </a:lnSpc>
                <a:spcBef>
                  <a:spcPct val="20000"/>
                </a:spcBef>
                <a:buNone/>
              </a:pPr>
              <a:r>
                <a:rPr sz="2800" b="0" i="0" u="none" strike="noStrike" baseline="0">
                  <a:solidFill>
                    <a:schemeClr val="tx1"/>
                  </a:solidFill>
                  <a:latin typeface="Arial"/>
                </a:rPr>
                <a:t>i</a:t>
              </a:r>
            </a:p>
          </p:txBody>
        </p:sp>
        <p:sp>
          <p:nvSpPr>
            <p:cNvPr id="66" name=""/>
            <p:cNvSpPr/>
            <p:nvPr/>
          </p:nvSpPr>
          <p:spPr>
            <a:xfrm>
              <a:off x="457200" y="4343400"/>
              <a:ext cx="1855788" cy="0"/>
            </a:xfrm>
            <a:prstGeom prst="line"/>
            <a:noFill/>
            <a:ln w="12700">
              <a:solidFill>
                <a:schemeClr val="tx1"/>
              </a:solidFill>
              <a:headEnd type="none" w="sm" len="sm"/>
              <a:tailEnd type="none" w="sm" len="sm"/>
            </a:ln>
          </p:spPr>
        </p:sp>
        <p:sp>
          <p:nvSpPr>
            <p:cNvPr id="67" name=""/>
            <p:cNvSpPr/>
            <p:nvPr/>
          </p:nvSpPr>
          <p:spPr>
            <a:xfrm>
              <a:off x="2312988" y="4343400"/>
              <a:ext cx="0" cy="685800"/>
            </a:xfrm>
            <a:prstGeom prst="line"/>
            <a:noFill/>
            <a:ln w="12700">
              <a:solidFill>
                <a:schemeClr val="tx1"/>
              </a:solidFill>
              <a:headEnd type="none" w="sm" len="sm"/>
              <a:tailEnd type="none" w="sm" len="sm"/>
            </a:ln>
          </p:spPr>
        </p:sp>
        <p:sp>
          <p:nvSpPr>
            <p:cNvPr id="68" name=""/>
            <p:cNvSpPr/>
            <p:nvPr/>
          </p:nvSpPr>
          <p:spPr>
            <a:xfrm>
              <a:off x="457200" y="5029200"/>
              <a:ext cx="1855788" cy="0"/>
            </a:xfrm>
            <a:prstGeom prst="line"/>
            <a:noFill/>
            <a:ln w="12700">
              <a:solidFill>
                <a:schemeClr val="tx1"/>
              </a:solidFill>
              <a:headEnd type="none" w="sm" len="sm"/>
              <a:tailEnd type="none" w="sm" len="sm"/>
            </a:ln>
          </p:spPr>
        </p:sp>
        <p:sp>
          <p:nvSpPr>
            <p:cNvPr id="69" name=""/>
            <p:cNvSpPr/>
            <p:nvPr/>
          </p:nvSpPr>
          <p:spPr>
            <a:xfrm>
              <a:off x="457200" y="4343400"/>
              <a:ext cx="0" cy="685800"/>
            </a:xfrm>
            <a:prstGeom prst="line"/>
            <a:noFill/>
            <a:ln w="28575">
              <a:solidFill>
                <a:schemeClr val="tx1"/>
              </a:solidFill>
              <a:headEnd type="none" w="sm" len="sm"/>
              <a:tailEnd type="none" w="sm" len="sm"/>
            </a:ln>
          </p:spPr>
        </p:sp>
        <p:sp>
          <p:nvSpPr>
            <p:cNvPr id="70" name=""/>
            <p:cNvSpPr txBox="1"/>
            <p:nvPr/>
          </p:nvSpPr>
          <p:spPr>
            <a:xfrm>
              <a:off x="2312988" y="4343400"/>
              <a:ext cx="3146425" cy="685800"/>
            </a:xfrm>
            <a:prstGeom prst="rect"/>
            <a:noFill/>
          </p:spPr>
          <p:txBody>
            <a:bodyPr anchor="t"/>
            <a:lstStyle>
              <a:lvl1pPr lvl="0">
                <a:defRPr/>
              </a:lvl1pPr>
            </a:lstStyle>
            <a:p>
              <a:pPr lvl="0" algn="ctr" marL="0" indent="0">
                <a:lnSpc>
                  <a:spcPct val="100000"/>
                </a:lnSpc>
                <a:spcBef>
                  <a:spcPct val="20000"/>
                </a:spcBef>
                <a:buNone/>
              </a:pPr>
              <a:r>
                <a:rPr sz="2800" b="1" i="0" u="none" strike="noStrike" baseline="0">
                  <a:solidFill>
                    <a:schemeClr val="accent2"/>
                  </a:solidFill>
                  <a:latin typeface="Arial"/>
                </a:rPr>
                <a:t>Lower roman</a:t>
              </a:r>
            </a:p>
          </p:txBody>
        </p:sp>
        <p:sp>
          <p:nvSpPr>
            <p:cNvPr id="71" name=""/>
            <p:cNvSpPr/>
            <p:nvPr/>
          </p:nvSpPr>
          <p:spPr>
            <a:xfrm>
              <a:off x="2312988" y="4343400"/>
              <a:ext cx="3146425" cy="0"/>
            </a:xfrm>
            <a:prstGeom prst="line"/>
            <a:noFill/>
            <a:ln w="12700">
              <a:solidFill>
                <a:schemeClr val="tx1"/>
              </a:solidFill>
              <a:headEnd type="none" w="sm" len="sm"/>
              <a:tailEnd type="none" w="sm" len="sm"/>
            </a:ln>
          </p:spPr>
        </p:sp>
        <p:sp>
          <p:nvSpPr>
            <p:cNvPr id="72" name=""/>
            <p:cNvSpPr/>
            <p:nvPr/>
          </p:nvSpPr>
          <p:spPr>
            <a:xfrm>
              <a:off x="5459413" y="4343400"/>
              <a:ext cx="0" cy="685800"/>
            </a:xfrm>
            <a:prstGeom prst="line"/>
            <a:noFill/>
            <a:ln w="12700">
              <a:solidFill>
                <a:schemeClr val="tx1"/>
              </a:solidFill>
              <a:headEnd type="none" w="sm" len="sm"/>
              <a:tailEnd type="none" w="sm" len="sm"/>
            </a:ln>
          </p:spPr>
        </p:sp>
        <p:sp>
          <p:nvSpPr>
            <p:cNvPr id="73" name=""/>
            <p:cNvSpPr/>
            <p:nvPr/>
          </p:nvSpPr>
          <p:spPr>
            <a:xfrm>
              <a:off x="2312988" y="5029200"/>
              <a:ext cx="3146425" cy="0"/>
            </a:xfrm>
            <a:prstGeom prst="line"/>
            <a:noFill/>
            <a:ln w="12700">
              <a:solidFill>
                <a:schemeClr val="tx1"/>
              </a:solidFill>
              <a:headEnd type="none" w="sm" len="sm"/>
              <a:tailEnd type="none" w="sm" len="sm"/>
            </a:ln>
          </p:spPr>
        </p:sp>
        <p:sp>
          <p:nvSpPr>
            <p:cNvPr id="74" name=""/>
            <p:cNvSpPr/>
            <p:nvPr/>
          </p:nvSpPr>
          <p:spPr>
            <a:xfrm>
              <a:off x="2312988" y="4343400"/>
              <a:ext cx="0" cy="685800"/>
            </a:xfrm>
            <a:prstGeom prst="line"/>
            <a:noFill/>
            <a:ln w="12700">
              <a:solidFill>
                <a:schemeClr val="tx1"/>
              </a:solidFill>
              <a:headEnd type="none" w="sm" len="sm"/>
              <a:tailEnd type="none" w="sm" len="sm"/>
            </a:ln>
          </p:spPr>
        </p:sp>
        <p:sp>
          <p:nvSpPr>
            <p:cNvPr id="75" name=""/>
            <p:cNvSpPr txBox="1"/>
            <p:nvPr/>
          </p:nvSpPr>
          <p:spPr>
            <a:xfrm>
              <a:off x="5459413" y="4343400"/>
              <a:ext cx="3225799" cy="685800"/>
            </a:xfrm>
            <a:prstGeom prst="rect"/>
            <a:noFill/>
          </p:spPr>
          <p:txBody>
            <a:bodyPr anchor="t"/>
            <a:lstStyle>
              <a:lvl1pPr lvl="0">
                <a:defRPr/>
              </a:lvl1pPr>
            </a:lstStyle>
            <a:p>
              <a:pPr lvl="0" algn="ctr" marL="0" indent="0">
                <a:lnSpc>
                  <a:spcPct val="100000"/>
                </a:lnSpc>
                <a:spcBef>
                  <a:spcPct val="20000"/>
                </a:spcBef>
                <a:buNone/>
              </a:pPr>
              <a:r>
                <a:rPr sz="2800" b="1" i="0" u="none" strike="noStrike" baseline="0">
                  <a:solidFill>
                    <a:srgbClr val="FF0000"/>
                  </a:solidFill>
                  <a:latin typeface="Arial"/>
                </a:rPr>
                <a:t>i, ii, iii, ……</a:t>
              </a:r>
            </a:p>
          </p:txBody>
        </p:sp>
        <p:sp>
          <p:nvSpPr>
            <p:cNvPr id="76" name=""/>
            <p:cNvSpPr/>
            <p:nvPr/>
          </p:nvSpPr>
          <p:spPr>
            <a:xfrm>
              <a:off x="5459413" y="4343400"/>
              <a:ext cx="3225799" cy="0"/>
            </a:xfrm>
            <a:prstGeom prst="line"/>
            <a:noFill/>
            <a:ln w="12700">
              <a:solidFill>
                <a:schemeClr val="tx1"/>
              </a:solidFill>
              <a:headEnd type="none" w="sm" len="sm"/>
              <a:tailEnd type="none" w="sm" len="sm"/>
            </a:ln>
          </p:spPr>
        </p:sp>
        <p:sp>
          <p:nvSpPr>
            <p:cNvPr id="77" name=""/>
            <p:cNvSpPr/>
            <p:nvPr/>
          </p:nvSpPr>
          <p:spPr>
            <a:xfrm>
              <a:off x="8685212" y="4343400"/>
              <a:ext cx="0" cy="685800"/>
            </a:xfrm>
            <a:prstGeom prst="line"/>
            <a:noFill/>
            <a:ln w="28575">
              <a:solidFill>
                <a:schemeClr val="tx1"/>
              </a:solidFill>
              <a:headEnd type="none" w="sm" len="sm"/>
              <a:tailEnd type="none" w="sm" len="sm"/>
            </a:ln>
          </p:spPr>
        </p:sp>
        <p:sp>
          <p:nvSpPr>
            <p:cNvPr id="78" name=""/>
            <p:cNvSpPr/>
            <p:nvPr/>
          </p:nvSpPr>
          <p:spPr>
            <a:xfrm>
              <a:off x="5459413" y="5029200"/>
              <a:ext cx="3225799" cy="0"/>
            </a:xfrm>
            <a:prstGeom prst="line"/>
            <a:noFill/>
            <a:ln w="12700">
              <a:solidFill>
                <a:schemeClr val="tx1"/>
              </a:solidFill>
              <a:headEnd type="none" w="sm" len="sm"/>
              <a:tailEnd type="none" w="sm" len="sm"/>
            </a:ln>
          </p:spPr>
        </p:sp>
        <p:sp>
          <p:nvSpPr>
            <p:cNvPr id="79" name=""/>
            <p:cNvSpPr/>
            <p:nvPr/>
          </p:nvSpPr>
          <p:spPr>
            <a:xfrm>
              <a:off x="5459413" y="4343400"/>
              <a:ext cx="0" cy="685800"/>
            </a:xfrm>
            <a:prstGeom prst="line"/>
            <a:noFill/>
            <a:ln w="12700">
              <a:solidFill>
                <a:schemeClr val="tx1"/>
              </a:solidFill>
              <a:headEnd type="none" w="sm" len="sm"/>
              <a:tailEnd type="none" w="sm" len="sm"/>
            </a:ln>
          </p:spPr>
        </p:sp>
        <p:sp>
          <p:nvSpPr>
            <p:cNvPr id="80" name=""/>
            <p:cNvSpPr txBox="1"/>
            <p:nvPr/>
          </p:nvSpPr>
          <p:spPr>
            <a:xfrm>
              <a:off x="457200" y="5029200"/>
              <a:ext cx="1855788" cy="685800"/>
            </a:xfrm>
            <a:prstGeom prst="rect"/>
            <a:noFill/>
          </p:spPr>
          <p:txBody>
            <a:bodyPr anchor="t"/>
            <a:lstStyle>
              <a:lvl1pPr lvl="0">
                <a:defRPr/>
              </a:lvl1pPr>
            </a:lstStyle>
            <a:p>
              <a:pPr lvl="0" algn="ctr" marL="0" indent="0">
                <a:lnSpc>
                  <a:spcPct val="100000"/>
                </a:lnSpc>
                <a:spcBef>
                  <a:spcPct val="20000"/>
                </a:spcBef>
                <a:buNone/>
              </a:pPr>
              <a:r>
                <a:rPr sz="2800" b="0" i="0" u="none" strike="noStrike" baseline="0">
                  <a:solidFill>
                    <a:schemeClr val="tx1"/>
                  </a:solidFill>
                  <a:latin typeface="Arial"/>
                </a:rPr>
                <a:t>I</a:t>
              </a:r>
            </a:p>
          </p:txBody>
        </p:sp>
        <p:sp>
          <p:nvSpPr>
            <p:cNvPr id="81" name=""/>
            <p:cNvSpPr/>
            <p:nvPr/>
          </p:nvSpPr>
          <p:spPr>
            <a:xfrm>
              <a:off x="457200" y="5029200"/>
              <a:ext cx="1855788" cy="0"/>
            </a:xfrm>
            <a:prstGeom prst="line"/>
            <a:noFill/>
            <a:ln w="12700">
              <a:solidFill>
                <a:schemeClr val="tx1"/>
              </a:solidFill>
              <a:headEnd type="none" w="sm" len="sm"/>
              <a:tailEnd type="none" w="sm" len="sm"/>
            </a:ln>
          </p:spPr>
        </p:sp>
        <p:sp>
          <p:nvSpPr>
            <p:cNvPr id="82" name=""/>
            <p:cNvSpPr/>
            <p:nvPr/>
          </p:nvSpPr>
          <p:spPr>
            <a:xfrm>
              <a:off x="2312988" y="5029200"/>
              <a:ext cx="0" cy="685800"/>
            </a:xfrm>
            <a:prstGeom prst="line"/>
            <a:noFill/>
            <a:ln w="12700">
              <a:solidFill>
                <a:schemeClr val="tx1"/>
              </a:solidFill>
              <a:headEnd type="none" w="sm" len="sm"/>
              <a:tailEnd type="none" w="sm" len="sm"/>
            </a:ln>
          </p:spPr>
        </p:sp>
        <p:sp>
          <p:nvSpPr>
            <p:cNvPr id="83" name=""/>
            <p:cNvSpPr/>
            <p:nvPr/>
          </p:nvSpPr>
          <p:spPr>
            <a:xfrm>
              <a:off x="457200" y="5715000"/>
              <a:ext cx="1855788" cy="0"/>
            </a:xfrm>
            <a:prstGeom prst="line"/>
            <a:noFill/>
            <a:ln w="28575">
              <a:solidFill>
                <a:schemeClr val="tx1"/>
              </a:solidFill>
              <a:headEnd type="none" w="sm" len="sm"/>
              <a:tailEnd type="none" w="sm" len="sm"/>
            </a:ln>
          </p:spPr>
        </p:sp>
        <p:sp>
          <p:nvSpPr>
            <p:cNvPr id="84" name=""/>
            <p:cNvSpPr/>
            <p:nvPr/>
          </p:nvSpPr>
          <p:spPr>
            <a:xfrm>
              <a:off x="457200" y="5029200"/>
              <a:ext cx="0" cy="685800"/>
            </a:xfrm>
            <a:prstGeom prst="line"/>
            <a:noFill/>
            <a:ln w="28575">
              <a:solidFill>
                <a:schemeClr val="tx1"/>
              </a:solidFill>
              <a:headEnd type="none" w="sm" len="sm"/>
              <a:tailEnd type="none" w="sm" len="sm"/>
            </a:ln>
          </p:spPr>
        </p:sp>
        <p:sp>
          <p:nvSpPr>
            <p:cNvPr id="85" name=""/>
            <p:cNvSpPr txBox="1"/>
            <p:nvPr/>
          </p:nvSpPr>
          <p:spPr>
            <a:xfrm>
              <a:off x="2312988" y="5029200"/>
              <a:ext cx="3146425" cy="685800"/>
            </a:xfrm>
            <a:prstGeom prst="rect"/>
            <a:noFill/>
          </p:spPr>
          <p:txBody>
            <a:bodyPr anchor="t"/>
            <a:lstStyle>
              <a:lvl1pPr lvl="0">
                <a:defRPr/>
              </a:lvl1pPr>
            </a:lstStyle>
            <a:p>
              <a:pPr lvl="0" algn="ctr" marL="0" indent="0">
                <a:lnSpc>
                  <a:spcPct val="100000"/>
                </a:lnSpc>
                <a:spcBef>
                  <a:spcPct val="20000"/>
                </a:spcBef>
                <a:buNone/>
              </a:pPr>
              <a:r>
                <a:rPr sz="2800" b="1" i="0" u="none" strike="noStrike" baseline="0">
                  <a:solidFill>
                    <a:schemeClr val="accent2"/>
                  </a:solidFill>
                  <a:latin typeface="Arial"/>
                </a:rPr>
                <a:t>Upper roman</a:t>
              </a:r>
            </a:p>
          </p:txBody>
        </p:sp>
        <p:sp>
          <p:nvSpPr>
            <p:cNvPr id="86" name=""/>
            <p:cNvSpPr/>
            <p:nvPr/>
          </p:nvSpPr>
          <p:spPr>
            <a:xfrm>
              <a:off x="2312988" y="5029200"/>
              <a:ext cx="3146425" cy="0"/>
            </a:xfrm>
            <a:prstGeom prst="line"/>
            <a:noFill/>
            <a:ln w="12700">
              <a:solidFill>
                <a:schemeClr val="tx1"/>
              </a:solidFill>
              <a:headEnd type="none" w="sm" len="sm"/>
              <a:tailEnd type="none" w="sm" len="sm"/>
            </a:ln>
          </p:spPr>
        </p:sp>
        <p:sp>
          <p:nvSpPr>
            <p:cNvPr id="87" name=""/>
            <p:cNvSpPr/>
            <p:nvPr/>
          </p:nvSpPr>
          <p:spPr>
            <a:xfrm>
              <a:off x="5459413" y="5029200"/>
              <a:ext cx="0" cy="685800"/>
            </a:xfrm>
            <a:prstGeom prst="line"/>
            <a:noFill/>
            <a:ln w="12700">
              <a:solidFill>
                <a:schemeClr val="tx1"/>
              </a:solidFill>
              <a:headEnd type="none" w="sm" len="sm"/>
              <a:tailEnd type="none" w="sm" len="sm"/>
            </a:ln>
          </p:spPr>
        </p:sp>
        <p:sp>
          <p:nvSpPr>
            <p:cNvPr id="88" name=""/>
            <p:cNvSpPr/>
            <p:nvPr/>
          </p:nvSpPr>
          <p:spPr>
            <a:xfrm>
              <a:off x="2312988" y="5715000"/>
              <a:ext cx="3146425" cy="0"/>
            </a:xfrm>
            <a:prstGeom prst="line"/>
            <a:noFill/>
            <a:ln w="28575">
              <a:solidFill>
                <a:schemeClr val="tx1"/>
              </a:solidFill>
              <a:headEnd type="none" w="sm" len="sm"/>
              <a:tailEnd type="none" w="sm" len="sm"/>
            </a:ln>
          </p:spPr>
        </p:sp>
        <p:sp>
          <p:nvSpPr>
            <p:cNvPr id="89" name=""/>
            <p:cNvSpPr/>
            <p:nvPr/>
          </p:nvSpPr>
          <p:spPr>
            <a:xfrm>
              <a:off x="2312988" y="5029200"/>
              <a:ext cx="0" cy="685800"/>
            </a:xfrm>
            <a:prstGeom prst="line"/>
            <a:noFill/>
            <a:ln w="12700">
              <a:solidFill>
                <a:schemeClr val="tx1"/>
              </a:solidFill>
              <a:headEnd type="none" w="sm" len="sm"/>
              <a:tailEnd type="none" w="sm" len="sm"/>
            </a:ln>
          </p:spPr>
        </p:sp>
        <p:sp>
          <p:nvSpPr>
            <p:cNvPr id="90" name=""/>
            <p:cNvSpPr txBox="1"/>
            <p:nvPr/>
          </p:nvSpPr>
          <p:spPr>
            <a:xfrm>
              <a:off x="5459413" y="5029200"/>
              <a:ext cx="3225799" cy="685800"/>
            </a:xfrm>
            <a:prstGeom prst="rect"/>
            <a:noFill/>
          </p:spPr>
          <p:txBody>
            <a:bodyPr anchor="t"/>
            <a:lstStyle>
              <a:lvl1pPr lvl="0">
                <a:defRPr/>
              </a:lvl1pPr>
            </a:lstStyle>
            <a:p>
              <a:pPr lvl="0" algn="ctr" marL="0" indent="0">
                <a:lnSpc>
                  <a:spcPct val="100000"/>
                </a:lnSpc>
                <a:spcBef>
                  <a:spcPct val="20000"/>
                </a:spcBef>
                <a:buNone/>
              </a:pPr>
              <a:r>
                <a:rPr sz="2800" b="1" i="0" u="none" strike="noStrike" baseline="0">
                  <a:solidFill>
                    <a:srgbClr val="FF0000"/>
                  </a:solidFill>
                  <a:latin typeface="Arial"/>
                </a:rPr>
                <a:t>I, II, III, ……</a:t>
              </a:r>
            </a:p>
          </p:txBody>
        </p:sp>
        <p:sp>
          <p:nvSpPr>
            <p:cNvPr id="91" name=""/>
            <p:cNvSpPr/>
            <p:nvPr/>
          </p:nvSpPr>
          <p:spPr>
            <a:xfrm>
              <a:off x="5459413" y="5029200"/>
              <a:ext cx="3225799" cy="0"/>
            </a:xfrm>
            <a:prstGeom prst="line"/>
            <a:noFill/>
            <a:ln w="12700">
              <a:solidFill>
                <a:schemeClr val="tx1"/>
              </a:solidFill>
              <a:headEnd type="none" w="sm" len="sm"/>
              <a:tailEnd type="none" w="sm" len="sm"/>
            </a:ln>
          </p:spPr>
        </p:sp>
        <p:sp>
          <p:nvSpPr>
            <p:cNvPr id="92" name=""/>
            <p:cNvSpPr/>
            <p:nvPr/>
          </p:nvSpPr>
          <p:spPr>
            <a:xfrm>
              <a:off x="8685212" y="5029200"/>
              <a:ext cx="0" cy="685800"/>
            </a:xfrm>
            <a:prstGeom prst="line"/>
            <a:noFill/>
            <a:ln w="28575">
              <a:solidFill>
                <a:schemeClr val="tx1"/>
              </a:solidFill>
              <a:headEnd type="none" w="sm" len="sm"/>
              <a:tailEnd type="none" w="sm" len="sm"/>
            </a:ln>
          </p:spPr>
        </p:sp>
        <p:sp>
          <p:nvSpPr>
            <p:cNvPr id="93" name=""/>
            <p:cNvSpPr/>
            <p:nvPr/>
          </p:nvSpPr>
          <p:spPr>
            <a:xfrm>
              <a:off x="5459413" y="5715000"/>
              <a:ext cx="3225799" cy="0"/>
            </a:xfrm>
            <a:prstGeom prst="line"/>
            <a:noFill/>
            <a:ln w="28575">
              <a:solidFill>
                <a:schemeClr val="tx1"/>
              </a:solidFill>
              <a:headEnd type="none" w="sm" len="sm"/>
              <a:tailEnd type="none" w="sm" len="sm"/>
            </a:ln>
          </p:spPr>
        </p:sp>
        <p:sp>
          <p:nvSpPr>
            <p:cNvPr id="94" name=""/>
            <p:cNvSpPr/>
            <p:nvPr/>
          </p:nvSpPr>
          <p:spPr>
            <a:xfrm>
              <a:off x="5459413" y="5029200"/>
              <a:ext cx="0" cy="685800"/>
            </a:xfrm>
            <a:prstGeom prst="line"/>
            <a:noFill/>
            <a:ln w="12700">
              <a:solidFill>
                <a:schemeClr val="tx1"/>
              </a:solidFill>
              <a:headEnd type="none" w="sm" len="sm"/>
              <a:tailEnd type="none" w="sm" len="sm"/>
            </a:ln>
          </p:spPr>
        </p:sp>
      </p:grpSp>
    </p:spTree>
  </p:cSld>
</p:sld>
</file>

<file path=ppt/slides/slide4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sp>
        <p:nvSpPr>
          <p:cNvPr id="3" name=""/>
          <p:cNvSpPr txBox="1"/>
          <p:nvPr>
            <p:ph type="title"/>
          </p:nvPr>
        </p:nvSpPr>
        <p:spPr>
          <a:xfrm>
            <a:off x="457200" y="304800"/>
            <a:ext cx="8229600" cy="1143000"/>
          </a:xfrm>
          <a:prstGeom prst="rect"/>
          <a:solidFill>
            <a:schemeClr val="tx2"/>
          </a:solidFill>
        </p:spPr>
        <p:txBody>
          <a:bodyPr/>
          <a:lstStyle>
            <a:lvl1pPr lvl="0">
              <a:defRPr/>
            </a:lvl1pPr>
          </a:lstStyle>
          <a:p>
            <a:pPr lvl="0"/>
            <a:r>
              <a:rPr>
                <a:solidFill>
                  <a:srgbClr val="FFFF00"/>
                </a:solidFill>
              </a:rPr>
              <a:t>List Elements</a:t>
            </a:r>
          </a:p>
        </p:txBody>
      </p:sp>
      <p:sp>
        <p:nvSpPr>
          <p:cNvPr id="4" name=""/>
          <p:cNvSpPr txBox="1"/>
          <p:nvPr>
            <p:ph type="body" idx="1"/>
          </p:nvPr>
        </p:nvSpPr>
        <p:spPr>
          <a:xfrm>
            <a:off x="457200" y="1828800"/>
            <a:ext cx="8229600" cy="4525963"/>
          </a:xfrm>
          <a:prstGeom prst="rect"/>
          <a:solidFill>
            <a:schemeClr val="accent1"/>
          </a:solidFill>
        </p:spPr>
        <p:txBody>
          <a:bodyPr/>
          <a:lstStyle>
            <a:lvl1pPr lvl="0">
              <a:defRPr/>
            </a:lvl1pPr>
          </a:lstStyle>
          <a:p>
            <a:pPr lvl="0">
              <a:lnSpc>
                <a:spcPct val="80000"/>
              </a:lnSpc>
              <a:buClr>
                <a:schemeClr val="bg1"/>
              </a:buClr>
              <a:buFont typeface="Wingdings"/>
              <a:buChar char="§"/>
            </a:pPr>
            <a:r>
              <a:rPr sz="2800"/>
              <a:t>You can specify a starting number for an ordered list.</a:t>
            </a:r>
          </a:p>
          <a:p>
            <a:pPr lvl="0">
              <a:lnSpc>
                <a:spcPct val="80000"/>
              </a:lnSpc>
              <a:buNone/>
            </a:pPr>
            <a:r>
              <a:rPr sz="2800" b="1">
                <a:solidFill>
                  <a:srgbClr val="FF0000"/>
                </a:solidFill>
              </a:rPr>
              <a:t>&lt;OL TYPE =“i”&gt;</a:t>
            </a:r>
          </a:p>
          <a:p>
            <a:pPr lvl="0">
              <a:lnSpc>
                <a:spcPct val="80000"/>
              </a:lnSpc>
              <a:buNone/>
            </a:pPr>
            <a:r>
              <a:rPr sz="2800"/>
              <a:t>&lt;LI&gt; List item …&lt;/LI&gt;</a:t>
            </a:r>
          </a:p>
          <a:p>
            <a:pPr lvl="0">
              <a:lnSpc>
                <a:spcPct val="80000"/>
              </a:lnSpc>
              <a:buNone/>
            </a:pPr>
            <a:r>
              <a:rPr sz="2800"/>
              <a:t>&lt;LI&gt; List item …&lt;/LI&gt;</a:t>
            </a:r>
          </a:p>
          <a:p>
            <a:pPr lvl="0">
              <a:lnSpc>
                <a:spcPct val="80000"/>
              </a:lnSpc>
              <a:buNone/>
            </a:pPr>
            <a:r>
              <a:rPr sz="2800" b="1">
                <a:solidFill>
                  <a:srgbClr val="FF0000"/>
                </a:solidFill>
              </a:rPr>
              <a:t>&lt;/OL&gt;</a:t>
            </a:r>
          </a:p>
          <a:p>
            <a:pPr lvl="0">
              <a:lnSpc>
                <a:spcPct val="80000"/>
              </a:lnSpc>
              <a:buNone/>
            </a:pPr>
            <a:r>
              <a:rPr sz="2800"/>
              <a:t>&lt;P&gt; text ….&lt;/P&gt;</a:t>
            </a:r>
          </a:p>
          <a:p>
            <a:pPr lvl="0">
              <a:lnSpc>
                <a:spcPct val="80000"/>
              </a:lnSpc>
              <a:buNone/>
            </a:pPr>
            <a:r>
              <a:rPr sz="2800" b="1">
                <a:solidFill>
                  <a:srgbClr val="FF0000"/>
                </a:solidFill>
              </a:rPr>
              <a:t>&lt;OL TYPE=“i” START=“3”&gt;</a:t>
            </a:r>
          </a:p>
          <a:p>
            <a:pPr lvl="0">
              <a:lnSpc>
                <a:spcPct val="80000"/>
              </a:lnSpc>
              <a:buNone/>
            </a:pPr>
            <a:r>
              <a:rPr sz="2800" b="1">
                <a:solidFill>
                  <a:srgbClr val="FF0000"/>
                </a:solidFill>
              </a:rPr>
              <a:t>&lt;LI&gt; List item …&lt;/LI&gt;</a:t>
            </a:r>
          </a:p>
          <a:p>
            <a:pPr lvl="0">
              <a:lnSpc>
                <a:spcPct val="80000"/>
              </a:lnSpc>
              <a:buNone/>
            </a:pPr>
            <a:r>
              <a:rPr sz="2800" b="1">
                <a:solidFill>
                  <a:srgbClr val="FF0000"/>
                </a:solidFill>
              </a:rPr>
              <a:t>&lt;/OL&gt;</a:t>
            </a:r>
          </a:p>
        </p:txBody>
      </p:sp>
    </p:spTree>
  </p:cSld>
</p:sld>
</file>

<file path=ppt/slides/slide44.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sp>
        <p:nvSpPr>
          <p:cNvPr id="3" name=""/>
          <p:cNvSpPr txBox="1"/>
          <p:nvPr>
            <p:ph type="title"/>
          </p:nvPr>
        </p:nvSpPr>
        <p:spPr>
          <a:xfrm>
            <a:off x="457200" y="274638"/>
            <a:ext cx="8229600" cy="944562"/>
          </a:xfrm>
          <a:prstGeom prst="rect"/>
          <a:solidFill>
            <a:schemeClr val="tx2"/>
          </a:solidFill>
        </p:spPr>
        <p:txBody>
          <a:bodyPr/>
          <a:lstStyle>
            <a:lvl1pPr lvl="0">
              <a:defRPr/>
            </a:lvl1pPr>
          </a:lstStyle>
          <a:p>
            <a:pPr lvl="0"/>
            <a:r>
              <a:rPr>
                <a:solidFill>
                  <a:srgbClr val="FFFF00"/>
                </a:solidFill>
              </a:rPr>
              <a:t>List Elements</a:t>
            </a:r>
          </a:p>
        </p:txBody>
      </p:sp>
      <p:sp>
        <p:nvSpPr>
          <p:cNvPr id="4" name=""/>
          <p:cNvSpPr txBox="1"/>
          <p:nvPr>
            <p:ph type="body" idx="1"/>
          </p:nvPr>
        </p:nvSpPr>
        <p:spPr>
          <a:xfrm>
            <a:off x="457200" y="1600200"/>
            <a:ext cx="8229600" cy="4525963"/>
          </a:xfrm>
          <a:prstGeom prst="rect"/>
          <a:solidFill>
            <a:schemeClr val="accent1"/>
          </a:solidFill>
        </p:spPr>
        <p:txBody>
          <a:bodyPr/>
          <a:lstStyle>
            <a:lvl1pPr lvl="0">
              <a:defRPr/>
            </a:lvl1pPr>
          </a:lstStyle>
          <a:p>
            <a:pPr lvl="0" marL="812800" indent="-812800">
              <a:buClr>
                <a:schemeClr val="bg1"/>
              </a:buClr>
              <a:buFont typeface="Monotype Sorts"/>
              <a:buAutoNum type="romanLcPeriod"/>
            </a:pPr>
            <a:r>
              <a:rPr/>
              <a:t>List item …</a:t>
            </a:r>
          </a:p>
          <a:p>
            <a:pPr lvl="0" marL="812800" indent="-812800">
              <a:buClr>
                <a:schemeClr val="bg1"/>
              </a:buClr>
              <a:buFont typeface="Monotype Sorts"/>
              <a:buAutoNum type="romanLcPeriod"/>
            </a:pPr>
            <a:r>
              <a:rPr/>
              <a:t>List item …</a:t>
            </a:r>
          </a:p>
          <a:p>
            <a:pPr lvl="0" marL="812800" indent="-812800">
              <a:buNone/>
            </a:pPr>
          </a:p>
          <a:p>
            <a:pPr lvl="0" marL="812800" indent="-812800">
              <a:buNone/>
            </a:pPr>
            <a:r>
              <a:rPr/>
              <a:t>   Text ….</a:t>
            </a:r>
          </a:p>
          <a:p>
            <a:pPr lvl="0" marL="812800" indent="-812800">
              <a:buNone/>
            </a:pPr>
          </a:p>
          <a:p>
            <a:pPr lvl="0" marL="812800" indent="-812800">
              <a:buClr>
                <a:schemeClr val="bg1"/>
              </a:buClr>
              <a:buFont typeface="Monotype Sorts"/>
              <a:buAutoNum type="romanLcPeriod" startAt="3"/>
            </a:pPr>
            <a:r>
              <a:rPr/>
              <a:t>List item …</a:t>
            </a:r>
          </a:p>
        </p:txBody>
      </p:sp>
    </p:spTree>
  </p:cSld>
</p:sld>
</file>

<file path=ppt/slides/slide45.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sp>
        <p:nvSpPr>
          <p:cNvPr id="3" name=""/>
          <p:cNvSpPr txBox="1"/>
          <p:nvPr>
            <p:ph type="title"/>
          </p:nvPr>
        </p:nvSpPr>
        <p:spPr>
          <a:xfrm>
            <a:off x="457200" y="274638"/>
            <a:ext cx="8229600" cy="1020762"/>
          </a:xfrm>
          <a:prstGeom prst="rect"/>
          <a:solidFill>
            <a:schemeClr val="tx2"/>
          </a:solidFill>
        </p:spPr>
        <p:txBody>
          <a:bodyPr/>
          <a:lstStyle>
            <a:lvl1pPr lvl="0">
              <a:defRPr/>
            </a:lvl1pPr>
          </a:lstStyle>
          <a:p>
            <a:pPr lvl="0"/>
            <a:r>
              <a:rPr>
                <a:solidFill>
                  <a:srgbClr val="FFFF00"/>
                </a:solidFill>
              </a:rPr>
              <a:t>List Elements</a:t>
            </a:r>
          </a:p>
        </p:txBody>
      </p:sp>
      <p:sp>
        <p:nvSpPr>
          <p:cNvPr id="4" name=""/>
          <p:cNvSpPr txBox="1"/>
          <p:nvPr>
            <p:ph type="body" idx="1"/>
          </p:nvPr>
        </p:nvSpPr>
        <p:spPr>
          <a:xfrm>
            <a:off x="457200" y="1600200"/>
            <a:ext cx="8229600" cy="5257800"/>
          </a:xfrm>
          <a:prstGeom prst="rect"/>
          <a:solidFill>
            <a:schemeClr val="accent1"/>
          </a:solidFill>
          <a:ln>
            <a:noFill/>
          </a:ln>
        </p:spPr>
        <p:txBody>
          <a:bodyPr/>
          <a:lstStyle>
            <a:lvl1pPr lvl="0">
              <a:defRPr/>
            </a:lvl1pPr>
          </a:lstStyle>
          <a:p>
            <a:pPr lvl="0">
              <a:lnSpc>
                <a:spcPct val="80000"/>
              </a:lnSpc>
              <a:buClr>
                <a:schemeClr val="bg1"/>
              </a:buClr>
              <a:buFont typeface="Wingdings"/>
              <a:buChar char="§"/>
            </a:pPr>
            <a:r>
              <a:rPr sz="2400" b="1">
                <a:solidFill>
                  <a:srgbClr val="FF0000"/>
                </a:solidFill>
              </a:rPr>
              <a:t>DL: Definition List</a:t>
            </a:r>
            <a:r>
              <a:rPr sz="2400"/>
              <a:t>. This kind of list is different from the others. Each item in a DL consists of one or more </a:t>
            </a:r>
            <a:r>
              <a:rPr sz="2400" b="1">
                <a:solidFill>
                  <a:srgbClr val="FF0000"/>
                </a:solidFill>
              </a:rPr>
              <a:t>Definition Terms (DT elements),</a:t>
            </a:r>
            <a:r>
              <a:rPr sz="2400"/>
              <a:t> followed by one or more </a:t>
            </a:r>
            <a:r>
              <a:rPr sz="2400" b="1">
                <a:solidFill>
                  <a:srgbClr val="FF0000"/>
                </a:solidFill>
              </a:rPr>
              <a:t>Definition Description (DD elements).</a:t>
            </a:r>
          </a:p>
          <a:p>
            <a:pPr lvl="0">
              <a:lnSpc>
                <a:spcPct val="80000"/>
              </a:lnSpc>
              <a:buNone/>
            </a:pPr>
            <a:r>
              <a:rPr sz="2000"/>
              <a:t>&lt;DL&gt;</a:t>
            </a:r>
          </a:p>
          <a:p>
            <a:pPr lvl="0">
              <a:lnSpc>
                <a:spcPct val="80000"/>
              </a:lnSpc>
              <a:buNone/>
            </a:pPr>
            <a:r>
              <a:rPr sz="2000"/>
              <a:t>&lt;DT&gt; HTML &lt;/DT&gt;</a:t>
            </a:r>
          </a:p>
          <a:p>
            <a:pPr lvl="0">
              <a:lnSpc>
                <a:spcPct val="80000"/>
              </a:lnSpc>
              <a:buNone/>
            </a:pPr>
            <a:r>
              <a:rPr sz="2000"/>
              <a:t>&lt;DD&gt; Hyper Text Markup Language &lt;/DD&gt;</a:t>
            </a:r>
          </a:p>
          <a:p>
            <a:pPr lvl="0">
              <a:lnSpc>
                <a:spcPct val="80000"/>
              </a:lnSpc>
              <a:buNone/>
            </a:pPr>
            <a:r>
              <a:rPr sz="2000"/>
              <a:t>&lt;DT&gt; DOG &lt;/DT&gt;</a:t>
            </a:r>
          </a:p>
          <a:p>
            <a:pPr lvl="0">
              <a:lnSpc>
                <a:spcPct val="80000"/>
              </a:lnSpc>
              <a:buNone/>
            </a:pPr>
            <a:r>
              <a:rPr sz="2000"/>
              <a:t>&lt;DD&gt; A human’s best friend!&lt;/DD&gt;</a:t>
            </a:r>
          </a:p>
          <a:p>
            <a:pPr lvl="0">
              <a:lnSpc>
                <a:spcPct val="80000"/>
              </a:lnSpc>
              <a:buNone/>
            </a:pPr>
            <a:r>
              <a:rPr sz="2000"/>
              <a:t>&lt;/DL&gt;</a:t>
            </a:r>
          </a:p>
          <a:p>
            <a:pPr lvl="0">
              <a:lnSpc>
                <a:spcPct val="80000"/>
              </a:lnSpc>
              <a:buNone/>
            </a:pPr>
          </a:p>
          <a:p>
            <a:pPr lvl="0">
              <a:lnSpc>
                <a:spcPct val="80000"/>
              </a:lnSpc>
              <a:buNone/>
            </a:pPr>
            <a:r>
              <a:rPr sz="2000" b="1">
                <a:solidFill>
                  <a:srgbClr val="FF0000"/>
                </a:solidFill>
              </a:rPr>
              <a:t>HTML</a:t>
            </a:r>
          </a:p>
          <a:p>
            <a:pPr lvl="0">
              <a:lnSpc>
                <a:spcPct val="80000"/>
              </a:lnSpc>
              <a:buNone/>
            </a:pPr>
            <a:r>
              <a:rPr sz="2000" b="1">
                <a:solidFill>
                  <a:srgbClr val="FF0000"/>
                </a:solidFill>
              </a:rPr>
              <a:t>		 Hyper Text Markup Language </a:t>
            </a:r>
          </a:p>
          <a:p>
            <a:pPr lvl="0">
              <a:lnSpc>
                <a:spcPct val="80000"/>
              </a:lnSpc>
              <a:buNone/>
            </a:pPr>
            <a:r>
              <a:rPr sz="2000" b="1">
                <a:solidFill>
                  <a:srgbClr val="FF0000"/>
                </a:solidFill>
              </a:rPr>
              <a:t>DOG</a:t>
            </a:r>
          </a:p>
          <a:p>
            <a:pPr lvl="0">
              <a:lnSpc>
                <a:spcPct val="80000"/>
              </a:lnSpc>
              <a:buNone/>
            </a:pPr>
            <a:r>
              <a:rPr sz="2000" b="1">
                <a:solidFill>
                  <a:srgbClr val="FF0000"/>
                </a:solidFill>
              </a:rPr>
              <a:t>		A human’s best friend!</a:t>
            </a:r>
          </a:p>
        </p:txBody>
      </p:sp>
    </p:spTree>
  </p:cSld>
</p:sld>
</file>

<file path=ppt/slides/slide46.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sp>
        <p:nvSpPr>
          <p:cNvPr id="3" name=""/>
          <p:cNvSpPr txBox="1"/>
          <p:nvPr>
            <p:ph type="title"/>
          </p:nvPr>
        </p:nvSpPr>
        <p:spPr>
          <a:xfrm>
            <a:off x="457200" y="274638"/>
            <a:ext cx="8229600" cy="944562"/>
          </a:xfrm>
          <a:prstGeom prst="rect"/>
          <a:solidFill>
            <a:schemeClr val="tx2"/>
          </a:solidFill>
        </p:spPr>
        <p:txBody>
          <a:bodyPr/>
          <a:lstStyle>
            <a:lvl1pPr lvl="0">
              <a:defRPr/>
            </a:lvl1pPr>
          </a:lstStyle>
          <a:p>
            <a:pPr lvl="0"/>
            <a:r>
              <a:rPr>
                <a:solidFill>
                  <a:srgbClr val="FFFF00"/>
                </a:solidFill>
              </a:rPr>
              <a:t>I</a:t>
            </a:r>
            <a:r>
              <a:rPr b="1">
                <a:solidFill>
                  <a:srgbClr val="FFFF00"/>
                </a:solidFill>
              </a:rPr>
              <a:t>mages</a:t>
            </a:r>
          </a:p>
        </p:txBody>
      </p:sp>
      <p:sp>
        <p:nvSpPr>
          <p:cNvPr id="4" name=""/>
          <p:cNvSpPr txBox="1"/>
          <p:nvPr>
            <p:ph type="body" idx="1"/>
          </p:nvPr>
        </p:nvSpPr>
        <p:spPr>
          <a:xfrm>
            <a:off x="457200" y="1600200"/>
            <a:ext cx="8229600" cy="4525963"/>
          </a:xfrm>
          <a:prstGeom prst="rect"/>
          <a:solidFill>
            <a:schemeClr val="accent1"/>
          </a:solidFill>
        </p:spPr>
        <p:txBody>
          <a:bodyPr/>
          <a:lstStyle>
            <a:lvl1pPr lvl="0">
              <a:defRPr/>
            </a:lvl1pPr>
          </a:lstStyle>
          <a:p>
            <a:pPr lvl="0" marL="609600" indent="-609600">
              <a:buNone/>
            </a:pPr>
            <a:r>
              <a:rPr/>
              <a:t>In this chapter you will learn about images and how to place images in your pages.</a:t>
            </a:r>
          </a:p>
          <a:p>
            <a:pPr lvl="0" marL="609600" indent="-609600">
              <a:buNone/>
            </a:pPr>
            <a:r>
              <a:rPr b="1"/>
              <a:t>Objectives</a:t>
            </a:r>
          </a:p>
          <a:p>
            <a:pPr lvl="0" marL="609600" indent="-609600">
              <a:buNone/>
            </a:pPr>
            <a:r>
              <a:rPr/>
              <a:t>Upon completing this section, you should be able to</a:t>
            </a:r>
          </a:p>
          <a:p>
            <a:pPr lvl="0" marL="609600" indent="-609600">
              <a:buClr>
                <a:schemeClr val="bg1"/>
              </a:buClr>
              <a:buFont typeface="Wingdings"/>
              <a:buAutoNum type="arabicPeriod"/>
            </a:pPr>
            <a:r>
              <a:rPr/>
              <a:t>Add images to your pages.</a:t>
            </a:r>
          </a:p>
        </p:txBody>
      </p:sp>
    </p:spTree>
  </p:cSld>
</p:sld>
</file>

<file path=ppt/slides/slide47.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sp>
        <p:nvSpPr>
          <p:cNvPr id="3" name=""/>
          <p:cNvSpPr txBox="1"/>
          <p:nvPr>
            <p:ph type="title"/>
          </p:nvPr>
        </p:nvSpPr>
        <p:spPr>
          <a:xfrm>
            <a:off x="457200" y="274638"/>
            <a:ext cx="8229600" cy="944562"/>
          </a:xfrm>
          <a:prstGeom prst="rect"/>
          <a:solidFill>
            <a:schemeClr val="tx2"/>
          </a:solidFill>
        </p:spPr>
        <p:txBody>
          <a:bodyPr/>
          <a:lstStyle>
            <a:lvl1pPr lvl="0">
              <a:defRPr/>
            </a:lvl1pPr>
          </a:lstStyle>
          <a:p>
            <a:pPr lvl="0"/>
            <a:r>
              <a:rPr>
                <a:solidFill>
                  <a:srgbClr val="FFFF00"/>
                </a:solidFill>
              </a:rPr>
              <a:t>I</a:t>
            </a:r>
            <a:r>
              <a:rPr b="1">
                <a:solidFill>
                  <a:srgbClr val="FFFF00"/>
                </a:solidFill>
              </a:rPr>
              <a:t>mages</a:t>
            </a:r>
          </a:p>
        </p:txBody>
      </p:sp>
      <p:sp>
        <p:nvSpPr>
          <p:cNvPr id="4" name=""/>
          <p:cNvSpPr txBox="1"/>
          <p:nvPr>
            <p:ph type="body" idx="1"/>
          </p:nvPr>
        </p:nvSpPr>
        <p:spPr>
          <a:xfrm>
            <a:off x="457200" y="1600200"/>
            <a:ext cx="8229600" cy="4525963"/>
          </a:xfrm>
          <a:prstGeom prst="rect"/>
          <a:solidFill>
            <a:schemeClr val="accent1"/>
          </a:solidFill>
        </p:spPr>
        <p:txBody>
          <a:bodyPr/>
          <a:lstStyle>
            <a:lvl1pPr lvl="0">
              <a:defRPr/>
            </a:lvl1pPr>
          </a:lstStyle>
          <a:p>
            <a:pPr lvl="0">
              <a:lnSpc>
                <a:spcPct val="80000"/>
              </a:lnSpc>
              <a:buClr>
                <a:schemeClr val="bg1"/>
              </a:buClr>
              <a:buFont typeface="Wingdings"/>
              <a:buChar char="§"/>
            </a:pPr>
            <a:r>
              <a:rPr sz="2800" b="1">
                <a:solidFill>
                  <a:srgbClr val="FF0000"/>
                </a:solidFill>
              </a:rPr>
              <a:t>&lt;IMG&gt;</a:t>
            </a:r>
            <a:r>
              <a:rPr sz="2800"/>
              <a:t>This element defines a graphic image on the page. </a:t>
            </a:r>
          </a:p>
          <a:p>
            <a:pPr lvl="0">
              <a:lnSpc>
                <a:spcPct val="80000"/>
              </a:lnSpc>
              <a:buClr>
                <a:schemeClr val="bg1"/>
              </a:buClr>
              <a:buFont typeface="Wingdings"/>
              <a:buChar char="§"/>
            </a:pPr>
            <a:r>
              <a:rPr sz="2800" b="1">
                <a:solidFill>
                  <a:srgbClr val="FF0000"/>
                </a:solidFill>
              </a:rPr>
              <a:t>Image File</a:t>
            </a:r>
            <a:r>
              <a:rPr sz="2800" b="1"/>
              <a:t> (SRC:</a:t>
            </a:r>
            <a:r>
              <a:rPr sz="2800" b="1">
                <a:solidFill>
                  <a:srgbClr val="FF0000"/>
                </a:solidFill>
              </a:rPr>
              <a:t>source</a:t>
            </a:r>
            <a:r>
              <a:rPr sz="2800" b="1"/>
              <a:t>):</a:t>
            </a:r>
            <a:r>
              <a:rPr sz="2800"/>
              <a:t> This value will be a URL (location of the image) E.g. </a:t>
            </a:r>
            <a:r>
              <a:rPr sz="2800">
                <a:hlinkClick r:id="rId1"/>
              </a:rPr>
              <a:t>http://www.domain.com/dir/file.ext</a:t>
            </a:r>
            <a:r>
              <a:rPr sz="2800"/>
              <a:t> or /dir/file.txt.</a:t>
            </a:r>
          </a:p>
          <a:p>
            <a:pPr lvl="0">
              <a:lnSpc>
                <a:spcPct val="80000"/>
              </a:lnSpc>
              <a:buClr>
                <a:schemeClr val="bg1"/>
              </a:buClr>
              <a:buFont typeface="Wingdings"/>
              <a:buChar char="§"/>
            </a:pPr>
            <a:r>
              <a:rPr sz="2800" b="1">
                <a:solidFill>
                  <a:srgbClr val="FF0000"/>
                </a:solidFill>
              </a:rPr>
              <a:t>Alternate Text (ALT)</a:t>
            </a:r>
            <a:r>
              <a:rPr sz="2800" b="1"/>
              <a:t>:</a:t>
            </a:r>
            <a:r>
              <a:rPr sz="2800"/>
              <a:t> This is a text field that describes an image or acts as a label. It is displayed when they position the cursor over a graphic image.</a:t>
            </a:r>
          </a:p>
          <a:p>
            <a:pPr lvl="0">
              <a:lnSpc>
                <a:spcPct val="80000"/>
              </a:lnSpc>
              <a:buClr>
                <a:schemeClr val="bg1"/>
              </a:buClr>
              <a:buFont typeface="Wingdings"/>
              <a:buChar char="§"/>
            </a:pPr>
            <a:r>
              <a:rPr sz="2800" b="1">
                <a:solidFill>
                  <a:srgbClr val="FF0000"/>
                </a:solidFill>
              </a:rPr>
              <a:t>Alignment (ALIGN):</a:t>
            </a:r>
            <a:r>
              <a:rPr sz="2800"/>
              <a:t> This allows you to align the image on your page.</a:t>
            </a:r>
          </a:p>
        </p:txBody>
      </p:sp>
    </p:spTree>
  </p:cSld>
</p:sld>
</file>

<file path=ppt/slides/slide48.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sp>
        <p:nvSpPr>
          <p:cNvPr id="3" name=""/>
          <p:cNvSpPr txBox="1"/>
          <p:nvPr>
            <p:ph type="title"/>
          </p:nvPr>
        </p:nvSpPr>
        <p:spPr>
          <a:xfrm>
            <a:off x="457200" y="274638"/>
            <a:ext cx="8229600" cy="1020762"/>
          </a:xfrm>
          <a:prstGeom prst="rect"/>
          <a:solidFill>
            <a:schemeClr val="tx2"/>
          </a:solidFill>
        </p:spPr>
        <p:txBody>
          <a:bodyPr/>
          <a:lstStyle>
            <a:lvl1pPr lvl="0">
              <a:defRPr/>
            </a:lvl1pPr>
          </a:lstStyle>
          <a:p>
            <a:pPr lvl="0"/>
            <a:r>
              <a:rPr>
                <a:solidFill>
                  <a:srgbClr val="FFFF00"/>
                </a:solidFill>
              </a:rPr>
              <a:t>I</a:t>
            </a:r>
            <a:r>
              <a:rPr b="1">
                <a:solidFill>
                  <a:srgbClr val="FFFF00"/>
                </a:solidFill>
              </a:rPr>
              <a:t>mages</a:t>
            </a:r>
          </a:p>
        </p:txBody>
      </p:sp>
      <p:sp>
        <p:nvSpPr>
          <p:cNvPr id="4" name=""/>
          <p:cNvSpPr txBox="1"/>
          <p:nvPr>
            <p:ph type="body" idx="1"/>
          </p:nvPr>
        </p:nvSpPr>
        <p:spPr>
          <a:xfrm>
            <a:off x="381000" y="1600200"/>
            <a:ext cx="8229600" cy="4876800"/>
          </a:xfrm>
          <a:prstGeom prst="rect"/>
          <a:solidFill>
            <a:schemeClr val="accent1"/>
          </a:solidFill>
        </p:spPr>
        <p:txBody>
          <a:bodyPr/>
          <a:lstStyle>
            <a:lvl1pPr lvl="0">
              <a:defRPr/>
            </a:lvl1pPr>
          </a:lstStyle>
          <a:p>
            <a:pPr lvl="0">
              <a:lnSpc>
                <a:spcPct val="90000"/>
              </a:lnSpc>
              <a:buClr>
                <a:schemeClr val="bg1"/>
              </a:buClr>
              <a:buFont typeface="Wingdings"/>
              <a:buChar char="§"/>
            </a:pPr>
            <a:r>
              <a:rPr sz="2600" b="1">
                <a:solidFill>
                  <a:srgbClr val="FF0000"/>
                </a:solidFill>
              </a:rPr>
              <a:t>Width (WIDTH):</a:t>
            </a:r>
            <a:r>
              <a:rPr sz="2600"/>
              <a:t> is the width of the image in pixels.</a:t>
            </a:r>
          </a:p>
          <a:p>
            <a:pPr lvl="0">
              <a:lnSpc>
                <a:spcPct val="90000"/>
              </a:lnSpc>
              <a:buClr>
                <a:schemeClr val="bg1"/>
              </a:buClr>
              <a:buFont typeface="Wingdings"/>
              <a:buChar char="§"/>
            </a:pPr>
            <a:r>
              <a:rPr sz="2600" b="1">
                <a:solidFill>
                  <a:srgbClr val="FF0000"/>
                </a:solidFill>
              </a:rPr>
              <a:t>Height (HEIGHT):</a:t>
            </a:r>
            <a:r>
              <a:rPr sz="2600"/>
              <a:t> is the height of the image in pixels.</a:t>
            </a:r>
          </a:p>
          <a:p>
            <a:pPr lvl="0">
              <a:lnSpc>
                <a:spcPct val="90000"/>
              </a:lnSpc>
              <a:buClr>
                <a:schemeClr val="bg1"/>
              </a:buClr>
              <a:buFont typeface="Wingdings"/>
              <a:buChar char="§"/>
            </a:pPr>
            <a:r>
              <a:rPr sz="2600" b="1">
                <a:solidFill>
                  <a:srgbClr val="FF0000"/>
                </a:solidFill>
              </a:rPr>
              <a:t>Border (BORDER</a:t>
            </a:r>
            <a:r>
              <a:rPr sz="2600" b="1"/>
              <a:t>):</a:t>
            </a:r>
            <a:r>
              <a:rPr sz="2600"/>
              <a:t> is for a border around the image, specified in pixels.</a:t>
            </a:r>
          </a:p>
          <a:p>
            <a:pPr lvl="0">
              <a:lnSpc>
                <a:spcPct val="90000"/>
              </a:lnSpc>
              <a:buClr>
                <a:schemeClr val="bg1"/>
              </a:buClr>
              <a:buFont typeface="Wingdings"/>
              <a:buChar char="§"/>
            </a:pPr>
            <a:r>
              <a:rPr sz="2600" b="1">
                <a:solidFill>
                  <a:srgbClr val="FF0000"/>
                </a:solidFill>
              </a:rPr>
              <a:t>HSPACE</a:t>
            </a:r>
            <a:r>
              <a:rPr sz="2600" b="1"/>
              <a:t>:</a:t>
            </a:r>
            <a:r>
              <a:rPr sz="2600"/>
              <a:t> is for Horizontal Space on both sides of the image specified in pixels. A setting of 5 will put 5 pixels of invisible space on both sides of the image.</a:t>
            </a:r>
          </a:p>
          <a:p>
            <a:pPr lvl="0">
              <a:lnSpc>
                <a:spcPct val="90000"/>
              </a:lnSpc>
              <a:buClr>
                <a:schemeClr val="bg1"/>
              </a:buClr>
              <a:buFont typeface="Wingdings"/>
              <a:buChar char="§"/>
            </a:pPr>
            <a:r>
              <a:rPr sz="2600" b="1">
                <a:solidFill>
                  <a:srgbClr val="FF0000"/>
                </a:solidFill>
              </a:rPr>
              <a:t>VSPACE</a:t>
            </a:r>
            <a:r>
              <a:rPr sz="2600" b="1"/>
              <a:t>:</a:t>
            </a:r>
            <a:r>
              <a:rPr sz="2600"/>
              <a:t> is for Vertical Space on top and bottom of the image specified in pixels. A setting of 5 will put 5 pixels of invisible space above and bellow the image.</a:t>
            </a:r>
          </a:p>
        </p:txBody>
      </p:sp>
    </p:spTree>
  </p:cSld>
</p:sld>
</file>

<file path=ppt/slides/slide49.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sp>
        <p:nvSpPr>
          <p:cNvPr id="3" name=""/>
          <p:cNvSpPr txBox="1"/>
          <p:nvPr>
            <p:ph type="title"/>
          </p:nvPr>
        </p:nvSpPr>
        <p:spPr>
          <a:xfrm>
            <a:off x="457200" y="274638"/>
            <a:ext cx="8229600" cy="1143000"/>
          </a:xfrm>
          <a:prstGeom prst="rect"/>
          <a:solidFill>
            <a:schemeClr val="tx2"/>
          </a:solidFill>
          <a:ln>
            <a:noFill/>
          </a:ln>
        </p:spPr>
        <p:txBody>
          <a:bodyPr/>
          <a:lstStyle>
            <a:lvl1pPr lvl="0">
              <a:defRPr/>
            </a:lvl1pPr>
          </a:lstStyle>
          <a:p>
            <a:pPr lvl="0"/>
            <a:r>
              <a:rPr>
                <a:solidFill>
                  <a:srgbClr val="FFFF00"/>
                </a:solidFill>
              </a:rPr>
              <a:t>Some Examples on images</a:t>
            </a:r>
          </a:p>
        </p:txBody>
      </p:sp>
      <p:sp>
        <p:nvSpPr>
          <p:cNvPr id="4" name=""/>
          <p:cNvSpPr txBox="1"/>
          <p:nvPr>
            <p:ph type="body" idx="1"/>
          </p:nvPr>
        </p:nvSpPr>
        <p:spPr>
          <a:xfrm>
            <a:off x="457200" y="1600200"/>
            <a:ext cx="8229600" cy="4953000"/>
          </a:xfrm>
          <a:prstGeom prst="rect"/>
          <a:solidFill>
            <a:schemeClr val="accent1"/>
          </a:solidFill>
          <a:ln>
            <a:noFill/>
          </a:ln>
        </p:spPr>
        <p:txBody>
          <a:bodyPr/>
          <a:lstStyle>
            <a:lvl1pPr lvl="0">
              <a:defRPr/>
            </a:lvl1pPr>
          </a:lstStyle>
          <a:p>
            <a:pPr lvl="0" marL="609600" indent="-609600">
              <a:lnSpc>
                <a:spcPct val="90000"/>
              </a:lnSpc>
              <a:buNone/>
            </a:pPr>
            <a:r>
              <a:rPr b="1"/>
              <a:t>1) &lt;IMG SRC=“jordan.gif“ border=4&gt;</a:t>
            </a:r>
          </a:p>
          <a:p>
            <a:pPr lvl="0" marL="609600" indent="-609600">
              <a:lnSpc>
                <a:spcPct val="90000"/>
              </a:lnSpc>
              <a:buNone/>
            </a:pPr>
            <a:r>
              <a:rPr b="1"/>
              <a:t>2) &lt;IMG SRC=" jordan.gif" width="60" height="60"&gt;</a:t>
            </a:r>
          </a:p>
          <a:p>
            <a:pPr lvl="0" marL="609600" indent="-609600">
              <a:lnSpc>
                <a:spcPct val="90000"/>
              </a:lnSpc>
              <a:buNone/>
            </a:pPr>
            <a:r>
              <a:rPr b="1"/>
              <a:t>3) &lt;IMG SRC=“jordan.gif" ALT="This is a text that goes with the image"&gt;</a:t>
            </a:r>
          </a:p>
          <a:p>
            <a:pPr lvl="0" marL="609600" indent="-609600">
              <a:lnSpc>
                <a:spcPct val="90000"/>
              </a:lnSpc>
              <a:buNone/>
            </a:pPr>
            <a:r>
              <a:rPr b="1"/>
              <a:t>4) &lt;IMG SRC=" jordan.gif</a:t>
            </a:r>
            <a:r>
              <a:rPr b="1" lang="ar-SA"/>
              <a:t> </a:t>
            </a:r>
            <a:r>
              <a:rPr b="1"/>
              <a:t>“ Hspace="30" Vspace="10"</a:t>
            </a:r>
            <a:r>
              <a:rPr/>
              <a:t> </a:t>
            </a:r>
            <a:r>
              <a:rPr b="1" lang="ar-SA"/>
              <a:t> </a:t>
            </a:r>
            <a:r>
              <a:rPr b="1"/>
              <a:t>border=20&gt; </a:t>
            </a:r>
          </a:p>
          <a:p>
            <a:pPr lvl="0" marL="609600" indent="-609600">
              <a:lnSpc>
                <a:spcPct val="90000"/>
              </a:lnSpc>
              <a:buNone/>
            </a:pPr>
            <a:r>
              <a:rPr b="1"/>
              <a:t>5)</a:t>
            </a:r>
            <a:r>
              <a:rPr b="1" lang="it-IT"/>
              <a:t> &lt; </a:t>
            </a:r>
            <a:r>
              <a:rPr b="1"/>
              <a:t>IMG SRC</a:t>
            </a:r>
            <a:r>
              <a:rPr b="1" lang="it-IT"/>
              <a:t> =" </a:t>
            </a:r>
            <a:r>
              <a:rPr b="1"/>
              <a:t>jordan</a:t>
            </a:r>
            <a:r>
              <a:rPr b="1" lang="it-IT"/>
              <a:t>.gif“ align="left"&gt;</a:t>
            </a:r>
          </a:p>
          <a:p>
            <a:pPr lvl="0" marL="609600" indent="-609600">
              <a:lnSpc>
                <a:spcPct val="90000"/>
              </a:lnSpc>
              <a:buNone/>
            </a:pPr>
            <a:r>
              <a:rPr b="1" lang="it-IT"/>
              <a:t>blast blast blast blast blast</a:t>
            </a:r>
          </a:p>
        </p:txBody>
      </p:sp>
    </p:spTree>
  </p:cSld>
</p:sld>
</file>

<file path=ppt/slides/slide5.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sp>
        <p:nvSpPr>
          <p:cNvPr id="3" name=""/>
          <p:cNvSpPr txBox="1"/>
          <p:nvPr>
            <p:ph type="title"/>
          </p:nvPr>
        </p:nvSpPr>
        <p:spPr>
          <a:xfrm>
            <a:off x="228600" y="0"/>
            <a:ext cx="8229600" cy="762000"/>
          </a:xfrm>
          <a:prstGeom prst="rect"/>
          <a:solidFill>
            <a:schemeClr val="tx2"/>
          </a:solidFill>
        </p:spPr>
        <p:txBody>
          <a:bodyPr/>
          <a:lstStyle>
            <a:lvl1pPr lvl="0">
              <a:defRPr/>
            </a:lvl1pPr>
          </a:lstStyle>
          <a:p>
            <a:pPr lvl="0"/>
            <a:r>
              <a:rPr>
                <a:solidFill>
                  <a:srgbClr val="FFFF00"/>
                </a:solidFill>
              </a:rPr>
              <a:t>Tag, Element, Attribute</a:t>
            </a:r>
          </a:p>
        </p:txBody>
      </p:sp>
      <p:pic>
        <p:nvPicPr>
          <p:cNvPr id="4" name=""/>
          <p:cNvPicPr/>
          <p:nvPr/>
        </p:nvPicPr>
        <p:blipFill>
          <a:blip r:embed="rId1"/>
          <a:srcRect/>
          <a:stretch>
            <a:fillRect/>
          </a:stretch>
        </p:blipFill>
        <p:spPr>
          <a:xfrm>
            <a:off x="228600" y="990600"/>
            <a:ext cx="8153400" cy="5681401"/>
          </a:xfrm>
          <a:prstGeom prst="rect"/>
          <a:noFill/>
          <a:ln>
            <a:noFill/>
          </a:ln>
        </p:spPr>
      </p:pic>
    </p:spTree>
  </p:cSld>
</p:sld>
</file>

<file path=ppt/slides/slide50.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sp>
        <p:nvSpPr>
          <p:cNvPr id="3" name=""/>
          <p:cNvSpPr txBox="1"/>
          <p:nvPr>
            <p:ph type="title"/>
          </p:nvPr>
        </p:nvSpPr>
        <p:spPr>
          <a:xfrm>
            <a:off x="457200" y="274638"/>
            <a:ext cx="8229600" cy="1020762"/>
          </a:xfrm>
          <a:prstGeom prst="rect"/>
          <a:solidFill>
            <a:schemeClr val="tx2"/>
          </a:solidFill>
        </p:spPr>
        <p:txBody>
          <a:bodyPr/>
          <a:lstStyle>
            <a:lvl1pPr lvl="0">
              <a:defRPr/>
            </a:lvl1pPr>
          </a:lstStyle>
          <a:p>
            <a:pPr lvl="0"/>
            <a:r>
              <a:rPr sz="4000">
                <a:solidFill>
                  <a:srgbClr val="FFFF00"/>
                </a:solidFill>
              </a:rPr>
              <a:t>A</a:t>
            </a:r>
            <a:r>
              <a:rPr sz="4000" b="1">
                <a:solidFill>
                  <a:srgbClr val="FFFF00"/>
                </a:solidFill>
              </a:rPr>
              <a:t>nchors, </a:t>
            </a:r>
            <a:r>
              <a:rPr sz="4000">
                <a:solidFill>
                  <a:srgbClr val="FFFF00"/>
                </a:solidFill>
              </a:rPr>
              <a:t>URL</a:t>
            </a:r>
            <a:r>
              <a:rPr sz="4000" b="1">
                <a:solidFill>
                  <a:srgbClr val="FFFF00"/>
                </a:solidFill>
              </a:rPr>
              <a:t>s and </a:t>
            </a:r>
            <a:r>
              <a:rPr sz="4000">
                <a:solidFill>
                  <a:srgbClr val="FFFF00"/>
                </a:solidFill>
              </a:rPr>
              <a:t>I</a:t>
            </a:r>
            <a:r>
              <a:rPr sz="4000" b="1">
                <a:solidFill>
                  <a:srgbClr val="FFFF00"/>
                </a:solidFill>
              </a:rPr>
              <a:t>mage </a:t>
            </a:r>
            <a:r>
              <a:rPr sz="4000">
                <a:solidFill>
                  <a:srgbClr val="FFFF00"/>
                </a:solidFill>
              </a:rPr>
              <a:t>M</a:t>
            </a:r>
            <a:r>
              <a:rPr sz="4000" b="1">
                <a:solidFill>
                  <a:srgbClr val="FFFF00"/>
                </a:solidFill>
              </a:rPr>
              <a:t>aps</a:t>
            </a:r>
          </a:p>
        </p:txBody>
      </p:sp>
      <p:sp>
        <p:nvSpPr>
          <p:cNvPr id="4" name=""/>
          <p:cNvSpPr txBox="1"/>
          <p:nvPr>
            <p:ph type="body" idx="1"/>
          </p:nvPr>
        </p:nvSpPr>
        <p:spPr>
          <a:xfrm>
            <a:off x="457200" y="1600200"/>
            <a:ext cx="8229600" cy="4525963"/>
          </a:xfrm>
          <a:prstGeom prst="rect"/>
          <a:solidFill>
            <a:schemeClr val="accent1"/>
          </a:solidFill>
          <a:ln>
            <a:noFill/>
          </a:ln>
        </p:spPr>
        <p:txBody>
          <a:bodyPr>
            <a:normAutofit lnSpcReduction="10000"/>
          </a:bodyPr>
          <a:lstStyle>
            <a:lvl1pPr lvl="0">
              <a:defRPr/>
            </a:lvl1pPr>
          </a:lstStyle>
          <a:p>
            <a:pPr lvl="0" marL="609600" indent="-609600">
              <a:buNone/>
            </a:pPr>
            <a:r>
              <a:rPr sz="2600"/>
              <a:t>In this chapter you will learn about Uniform Resource Locator, and how to add them as Anchor or Links inside your web pages.</a:t>
            </a:r>
          </a:p>
          <a:p>
            <a:pPr lvl="0" marL="609600" indent="-609600">
              <a:buNone/>
            </a:pPr>
            <a:r>
              <a:rPr sz="2600" b="1"/>
              <a:t>Objectives</a:t>
            </a:r>
          </a:p>
          <a:p>
            <a:pPr lvl="0" marL="609600" indent="-609600">
              <a:buNone/>
            </a:pPr>
            <a:r>
              <a:rPr sz="2600"/>
              <a:t>Upon completing this section, you should be able to</a:t>
            </a:r>
          </a:p>
          <a:p>
            <a:pPr lvl="0" marL="609600" indent="-609600">
              <a:buClr>
                <a:schemeClr val="bg1"/>
              </a:buClr>
              <a:buFont typeface="Wingdings"/>
              <a:buAutoNum type="arabicPeriod"/>
            </a:pPr>
            <a:r>
              <a:rPr sz="2600"/>
              <a:t>Insert links into documents.</a:t>
            </a:r>
          </a:p>
          <a:p>
            <a:pPr lvl="0" marL="609600" indent="-609600">
              <a:buClr>
                <a:schemeClr val="bg1"/>
              </a:buClr>
              <a:buFont typeface="Wingdings"/>
              <a:buAutoNum type="arabicPeriod"/>
            </a:pPr>
            <a:r>
              <a:rPr sz="2600"/>
              <a:t>Define Link Types.</a:t>
            </a:r>
          </a:p>
          <a:p>
            <a:pPr lvl="0" marL="609600" indent="-609600">
              <a:buClr>
                <a:schemeClr val="bg1"/>
              </a:buClr>
              <a:buFont typeface="Wingdings"/>
              <a:buAutoNum type="arabicPeriod"/>
            </a:pPr>
            <a:r>
              <a:rPr sz="2600"/>
              <a:t>Define URL.</a:t>
            </a:r>
          </a:p>
          <a:p>
            <a:pPr lvl="0" marL="609600" indent="-609600">
              <a:buClr>
                <a:schemeClr val="bg1"/>
              </a:buClr>
              <a:buFont typeface="Wingdings"/>
              <a:buAutoNum type="arabicPeriod"/>
            </a:pPr>
            <a:r>
              <a:rPr sz="2600"/>
              <a:t>List some commonly used URLs.</a:t>
            </a:r>
          </a:p>
          <a:p>
            <a:pPr lvl="0" marL="609600" indent="-609600">
              <a:buClr>
                <a:schemeClr val="bg1"/>
              </a:buClr>
              <a:buFont typeface="Wingdings"/>
              <a:buAutoNum type="arabicPeriod"/>
            </a:pPr>
            <a:r>
              <a:rPr sz="2600"/>
              <a:t>Plan an Image Map.</a:t>
            </a:r>
          </a:p>
          <a:p>
            <a:pPr lvl="0" marL="609600" indent="-609600">
              <a:buClr>
                <a:schemeClr val="bg1"/>
              </a:buClr>
              <a:buFont typeface="Wingdings"/>
              <a:buAutoNum type="arabicPeriod"/>
            </a:pPr>
          </a:p>
        </p:txBody>
      </p:sp>
    </p:spTree>
  </p:cSld>
</p:sld>
</file>

<file path=ppt/slides/slide5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sp>
        <p:nvSpPr>
          <p:cNvPr id="3" name=""/>
          <p:cNvSpPr txBox="1"/>
          <p:nvPr>
            <p:ph type="title"/>
          </p:nvPr>
        </p:nvSpPr>
        <p:spPr>
          <a:xfrm>
            <a:off x="457200" y="274638"/>
            <a:ext cx="8229600" cy="1143000"/>
          </a:xfrm>
          <a:prstGeom prst="rect"/>
          <a:solidFill>
            <a:schemeClr val="tx2"/>
          </a:solidFill>
        </p:spPr>
        <p:txBody>
          <a:bodyPr/>
          <a:lstStyle>
            <a:lvl1pPr lvl="0">
              <a:defRPr/>
            </a:lvl1pPr>
          </a:lstStyle>
          <a:p>
            <a:pPr lvl="0"/>
            <a:r>
              <a:rPr b="1">
                <a:solidFill>
                  <a:srgbClr val="FFFF00"/>
                </a:solidFill>
              </a:rPr>
              <a:t>HOW TO MAKE A LINK</a:t>
            </a:r>
          </a:p>
        </p:txBody>
      </p:sp>
      <p:sp>
        <p:nvSpPr>
          <p:cNvPr id="4" name=""/>
          <p:cNvSpPr txBox="1"/>
          <p:nvPr>
            <p:ph type="body" idx="1"/>
          </p:nvPr>
        </p:nvSpPr>
        <p:spPr>
          <a:xfrm>
            <a:off x="457200" y="1600200"/>
            <a:ext cx="8229600" cy="4953000"/>
          </a:xfrm>
          <a:prstGeom prst="rect"/>
          <a:solidFill>
            <a:schemeClr val="accent1"/>
          </a:solidFill>
        </p:spPr>
        <p:txBody>
          <a:bodyPr/>
          <a:lstStyle>
            <a:lvl1pPr lvl="0">
              <a:defRPr/>
            </a:lvl1pPr>
          </a:lstStyle>
          <a:p>
            <a:pPr lvl="0">
              <a:lnSpc>
                <a:spcPct val="80000"/>
              </a:lnSpc>
              <a:buNone/>
            </a:pPr>
            <a:r>
              <a:rPr sz="2400" b="1">
                <a:latin typeface="Times New Roman"/>
              </a:rPr>
              <a:t>1) The tags used to produce links are the </a:t>
            </a:r>
            <a:r>
              <a:rPr sz="2400" b="1">
                <a:solidFill>
                  <a:srgbClr val="990000"/>
                </a:solidFill>
                <a:latin typeface="Times New Roman"/>
              </a:rPr>
              <a:t>&lt;A&gt;</a:t>
            </a:r>
          </a:p>
          <a:p>
            <a:pPr lvl="0">
              <a:lnSpc>
                <a:spcPct val="80000"/>
              </a:lnSpc>
              <a:buNone/>
            </a:pPr>
            <a:r>
              <a:rPr sz="2400" b="1">
                <a:latin typeface="Times New Roman"/>
              </a:rPr>
              <a:t>and </a:t>
            </a:r>
            <a:r>
              <a:rPr sz="2400" b="1">
                <a:solidFill>
                  <a:srgbClr val="990000"/>
                </a:solidFill>
                <a:latin typeface="Times New Roman"/>
              </a:rPr>
              <a:t>&lt;/A&gt;.</a:t>
            </a:r>
            <a:r>
              <a:rPr sz="2400" b="1">
                <a:latin typeface="Times New Roman"/>
              </a:rPr>
              <a:t> The </a:t>
            </a:r>
            <a:r>
              <a:rPr sz="2400" b="1">
                <a:solidFill>
                  <a:srgbClr val="990000"/>
                </a:solidFill>
                <a:latin typeface="Times New Roman"/>
              </a:rPr>
              <a:t>&lt;A&gt;</a:t>
            </a:r>
            <a:r>
              <a:rPr sz="2400" b="1">
                <a:latin typeface="Times New Roman"/>
              </a:rPr>
              <a:t> tells where the link should start and</a:t>
            </a:r>
          </a:p>
          <a:p>
            <a:pPr lvl="0">
              <a:lnSpc>
                <a:spcPct val="80000"/>
              </a:lnSpc>
              <a:buNone/>
            </a:pPr>
            <a:r>
              <a:rPr sz="2400" b="1">
                <a:latin typeface="Times New Roman"/>
              </a:rPr>
              <a:t>the </a:t>
            </a:r>
            <a:r>
              <a:rPr sz="2400" b="1">
                <a:solidFill>
                  <a:srgbClr val="990000"/>
                </a:solidFill>
                <a:latin typeface="Times New Roman"/>
              </a:rPr>
              <a:t>&lt;/A&gt;</a:t>
            </a:r>
            <a:r>
              <a:rPr sz="2400" b="1">
                <a:latin typeface="Times New Roman"/>
              </a:rPr>
              <a:t> indicates where the link ends. Everything between </a:t>
            </a:r>
          </a:p>
          <a:p>
            <a:pPr lvl="0">
              <a:lnSpc>
                <a:spcPct val="80000"/>
              </a:lnSpc>
              <a:buNone/>
            </a:pPr>
            <a:r>
              <a:rPr sz="2400" b="1">
                <a:latin typeface="Times New Roman"/>
              </a:rPr>
              <a:t>these two will work as a link.</a:t>
            </a:r>
            <a:r>
              <a:rPr sz="2400" b="1">
                <a:latin typeface="Times New Roman"/>
              </a:rPr>
              <a:t> </a:t>
            </a:r>
          </a:p>
          <a:p>
            <a:pPr lvl="0">
              <a:lnSpc>
                <a:spcPct val="80000"/>
              </a:lnSpc>
              <a:buNone/>
            </a:pPr>
            <a:r>
              <a:rPr sz="2400" b="1"/>
              <a:t>2) The example below shows how to make the word</a:t>
            </a:r>
          </a:p>
          <a:p>
            <a:pPr lvl="0">
              <a:lnSpc>
                <a:spcPct val="80000"/>
              </a:lnSpc>
              <a:buNone/>
            </a:pPr>
            <a:r>
              <a:rPr sz="2400" b="1">
                <a:solidFill>
                  <a:srgbClr val="FF0000"/>
                </a:solidFill>
              </a:rPr>
              <a:t>Here </a:t>
            </a:r>
            <a:r>
              <a:rPr sz="2400" b="1"/>
              <a:t>work as a link to yahoo.</a:t>
            </a:r>
            <a:r>
              <a:rPr sz="2400" b="1"/>
              <a:t> </a:t>
            </a:r>
          </a:p>
          <a:p>
            <a:pPr lvl="0">
              <a:lnSpc>
                <a:spcPct val="80000"/>
              </a:lnSpc>
              <a:buNone/>
            </a:pPr>
            <a:r>
              <a:rPr sz="2400" b="1"/>
              <a:t>Click &lt;</a:t>
            </a:r>
            <a:r>
              <a:rPr sz="2400" b="1">
                <a:solidFill>
                  <a:srgbClr val="990000"/>
                </a:solidFill>
              </a:rPr>
              <a:t>A</a:t>
            </a:r>
            <a:r>
              <a:rPr sz="2400" b="1"/>
              <a:t> </a:t>
            </a:r>
            <a:r>
              <a:rPr sz="2400" b="1">
                <a:solidFill>
                  <a:srgbClr val="990000"/>
                </a:solidFill>
              </a:rPr>
              <a:t>HREF</a:t>
            </a:r>
            <a:r>
              <a:rPr sz="2400" b="1"/>
              <a:t>="</a:t>
            </a:r>
            <a:r>
              <a:rPr sz="2400" b="1">
                <a:solidFill>
                  <a:srgbClr val="0000CC"/>
                </a:solidFill>
              </a:rPr>
              <a:t>http://www.yahoo.com</a:t>
            </a:r>
            <a:r>
              <a:rPr sz="2400" b="1"/>
              <a:t>"&gt;</a:t>
            </a:r>
            <a:r>
              <a:rPr sz="2400" b="1">
                <a:solidFill>
                  <a:srgbClr val="FF0000"/>
                </a:solidFill>
              </a:rPr>
              <a:t>here</a:t>
            </a:r>
            <a:r>
              <a:rPr sz="2400" b="1"/>
              <a:t>&lt;/A&gt; to</a:t>
            </a:r>
          </a:p>
          <a:p>
            <a:pPr lvl="0">
              <a:lnSpc>
                <a:spcPct val="80000"/>
              </a:lnSpc>
              <a:buNone/>
            </a:pPr>
            <a:r>
              <a:rPr sz="2400" b="1"/>
              <a:t>go to yahoo.</a:t>
            </a:r>
            <a:r>
              <a:rPr sz="2400" b="1"/>
              <a:t> </a:t>
            </a:r>
          </a:p>
          <a:br/>
          <a:br/>
        </p:txBody>
      </p:sp>
    </p:spTree>
  </p:cSld>
</p:sld>
</file>

<file path=ppt/slides/slide5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sp>
        <p:nvSpPr>
          <p:cNvPr id="3" name=""/>
          <p:cNvSpPr txBox="1"/>
          <p:nvPr>
            <p:ph type="title"/>
          </p:nvPr>
        </p:nvSpPr>
        <p:spPr>
          <a:xfrm>
            <a:off x="533400" y="274638"/>
            <a:ext cx="7929564" cy="1143000"/>
          </a:xfrm>
          <a:prstGeom prst="rect"/>
          <a:solidFill>
            <a:schemeClr val="tx2"/>
          </a:solidFill>
        </p:spPr>
        <p:txBody>
          <a:bodyPr/>
          <a:lstStyle>
            <a:lvl1pPr lvl="0">
              <a:defRPr/>
            </a:lvl1pPr>
          </a:lstStyle>
          <a:p>
            <a:pPr lvl="0"/>
            <a:r>
              <a:rPr>
                <a:solidFill>
                  <a:srgbClr val="FFFF00"/>
                </a:solidFill>
              </a:rPr>
              <a:t>Image Maps</a:t>
            </a:r>
          </a:p>
        </p:txBody>
      </p:sp>
      <p:sp>
        <p:nvSpPr>
          <p:cNvPr id="4" name=""/>
          <p:cNvSpPr txBox="1"/>
          <p:nvPr>
            <p:ph type="body" idx="1"/>
          </p:nvPr>
        </p:nvSpPr>
        <p:spPr>
          <a:xfrm>
            <a:off x="457200" y="1752600"/>
            <a:ext cx="8229600" cy="5105400"/>
          </a:xfrm>
          <a:prstGeom prst="rect"/>
          <a:solidFill>
            <a:schemeClr val="accent1"/>
          </a:solidFill>
        </p:spPr>
        <p:txBody>
          <a:bodyPr/>
          <a:lstStyle>
            <a:lvl1pPr lvl="0">
              <a:defRPr/>
            </a:lvl1pPr>
          </a:lstStyle>
          <a:p>
            <a:pPr lvl="0" marL="609600" indent="-609600">
              <a:lnSpc>
                <a:spcPct val="90000"/>
              </a:lnSpc>
              <a:buClr>
                <a:schemeClr val="bg1"/>
              </a:buClr>
              <a:buFont typeface="Wingdings"/>
              <a:buChar char="§"/>
            </a:pPr>
            <a:r>
              <a:rPr sz="2400"/>
              <a:t>Image maps are images, usually in </a:t>
            </a:r>
            <a:r>
              <a:rPr sz="2400">
                <a:solidFill>
                  <a:srgbClr val="FF0000"/>
                </a:solidFill>
              </a:rPr>
              <a:t>gif</a:t>
            </a:r>
            <a:r>
              <a:rPr sz="2400"/>
              <a:t> format that have been divided into regions; clicking in a region of the image cause the web surfer to be connected to a new URL. Image maps are graphical form of creating links between pages.</a:t>
            </a:r>
          </a:p>
          <a:p>
            <a:pPr lvl="0" marL="609600" indent="-609600">
              <a:lnSpc>
                <a:spcPct val="90000"/>
              </a:lnSpc>
              <a:buClr>
                <a:schemeClr val="bg1"/>
              </a:buClr>
              <a:buFont typeface="Wingdings"/>
              <a:buChar char="§"/>
            </a:pPr>
            <a:r>
              <a:rPr sz="2400"/>
              <a:t>There are two type of image maps:</a:t>
            </a:r>
          </a:p>
          <a:p>
            <a:pPr lvl="0" marL="609600" indent="-609600">
              <a:lnSpc>
                <a:spcPct val="90000"/>
              </a:lnSpc>
              <a:buNone/>
            </a:pPr>
            <a:r>
              <a:rPr sz="2400"/>
              <a:t>	</a:t>
            </a:r>
            <a:r>
              <a:rPr sz="2400">
                <a:solidFill>
                  <a:srgbClr val="FF0000"/>
                </a:solidFill>
              </a:rPr>
              <a:t>Client side and server side</a:t>
            </a:r>
          </a:p>
          <a:p>
            <a:pPr lvl="0" marL="609600" indent="-609600">
              <a:lnSpc>
                <a:spcPct val="90000"/>
              </a:lnSpc>
              <a:buNone/>
            </a:pPr>
            <a:r>
              <a:rPr sz="2400"/>
              <a:t>Both types of image maps involve a listing of co-ordinates </a:t>
            </a:r>
          </a:p>
          <a:p>
            <a:pPr lvl="0" marL="609600" indent="-609600">
              <a:lnSpc>
                <a:spcPct val="90000"/>
              </a:lnSpc>
              <a:buNone/>
            </a:pPr>
            <a:r>
              <a:rPr sz="2400"/>
              <a:t>that define the mapping regions and which URLs those</a:t>
            </a:r>
          </a:p>
          <a:p>
            <a:pPr lvl="0" marL="609600" indent="-609600">
              <a:lnSpc>
                <a:spcPct val="90000"/>
              </a:lnSpc>
              <a:buNone/>
            </a:pPr>
            <a:r>
              <a:rPr sz="2400"/>
              <a:t>coordinates are associated with. This is known as the map</a:t>
            </a:r>
          </a:p>
          <a:p>
            <a:pPr lvl="0" marL="609600" indent="-609600">
              <a:lnSpc>
                <a:spcPct val="90000"/>
              </a:lnSpc>
              <a:buNone/>
            </a:pPr>
            <a:r>
              <a:rPr sz="2400"/>
              <a:t>file.</a:t>
            </a:r>
          </a:p>
        </p:txBody>
      </p:sp>
    </p:spTree>
  </p:cSld>
</p:sld>
</file>

<file path=ppt/slides/slide5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sp>
        <p:nvSpPr>
          <p:cNvPr id="3" name=""/>
          <p:cNvSpPr txBox="1"/>
          <p:nvPr>
            <p:ph type="title"/>
          </p:nvPr>
        </p:nvSpPr>
        <p:spPr>
          <a:xfrm>
            <a:off x="460375" y="274638"/>
            <a:ext cx="7929563" cy="1143000"/>
          </a:xfrm>
          <a:prstGeom prst="rect"/>
          <a:solidFill>
            <a:schemeClr val="tx2"/>
          </a:solidFill>
        </p:spPr>
        <p:txBody>
          <a:bodyPr/>
          <a:lstStyle>
            <a:lvl1pPr lvl="0">
              <a:defRPr/>
            </a:lvl1pPr>
          </a:lstStyle>
          <a:p>
            <a:pPr lvl="0"/>
            <a:r>
              <a:rPr>
                <a:solidFill>
                  <a:srgbClr val="FFFF00"/>
                </a:solidFill>
              </a:rPr>
              <a:t>T</a:t>
            </a:r>
            <a:r>
              <a:rPr b="1">
                <a:solidFill>
                  <a:srgbClr val="FFFF00"/>
                </a:solidFill>
              </a:rPr>
              <a:t>ables</a:t>
            </a:r>
          </a:p>
        </p:txBody>
      </p:sp>
      <p:sp>
        <p:nvSpPr>
          <p:cNvPr id="4" name=""/>
          <p:cNvSpPr txBox="1"/>
          <p:nvPr>
            <p:ph type="body" idx="1"/>
          </p:nvPr>
        </p:nvSpPr>
        <p:spPr>
          <a:xfrm>
            <a:off x="457200" y="1600200"/>
            <a:ext cx="8229600" cy="4525963"/>
          </a:xfrm>
          <a:prstGeom prst="rect"/>
          <a:solidFill>
            <a:schemeClr val="tx1"/>
          </a:solidFill>
        </p:spPr>
        <p:txBody>
          <a:bodyPr/>
          <a:lstStyle>
            <a:lvl1pPr lvl="0">
              <a:defRPr/>
            </a:lvl1pPr>
          </a:lstStyle>
          <a:p>
            <a:pPr lvl="0" marL="609600" indent="-609600">
              <a:buNone/>
            </a:pPr>
            <a:r>
              <a:rPr sz="2400">
                <a:solidFill>
                  <a:srgbClr val="FFFF00"/>
                </a:solidFill>
              </a:rPr>
              <a:t>In this chapter you will learn that tables have many uses in </a:t>
            </a:r>
          </a:p>
          <a:p>
            <a:pPr lvl="0" marL="609600" indent="-609600">
              <a:buNone/>
            </a:pPr>
            <a:r>
              <a:rPr sz="2400">
                <a:solidFill>
                  <a:srgbClr val="FFFF00"/>
                </a:solidFill>
              </a:rPr>
              <a:t>HTML. </a:t>
            </a:r>
          </a:p>
          <a:p>
            <a:pPr lvl="0" marL="609600" indent="-609600">
              <a:buNone/>
            </a:pPr>
            <a:r>
              <a:rPr sz="2400">
                <a:solidFill>
                  <a:srgbClr val="FFFF00"/>
                </a:solidFill>
              </a:rPr>
              <a:t>Objectives:</a:t>
            </a:r>
          </a:p>
          <a:p>
            <a:pPr lvl="0" marL="609600" indent="-609600">
              <a:buNone/>
            </a:pPr>
            <a:r>
              <a:rPr sz="2400">
                <a:solidFill>
                  <a:srgbClr val="FFFF00"/>
                </a:solidFill>
              </a:rPr>
              <a:t>Upon completing this section, you should be able to:</a:t>
            </a:r>
          </a:p>
          <a:p>
            <a:pPr lvl="0" marL="609600" indent="-609600">
              <a:buClr>
                <a:schemeClr val="bg1"/>
              </a:buClr>
              <a:buFont typeface="Monotype Sorts"/>
              <a:buAutoNum type="arabicPeriod"/>
            </a:pPr>
            <a:r>
              <a:rPr sz="2400">
                <a:solidFill>
                  <a:srgbClr val="FFFF00"/>
                </a:solidFill>
              </a:rPr>
              <a:t>Insert a table.</a:t>
            </a:r>
          </a:p>
          <a:p>
            <a:pPr lvl="0" marL="609600" indent="-609600">
              <a:buClr>
                <a:schemeClr val="bg1"/>
              </a:buClr>
              <a:buFont typeface="Monotype Sorts"/>
              <a:buAutoNum type="arabicPeriod"/>
            </a:pPr>
            <a:r>
              <a:rPr sz="2400">
                <a:solidFill>
                  <a:srgbClr val="FFFF00"/>
                </a:solidFill>
              </a:rPr>
              <a:t>Explain a table’s attributes.</a:t>
            </a:r>
          </a:p>
          <a:p>
            <a:pPr lvl="0" marL="609600" indent="-609600">
              <a:buClr>
                <a:schemeClr val="bg1"/>
              </a:buClr>
              <a:buFont typeface="Monotype Sorts"/>
              <a:buAutoNum type="arabicPeriod"/>
            </a:pPr>
            <a:r>
              <a:rPr sz="2400">
                <a:solidFill>
                  <a:srgbClr val="FFFF00"/>
                </a:solidFill>
              </a:rPr>
              <a:t>Edit a table.</a:t>
            </a:r>
          </a:p>
          <a:p>
            <a:pPr lvl="0" marL="609600" indent="-609600">
              <a:buClr>
                <a:schemeClr val="bg1"/>
              </a:buClr>
              <a:buFont typeface="Monotype Sorts"/>
              <a:buAutoNum type="arabicPeriod"/>
            </a:pPr>
            <a:r>
              <a:rPr sz="2400">
                <a:solidFill>
                  <a:srgbClr val="FFFF00"/>
                </a:solidFill>
              </a:rPr>
              <a:t>Add a table header.</a:t>
            </a:r>
          </a:p>
        </p:txBody>
      </p:sp>
    </p:spTree>
  </p:cSld>
</p:sld>
</file>

<file path=ppt/slides/slide54.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sp>
        <p:nvSpPr>
          <p:cNvPr id="3" name=""/>
          <p:cNvSpPr txBox="1"/>
          <p:nvPr>
            <p:ph type="title"/>
          </p:nvPr>
        </p:nvSpPr>
        <p:spPr>
          <a:xfrm>
            <a:off x="457200" y="274638"/>
            <a:ext cx="8229600" cy="944562"/>
          </a:xfrm>
          <a:prstGeom prst="rect"/>
          <a:solidFill>
            <a:schemeClr val="tx2"/>
          </a:solidFill>
        </p:spPr>
        <p:txBody>
          <a:bodyPr/>
          <a:lstStyle>
            <a:lvl1pPr lvl="0">
              <a:defRPr/>
            </a:lvl1pPr>
          </a:lstStyle>
          <a:p>
            <a:pPr lvl="0"/>
            <a:r>
              <a:rPr>
                <a:solidFill>
                  <a:srgbClr val="FFFF00"/>
                </a:solidFill>
              </a:rPr>
              <a:t>Tables</a:t>
            </a:r>
          </a:p>
        </p:txBody>
      </p:sp>
      <p:sp>
        <p:nvSpPr>
          <p:cNvPr id="4" name=""/>
          <p:cNvSpPr txBox="1"/>
          <p:nvPr>
            <p:ph type="body" idx="1"/>
          </p:nvPr>
        </p:nvSpPr>
        <p:spPr>
          <a:xfrm>
            <a:off x="457200" y="1600200"/>
            <a:ext cx="8229600" cy="4525963"/>
          </a:xfrm>
          <a:prstGeom prst="rect"/>
          <a:solidFill>
            <a:schemeClr val="tx1"/>
          </a:solidFill>
        </p:spPr>
        <p:txBody>
          <a:bodyPr/>
          <a:lstStyle>
            <a:lvl1pPr lvl="0">
              <a:defRPr/>
            </a:lvl1pPr>
          </a:lstStyle>
          <a:p>
            <a:pPr lvl="0" marL="609600" indent="-609600">
              <a:lnSpc>
                <a:spcPct val="90000"/>
              </a:lnSpc>
              <a:buClr>
                <a:schemeClr val="bg1"/>
              </a:buClr>
              <a:buFont typeface="Wingdings"/>
              <a:buChar char="§"/>
            </a:pPr>
            <a:r>
              <a:rPr sz="2800">
                <a:solidFill>
                  <a:srgbClr val="FFFF00"/>
                </a:solidFill>
              </a:rPr>
              <a:t>The &lt;TABLE&gt;&lt;/TABLE&gt; element has four sub-elements:</a:t>
            </a:r>
          </a:p>
          <a:p>
            <a:pPr lvl="0" marL="609600" indent="-609600">
              <a:lnSpc>
                <a:spcPct val="90000"/>
              </a:lnSpc>
              <a:buClr>
                <a:schemeClr val="bg1"/>
              </a:buClr>
              <a:buFont typeface="Monotype Sorts"/>
              <a:buAutoNum type="arabicPeriod"/>
            </a:pPr>
            <a:r>
              <a:rPr sz="2800">
                <a:solidFill>
                  <a:srgbClr val="FFFF00"/>
                </a:solidFill>
              </a:rPr>
              <a:t>Table Row&lt;TR&gt;&lt;/TR&gt;.</a:t>
            </a:r>
          </a:p>
          <a:p>
            <a:pPr lvl="0" marL="609600" indent="-609600">
              <a:lnSpc>
                <a:spcPct val="90000"/>
              </a:lnSpc>
              <a:buClr>
                <a:schemeClr val="bg1"/>
              </a:buClr>
              <a:buFont typeface="Monotype Sorts"/>
              <a:buAutoNum type="arabicPeriod"/>
            </a:pPr>
            <a:r>
              <a:rPr sz="2800">
                <a:solidFill>
                  <a:srgbClr val="FFFF00"/>
                </a:solidFill>
              </a:rPr>
              <a:t>Table Header &lt;TH&gt;&lt;/TH&gt;.</a:t>
            </a:r>
          </a:p>
          <a:p>
            <a:pPr lvl="0" marL="609600" indent="-609600">
              <a:lnSpc>
                <a:spcPct val="90000"/>
              </a:lnSpc>
              <a:buClr>
                <a:schemeClr val="bg1"/>
              </a:buClr>
              <a:buFont typeface="Monotype Sorts"/>
              <a:buAutoNum type="arabicPeriod"/>
            </a:pPr>
            <a:r>
              <a:rPr sz="2800">
                <a:solidFill>
                  <a:srgbClr val="FFFF00"/>
                </a:solidFill>
              </a:rPr>
              <a:t>Table Data &lt;TD&gt;&lt;/TD&gt;.</a:t>
            </a:r>
          </a:p>
          <a:p>
            <a:pPr lvl="0" marL="609600" indent="-609600">
              <a:lnSpc>
                <a:spcPct val="90000"/>
              </a:lnSpc>
              <a:buClr>
                <a:schemeClr val="bg1"/>
              </a:buClr>
              <a:buFont typeface="Monotype Sorts"/>
              <a:buAutoNum type="arabicPeriod"/>
            </a:pPr>
            <a:r>
              <a:rPr sz="2800">
                <a:solidFill>
                  <a:srgbClr val="FFFF00"/>
                </a:solidFill>
              </a:rPr>
              <a:t>Caption &lt;CAPTION&gt;&lt;/CAPTION&gt;.</a:t>
            </a:r>
          </a:p>
          <a:p>
            <a:pPr lvl="0" marL="609600" indent="-609600">
              <a:lnSpc>
                <a:spcPct val="90000"/>
              </a:lnSpc>
              <a:buClr>
                <a:schemeClr val="bg1"/>
              </a:buClr>
              <a:buFont typeface="Wingdings"/>
              <a:buChar char="§"/>
            </a:pPr>
            <a:r>
              <a:rPr sz="2800">
                <a:solidFill>
                  <a:srgbClr val="FFFF00"/>
                </a:solidFill>
              </a:rPr>
              <a:t>The table row elements usually contain table header elements or table data elements.</a:t>
            </a:r>
          </a:p>
        </p:txBody>
      </p:sp>
    </p:spTree>
  </p:cSld>
</p:sld>
</file>

<file path=ppt/slides/slide55.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sp>
        <p:nvSpPr>
          <p:cNvPr id="3" name=""/>
          <p:cNvSpPr txBox="1"/>
          <p:nvPr>
            <p:ph type="title"/>
          </p:nvPr>
        </p:nvSpPr>
        <p:spPr>
          <a:xfrm>
            <a:off x="457200" y="304800"/>
            <a:ext cx="8229600" cy="762000"/>
          </a:xfrm>
          <a:prstGeom prst="rect"/>
          <a:solidFill>
            <a:schemeClr val="tx2"/>
          </a:solidFill>
        </p:spPr>
        <p:txBody>
          <a:bodyPr/>
          <a:lstStyle>
            <a:lvl1pPr lvl="0">
              <a:defRPr/>
            </a:lvl1pPr>
          </a:lstStyle>
          <a:p>
            <a:pPr lvl="0"/>
            <a:r>
              <a:rPr>
                <a:solidFill>
                  <a:srgbClr val="FFFF00"/>
                </a:solidFill>
              </a:rPr>
              <a:t>Tables</a:t>
            </a:r>
          </a:p>
        </p:txBody>
      </p:sp>
      <p:sp>
        <p:nvSpPr>
          <p:cNvPr id="4" name=""/>
          <p:cNvSpPr txBox="1"/>
          <p:nvPr>
            <p:ph type="body" idx="1"/>
          </p:nvPr>
        </p:nvSpPr>
        <p:spPr>
          <a:xfrm>
            <a:off x="685800" y="1371600"/>
            <a:ext cx="7772400" cy="4876800"/>
          </a:xfrm>
          <a:prstGeom prst="rect"/>
          <a:solidFill>
            <a:schemeClr val="accent1"/>
          </a:solidFill>
        </p:spPr>
        <p:txBody>
          <a:bodyPr/>
          <a:lstStyle>
            <a:lvl1pPr lvl="0">
              <a:defRPr/>
            </a:lvl1pPr>
          </a:lstStyle>
          <a:p>
            <a:pPr lvl="0">
              <a:lnSpc>
                <a:spcPct val="90000"/>
              </a:lnSpc>
              <a:buNone/>
            </a:pPr>
            <a:r>
              <a:rPr sz="2000" b="1"/>
              <a:t>&lt;table border=“1”&gt;</a:t>
            </a:r>
          </a:p>
          <a:p>
            <a:pPr lvl="0">
              <a:lnSpc>
                <a:spcPct val="90000"/>
              </a:lnSpc>
              <a:buNone/>
            </a:pPr>
            <a:r>
              <a:rPr sz="2000" b="1">
                <a:solidFill>
                  <a:srgbClr val="FF0000"/>
                </a:solidFill>
              </a:rPr>
              <a:t>&lt;tr&gt;</a:t>
            </a:r>
          </a:p>
          <a:p>
            <a:pPr lvl="0">
              <a:lnSpc>
                <a:spcPct val="90000"/>
              </a:lnSpc>
              <a:buNone/>
            </a:pPr>
            <a:r>
              <a:rPr sz="2000" b="1">
                <a:solidFill>
                  <a:srgbClr val="0000CC"/>
                </a:solidFill>
              </a:rPr>
              <a:t>&lt;th&gt; Column 1 header &lt;/th&gt;</a:t>
            </a:r>
          </a:p>
          <a:p>
            <a:pPr lvl="0">
              <a:lnSpc>
                <a:spcPct val="90000"/>
              </a:lnSpc>
              <a:buNone/>
            </a:pPr>
            <a:r>
              <a:rPr sz="2000" b="1">
                <a:solidFill>
                  <a:srgbClr val="0000CC"/>
                </a:solidFill>
              </a:rPr>
              <a:t>&lt;th&gt; Column 2 header &lt;/th&gt;</a:t>
            </a:r>
          </a:p>
          <a:p>
            <a:pPr lvl="0">
              <a:lnSpc>
                <a:spcPct val="90000"/>
              </a:lnSpc>
              <a:buNone/>
            </a:pPr>
            <a:r>
              <a:rPr sz="2000" b="1">
                <a:solidFill>
                  <a:srgbClr val="FF0000"/>
                </a:solidFill>
              </a:rPr>
              <a:t>&lt;/tr&gt;</a:t>
            </a:r>
          </a:p>
          <a:p>
            <a:pPr lvl="0">
              <a:lnSpc>
                <a:spcPct val="90000"/>
              </a:lnSpc>
              <a:buNone/>
            </a:pPr>
            <a:r>
              <a:rPr sz="2000" b="1">
                <a:solidFill>
                  <a:srgbClr val="990000"/>
                </a:solidFill>
              </a:rPr>
              <a:t>&lt;tr&gt;</a:t>
            </a:r>
          </a:p>
          <a:p>
            <a:pPr lvl="0">
              <a:lnSpc>
                <a:spcPct val="90000"/>
              </a:lnSpc>
              <a:buNone/>
            </a:pPr>
            <a:r>
              <a:rPr sz="2000" b="1">
                <a:solidFill>
                  <a:srgbClr val="0000CC"/>
                </a:solidFill>
              </a:rPr>
              <a:t>&lt;td&gt; Row1, Col1 &lt;/td&gt;</a:t>
            </a:r>
          </a:p>
          <a:p>
            <a:pPr lvl="0">
              <a:lnSpc>
                <a:spcPct val="90000"/>
              </a:lnSpc>
              <a:buNone/>
            </a:pPr>
            <a:r>
              <a:rPr sz="2000" b="1">
                <a:solidFill>
                  <a:srgbClr val="0000CC"/>
                </a:solidFill>
              </a:rPr>
              <a:t>&lt;td&gt; Row1, Col2 &lt;/td&gt;</a:t>
            </a:r>
          </a:p>
          <a:p>
            <a:pPr lvl="0">
              <a:lnSpc>
                <a:spcPct val="90000"/>
              </a:lnSpc>
              <a:buNone/>
            </a:pPr>
            <a:r>
              <a:rPr sz="2000" b="1">
                <a:solidFill>
                  <a:srgbClr val="990000"/>
                </a:solidFill>
              </a:rPr>
              <a:t>&lt;/tr&gt;</a:t>
            </a:r>
          </a:p>
          <a:p>
            <a:pPr lvl="0">
              <a:lnSpc>
                <a:spcPct val="90000"/>
              </a:lnSpc>
              <a:buNone/>
            </a:pPr>
            <a:r>
              <a:rPr sz="2000" b="1">
                <a:solidFill>
                  <a:srgbClr val="FF0000"/>
                </a:solidFill>
              </a:rPr>
              <a:t>&lt;tr&gt;</a:t>
            </a:r>
          </a:p>
          <a:p>
            <a:pPr lvl="0">
              <a:lnSpc>
                <a:spcPct val="90000"/>
              </a:lnSpc>
              <a:buNone/>
            </a:pPr>
            <a:r>
              <a:rPr sz="2000" b="1">
                <a:solidFill>
                  <a:srgbClr val="0000CC"/>
                </a:solidFill>
              </a:rPr>
              <a:t>&lt;td&gt; Row2, Col1 &lt;/td&gt;</a:t>
            </a:r>
          </a:p>
          <a:p>
            <a:pPr lvl="0">
              <a:lnSpc>
                <a:spcPct val="90000"/>
              </a:lnSpc>
              <a:buNone/>
            </a:pPr>
            <a:r>
              <a:rPr sz="2000" b="1">
                <a:solidFill>
                  <a:srgbClr val="0000CC"/>
                </a:solidFill>
              </a:rPr>
              <a:t>&lt;td&gt; Row2, Col2 &lt;/td&gt;</a:t>
            </a:r>
          </a:p>
          <a:p>
            <a:pPr lvl="0">
              <a:lnSpc>
                <a:spcPct val="90000"/>
              </a:lnSpc>
              <a:buNone/>
            </a:pPr>
            <a:r>
              <a:rPr sz="2000" b="1">
                <a:solidFill>
                  <a:srgbClr val="FF0000"/>
                </a:solidFill>
              </a:rPr>
              <a:t>&lt;/tr&gt;</a:t>
            </a:r>
          </a:p>
          <a:p>
            <a:pPr lvl="0">
              <a:lnSpc>
                <a:spcPct val="90000"/>
              </a:lnSpc>
              <a:buNone/>
            </a:pPr>
            <a:r>
              <a:rPr sz="2000" b="1"/>
              <a:t>&lt;/table&gt;</a:t>
            </a:r>
          </a:p>
        </p:txBody>
      </p:sp>
    </p:spTree>
  </p:cSld>
</p:sld>
</file>

<file path=ppt/slides/slide56.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245225"/>
            <a:ext cx="2133600" cy="476250"/>
          </a:xfrm>
          <a:prstGeom prst="rect"/>
          <a:noFill/>
        </p:spPr>
        <p:txBody>
          <a:bodyPr/>
          <a:lstStyle>
            <a:lvl1pPr lvl="0">
              <a:defRPr/>
            </a:lvl1pPr>
          </a:lstStyle>
          <a:p>
            <a:fld id="{8B38DBA3-52F9-4AF4-A6A4-FA4D7DB2F99C}" type="slidenum">
              <a:t>&lt;#&gt;</a:t>
            </a:fld>
          </a:p>
        </p:txBody>
      </p:sp>
      <p:sp>
        <p:nvSpPr>
          <p:cNvPr id="3" name=""/>
          <p:cNvSpPr txBox="1"/>
          <p:nvPr>
            <p:ph type="title"/>
          </p:nvPr>
        </p:nvSpPr>
        <p:spPr>
          <a:xfrm>
            <a:off x="457200" y="274638"/>
            <a:ext cx="8229600" cy="1143000"/>
          </a:xfrm>
          <a:prstGeom prst="rect"/>
          <a:solidFill>
            <a:schemeClr val="tx2"/>
          </a:solidFill>
        </p:spPr>
        <p:txBody>
          <a:bodyPr/>
          <a:lstStyle>
            <a:lvl1pPr lvl="0">
              <a:defRPr/>
            </a:lvl1pPr>
          </a:lstStyle>
          <a:p>
            <a:pPr lvl="0"/>
            <a:r>
              <a:rPr>
                <a:solidFill>
                  <a:srgbClr val="FFFF00"/>
                </a:solidFill>
              </a:rPr>
              <a:t>Tables</a:t>
            </a:r>
          </a:p>
        </p:txBody>
      </p:sp>
      <p:grpSp>
        <p:nvGrpSpPr>
          <p:cNvPr id="4" name=""/>
          <p:cNvGrpSpPr/>
          <p:nvPr/>
        </p:nvGrpSpPr>
        <p:grpSpPr>
          <a:xfrm>
            <a:off x="1182688" y="2438400"/>
            <a:ext cx="6778626" cy="2333625"/>
            <a:chOff x="1182688" y="2438400"/>
            <a:chExt cx="6778626" cy="2333625"/>
          </a:xfrm>
        </p:grpSpPr>
        <p:sp>
          <p:nvSpPr>
            <p:cNvPr id="5" name=""/>
            <p:cNvSpPr txBox="1"/>
            <p:nvPr/>
          </p:nvSpPr>
          <p:spPr>
            <a:xfrm>
              <a:off x="1182688" y="2438400"/>
              <a:ext cx="3429000" cy="1039813"/>
            </a:xfrm>
            <a:prstGeom prst="rect"/>
            <a:noFill/>
          </p:spPr>
          <p:txBody>
            <a:bodyPr anchor="t"/>
            <a:lstStyle>
              <a:lvl1pPr lvl="0">
                <a:defRPr/>
              </a:lvl1pPr>
            </a:lstStyle>
            <a:p>
              <a:pPr lvl="0" algn="l" marL="0" indent="0">
                <a:lnSpc>
                  <a:spcPct val="100000"/>
                </a:lnSpc>
                <a:spcBef>
                  <a:spcPct val="20000"/>
                </a:spcBef>
                <a:buNone/>
              </a:pPr>
              <a:r>
                <a:rPr sz="2800" b="1" i="0" u="none" strike="noStrike" baseline="0">
                  <a:solidFill>
                    <a:schemeClr val="tx1"/>
                  </a:solidFill>
                  <a:latin typeface="Arial"/>
                </a:rPr>
                <a:t> Column 1 Header</a:t>
              </a:r>
            </a:p>
          </p:txBody>
        </p:sp>
        <p:sp>
          <p:nvSpPr>
            <p:cNvPr id="6" name=""/>
            <p:cNvSpPr/>
            <p:nvPr/>
          </p:nvSpPr>
          <p:spPr>
            <a:xfrm>
              <a:off x="1182688" y="2438400"/>
              <a:ext cx="3429000" cy="0"/>
            </a:xfrm>
            <a:prstGeom prst="line"/>
            <a:noFill/>
            <a:ln w="38100">
              <a:solidFill>
                <a:schemeClr val="bg2"/>
              </a:solidFill>
              <a:headEnd type="none" w="sm" len="sm"/>
              <a:tailEnd type="none" w="sm" len="sm"/>
            </a:ln>
          </p:spPr>
        </p:sp>
        <p:sp>
          <p:nvSpPr>
            <p:cNvPr id="7" name=""/>
            <p:cNvSpPr/>
            <p:nvPr/>
          </p:nvSpPr>
          <p:spPr>
            <a:xfrm>
              <a:off x="4611688" y="2438400"/>
              <a:ext cx="0" cy="1039813"/>
            </a:xfrm>
            <a:prstGeom prst="line"/>
            <a:noFill/>
            <a:ln w="38100">
              <a:solidFill>
                <a:schemeClr val="bg2"/>
              </a:solidFill>
              <a:headEnd type="none" w="sm" len="sm"/>
              <a:tailEnd type="none" w="sm" len="sm"/>
            </a:ln>
          </p:spPr>
        </p:sp>
        <p:sp>
          <p:nvSpPr>
            <p:cNvPr id="8" name=""/>
            <p:cNvSpPr/>
            <p:nvPr/>
          </p:nvSpPr>
          <p:spPr>
            <a:xfrm>
              <a:off x="1182688" y="3478213"/>
              <a:ext cx="3429000" cy="0"/>
            </a:xfrm>
            <a:prstGeom prst="line"/>
            <a:noFill/>
            <a:ln w="38100">
              <a:solidFill>
                <a:schemeClr val="bg2"/>
              </a:solidFill>
              <a:headEnd type="none" w="sm" len="sm"/>
              <a:tailEnd type="none" w="sm" len="sm"/>
            </a:ln>
          </p:spPr>
        </p:sp>
        <p:sp>
          <p:nvSpPr>
            <p:cNvPr id="9" name=""/>
            <p:cNvSpPr/>
            <p:nvPr/>
          </p:nvSpPr>
          <p:spPr>
            <a:xfrm>
              <a:off x="1182688" y="2438400"/>
              <a:ext cx="0" cy="1039813"/>
            </a:xfrm>
            <a:prstGeom prst="line"/>
            <a:noFill/>
            <a:ln w="38100">
              <a:solidFill>
                <a:schemeClr val="bg2"/>
              </a:solidFill>
              <a:headEnd type="none" w="sm" len="sm"/>
              <a:tailEnd type="none" w="sm" len="sm"/>
            </a:ln>
          </p:spPr>
        </p:sp>
        <p:sp>
          <p:nvSpPr>
            <p:cNvPr id="10" name=""/>
            <p:cNvSpPr txBox="1"/>
            <p:nvPr/>
          </p:nvSpPr>
          <p:spPr>
            <a:xfrm>
              <a:off x="4611688" y="2438400"/>
              <a:ext cx="3349625" cy="1039813"/>
            </a:xfrm>
            <a:prstGeom prst="rect"/>
            <a:noFill/>
          </p:spPr>
          <p:txBody>
            <a:bodyPr anchor="t"/>
            <a:lstStyle>
              <a:lvl1pPr lvl="0">
                <a:defRPr/>
              </a:lvl1pPr>
            </a:lstStyle>
            <a:p>
              <a:pPr lvl="0" algn="l" marL="0" indent="0">
                <a:lnSpc>
                  <a:spcPct val="100000"/>
                </a:lnSpc>
                <a:spcBef>
                  <a:spcPct val="20000"/>
                </a:spcBef>
                <a:buNone/>
              </a:pPr>
              <a:r>
                <a:rPr sz="2800" b="1" i="0" u="none" strike="noStrike" baseline="0">
                  <a:solidFill>
                    <a:schemeClr val="tx1"/>
                  </a:solidFill>
                  <a:latin typeface="Arial"/>
                </a:rPr>
                <a:t> Column 2 Header</a:t>
              </a:r>
            </a:p>
          </p:txBody>
        </p:sp>
        <p:sp>
          <p:nvSpPr>
            <p:cNvPr id="11" name=""/>
            <p:cNvSpPr/>
            <p:nvPr/>
          </p:nvSpPr>
          <p:spPr>
            <a:xfrm>
              <a:off x="4611688" y="2438400"/>
              <a:ext cx="3349625" cy="0"/>
            </a:xfrm>
            <a:prstGeom prst="line"/>
            <a:noFill/>
            <a:ln w="38100">
              <a:solidFill>
                <a:schemeClr val="bg2"/>
              </a:solidFill>
              <a:headEnd type="none" w="sm" len="sm"/>
              <a:tailEnd type="none" w="sm" len="sm"/>
            </a:ln>
          </p:spPr>
        </p:sp>
        <p:sp>
          <p:nvSpPr>
            <p:cNvPr id="12" name=""/>
            <p:cNvSpPr/>
            <p:nvPr/>
          </p:nvSpPr>
          <p:spPr>
            <a:xfrm>
              <a:off x="7961313" y="2438400"/>
              <a:ext cx="0" cy="1039813"/>
            </a:xfrm>
            <a:prstGeom prst="line"/>
            <a:noFill/>
            <a:ln w="38100">
              <a:solidFill>
                <a:schemeClr val="bg2"/>
              </a:solidFill>
              <a:headEnd type="none" w="sm" len="sm"/>
              <a:tailEnd type="none" w="sm" len="sm"/>
            </a:ln>
          </p:spPr>
        </p:sp>
        <p:sp>
          <p:nvSpPr>
            <p:cNvPr id="13" name=""/>
            <p:cNvSpPr/>
            <p:nvPr/>
          </p:nvSpPr>
          <p:spPr>
            <a:xfrm>
              <a:off x="4611688" y="3478213"/>
              <a:ext cx="3349625" cy="0"/>
            </a:xfrm>
            <a:prstGeom prst="line"/>
            <a:noFill/>
            <a:ln w="38100">
              <a:solidFill>
                <a:schemeClr val="bg2"/>
              </a:solidFill>
              <a:headEnd type="none" w="sm" len="sm"/>
              <a:tailEnd type="none" w="sm" len="sm"/>
            </a:ln>
          </p:spPr>
        </p:sp>
        <p:sp>
          <p:nvSpPr>
            <p:cNvPr id="14" name=""/>
            <p:cNvSpPr/>
            <p:nvPr/>
          </p:nvSpPr>
          <p:spPr>
            <a:xfrm>
              <a:off x="4611688" y="2438400"/>
              <a:ext cx="0" cy="1039813"/>
            </a:xfrm>
            <a:prstGeom prst="line"/>
            <a:noFill/>
            <a:ln w="38100">
              <a:solidFill>
                <a:schemeClr val="bg2"/>
              </a:solidFill>
              <a:headEnd type="none" w="sm" len="sm"/>
              <a:tailEnd type="none" w="sm" len="sm"/>
            </a:ln>
          </p:spPr>
        </p:sp>
        <p:sp>
          <p:nvSpPr>
            <p:cNvPr id="15" name=""/>
            <p:cNvSpPr txBox="1"/>
            <p:nvPr/>
          </p:nvSpPr>
          <p:spPr>
            <a:xfrm>
              <a:off x="1182688" y="3478213"/>
              <a:ext cx="3429000" cy="684212"/>
            </a:xfrm>
            <a:prstGeom prst="rect"/>
            <a:noFill/>
          </p:spPr>
          <p:txBody>
            <a:bodyPr anchor="t"/>
            <a:lstStyle>
              <a:lvl1pPr lvl="0">
                <a:defRPr/>
              </a:lvl1pPr>
            </a:lstStyle>
            <a:p>
              <a:pPr lvl="0" algn="l" marL="0" indent="0">
                <a:lnSpc>
                  <a:spcPct val="100000"/>
                </a:lnSpc>
                <a:spcBef>
                  <a:spcPct val="20000"/>
                </a:spcBef>
                <a:buNone/>
              </a:pPr>
              <a:r>
                <a:rPr sz="2400" b="0" i="0" u="none" strike="noStrike" baseline="0">
                  <a:solidFill>
                    <a:schemeClr val="tx1"/>
                  </a:solidFill>
                  <a:latin typeface="Arial"/>
                </a:rPr>
                <a:t>Row1, Col1</a:t>
              </a:r>
            </a:p>
          </p:txBody>
        </p:sp>
        <p:sp>
          <p:nvSpPr>
            <p:cNvPr id="16" name=""/>
            <p:cNvSpPr/>
            <p:nvPr/>
          </p:nvSpPr>
          <p:spPr>
            <a:xfrm>
              <a:off x="1182688" y="3478213"/>
              <a:ext cx="3429000" cy="0"/>
            </a:xfrm>
            <a:prstGeom prst="line"/>
            <a:noFill/>
            <a:ln w="38100">
              <a:solidFill>
                <a:schemeClr val="bg2"/>
              </a:solidFill>
              <a:headEnd type="none" w="sm" len="sm"/>
              <a:tailEnd type="none" w="sm" len="sm"/>
            </a:ln>
          </p:spPr>
        </p:sp>
        <p:sp>
          <p:nvSpPr>
            <p:cNvPr id="17" name=""/>
            <p:cNvSpPr/>
            <p:nvPr/>
          </p:nvSpPr>
          <p:spPr>
            <a:xfrm>
              <a:off x="4611688" y="3478213"/>
              <a:ext cx="0" cy="684212"/>
            </a:xfrm>
            <a:prstGeom prst="line"/>
            <a:noFill/>
            <a:ln w="38100">
              <a:solidFill>
                <a:schemeClr val="bg2"/>
              </a:solidFill>
              <a:headEnd type="none" w="sm" len="sm"/>
              <a:tailEnd type="none" w="sm" len="sm"/>
            </a:ln>
          </p:spPr>
        </p:sp>
        <p:sp>
          <p:nvSpPr>
            <p:cNvPr id="18" name=""/>
            <p:cNvSpPr/>
            <p:nvPr/>
          </p:nvSpPr>
          <p:spPr>
            <a:xfrm>
              <a:off x="1182688" y="4162425"/>
              <a:ext cx="3429000" cy="0"/>
            </a:xfrm>
            <a:prstGeom prst="line"/>
            <a:noFill/>
            <a:ln w="38100">
              <a:solidFill>
                <a:schemeClr val="bg2"/>
              </a:solidFill>
              <a:headEnd type="none" w="sm" len="sm"/>
              <a:tailEnd type="none" w="sm" len="sm"/>
            </a:ln>
          </p:spPr>
        </p:sp>
        <p:sp>
          <p:nvSpPr>
            <p:cNvPr id="19" name=""/>
            <p:cNvSpPr/>
            <p:nvPr/>
          </p:nvSpPr>
          <p:spPr>
            <a:xfrm>
              <a:off x="1182688" y="3478213"/>
              <a:ext cx="0" cy="684212"/>
            </a:xfrm>
            <a:prstGeom prst="line"/>
            <a:noFill/>
            <a:ln w="38100">
              <a:solidFill>
                <a:schemeClr val="bg2"/>
              </a:solidFill>
              <a:headEnd type="none" w="sm" len="sm"/>
              <a:tailEnd type="none" w="sm" len="sm"/>
            </a:ln>
          </p:spPr>
        </p:sp>
        <p:sp>
          <p:nvSpPr>
            <p:cNvPr id="20" name=""/>
            <p:cNvSpPr txBox="1"/>
            <p:nvPr/>
          </p:nvSpPr>
          <p:spPr>
            <a:xfrm>
              <a:off x="4611688" y="3478213"/>
              <a:ext cx="3349625" cy="684212"/>
            </a:xfrm>
            <a:prstGeom prst="rect"/>
            <a:noFill/>
          </p:spPr>
          <p:txBody>
            <a:bodyPr anchor="t"/>
            <a:lstStyle>
              <a:lvl1pPr lvl="0">
                <a:defRPr/>
              </a:lvl1pPr>
            </a:lstStyle>
            <a:p>
              <a:pPr lvl="0" algn="l" marL="0" indent="0">
                <a:lnSpc>
                  <a:spcPct val="100000"/>
                </a:lnSpc>
                <a:spcBef>
                  <a:spcPct val="20000"/>
                </a:spcBef>
                <a:buNone/>
              </a:pPr>
              <a:r>
                <a:rPr sz="2400" b="0" i="0" u="none" strike="noStrike" baseline="0">
                  <a:solidFill>
                    <a:schemeClr val="tx1"/>
                  </a:solidFill>
                  <a:latin typeface="Arial"/>
                </a:rPr>
                <a:t>Row1, Col2</a:t>
              </a:r>
            </a:p>
          </p:txBody>
        </p:sp>
        <p:sp>
          <p:nvSpPr>
            <p:cNvPr id="21" name=""/>
            <p:cNvSpPr/>
            <p:nvPr/>
          </p:nvSpPr>
          <p:spPr>
            <a:xfrm>
              <a:off x="4611688" y="3478213"/>
              <a:ext cx="3349625" cy="0"/>
            </a:xfrm>
            <a:prstGeom prst="line"/>
            <a:noFill/>
            <a:ln w="38100">
              <a:solidFill>
                <a:schemeClr val="bg2"/>
              </a:solidFill>
              <a:headEnd type="none" w="sm" len="sm"/>
              <a:tailEnd type="none" w="sm" len="sm"/>
            </a:ln>
          </p:spPr>
        </p:sp>
        <p:sp>
          <p:nvSpPr>
            <p:cNvPr id="22" name=""/>
            <p:cNvSpPr/>
            <p:nvPr/>
          </p:nvSpPr>
          <p:spPr>
            <a:xfrm>
              <a:off x="7961313" y="3478213"/>
              <a:ext cx="0" cy="684212"/>
            </a:xfrm>
            <a:prstGeom prst="line"/>
            <a:noFill/>
            <a:ln w="38100">
              <a:solidFill>
                <a:schemeClr val="bg2"/>
              </a:solidFill>
              <a:headEnd type="none" w="sm" len="sm"/>
              <a:tailEnd type="none" w="sm" len="sm"/>
            </a:ln>
          </p:spPr>
        </p:sp>
        <p:sp>
          <p:nvSpPr>
            <p:cNvPr id="23" name=""/>
            <p:cNvSpPr/>
            <p:nvPr/>
          </p:nvSpPr>
          <p:spPr>
            <a:xfrm>
              <a:off x="4611688" y="4162425"/>
              <a:ext cx="3349625" cy="0"/>
            </a:xfrm>
            <a:prstGeom prst="line"/>
            <a:noFill/>
            <a:ln w="38100">
              <a:solidFill>
                <a:schemeClr val="bg2"/>
              </a:solidFill>
              <a:headEnd type="none" w="sm" len="sm"/>
              <a:tailEnd type="none" w="sm" len="sm"/>
            </a:ln>
          </p:spPr>
        </p:sp>
        <p:sp>
          <p:nvSpPr>
            <p:cNvPr id="24" name=""/>
            <p:cNvSpPr/>
            <p:nvPr/>
          </p:nvSpPr>
          <p:spPr>
            <a:xfrm>
              <a:off x="4611688" y="3478213"/>
              <a:ext cx="0" cy="684212"/>
            </a:xfrm>
            <a:prstGeom prst="line"/>
            <a:noFill/>
            <a:ln w="38100">
              <a:solidFill>
                <a:schemeClr val="bg2"/>
              </a:solidFill>
              <a:headEnd type="none" w="sm" len="sm"/>
              <a:tailEnd type="none" w="sm" len="sm"/>
            </a:ln>
          </p:spPr>
        </p:sp>
        <p:sp>
          <p:nvSpPr>
            <p:cNvPr id="25" name=""/>
            <p:cNvSpPr txBox="1"/>
            <p:nvPr/>
          </p:nvSpPr>
          <p:spPr>
            <a:xfrm>
              <a:off x="1182688" y="4162425"/>
              <a:ext cx="3429000" cy="609600"/>
            </a:xfrm>
            <a:prstGeom prst="rect"/>
            <a:noFill/>
          </p:spPr>
          <p:txBody>
            <a:bodyPr anchor="t"/>
            <a:lstStyle>
              <a:lvl1pPr lvl="0">
                <a:defRPr/>
              </a:lvl1pPr>
            </a:lstStyle>
            <a:p>
              <a:pPr lvl="0" algn="l" marL="0" indent="0">
                <a:lnSpc>
                  <a:spcPct val="100000"/>
                </a:lnSpc>
                <a:spcBef>
                  <a:spcPct val="20000"/>
                </a:spcBef>
                <a:buNone/>
              </a:pPr>
              <a:r>
                <a:rPr sz="2400" b="0" i="0" u="none" strike="noStrike" baseline="0">
                  <a:solidFill>
                    <a:schemeClr val="tx1"/>
                  </a:solidFill>
                  <a:latin typeface="Arial"/>
                </a:rPr>
                <a:t>Row2, Col1</a:t>
              </a:r>
            </a:p>
          </p:txBody>
        </p:sp>
        <p:sp>
          <p:nvSpPr>
            <p:cNvPr id="26" name=""/>
            <p:cNvSpPr/>
            <p:nvPr/>
          </p:nvSpPr>
          <p:spPr>
            <a:xfrm>
              <a:off x="1182688" y="4162425"/>
              <a:ext cx="3429000" cy="0"/>
            </a:xfrm>
            <a:prstGeom prst="line"/>
            <a:noFill/>
            <a:ln w="38100">
              <a:solidFill>
                <a:schemeClr val="bg2"/>
              </a:solidFill>
              <a:headEnd type="none" w="sm" len="sm"/>
              <a:tailEnd type="none" w="sm" len="sm"/>
            </a:ln>
          </p:spPr>
        </p:sp>
        <p:sp>
          <p:nvSpPr>
            <p:cNvPr id="27" name=""/>
            <p:cNvSpPr/>
            <p:nvPr/>
          </p:nvSpPr>
          <p:spPr>
            <a:xfrm>
              <a:off x="4611688" y="4162425"/>
              <a:ext cx="0" cy="609600"/>
            </a:xfrm>
            <a:prstGeom prst="line"/>
            <a:noFill/>
            <a:ln w="38100">
              <a:solidFill>
                <a:schemeClr val="bg2"/>
              </a:solidFill>
              <a:headEnd type="none" w="sm" len="sm"/>
              <a:tailEnd type="none" w="sm" len="sm"/>
            </a:ln>
          </p:spPr>
        </p:sp>
        <p:sp>
          <p:nvSpPr>
            <p:cNvPr id="28" name=""/>
            <p:cNvSpPr/>
            <p:nvPr/>
          </p:nvSpPr>
          <p:spPr>
            <a:xfrm>
              <a:off x="1182688" y="4772025"/>
              <a:ext cx="3429000" cy="0"/>
            </a:xfrm>
            <a:prstGeom prst="line"/>
            <a:noFill/>
            <a:ln w="38100">
              <a:solidFill>
                <a:schemeClr val="bg2"/>
              </a:solidFill>
              <a:headEnd type="none" w="sm" len="sm"/>
              <a:tailEnd type="none" w="sm" len="sm"/>
            </a:ln>
          </p:spPr>
        </p:sp>
        <p:sp>
          <p:nvSpPr>
            <p:cNvPr id="29" name=""/>
            <p:cNvSpPr/>
            <p:nvPr/>
          </p:nvSpPr>
          <p:spPr>
            <a:xfrm>
              <a:off x="1182688" y="4162425"/>
              <a:ext cx="0" cy="609600"/>
            </a:xfrm>
            <a:prstGeom prst="line"/>
            <a:noFill/>
            <a:ln w="38100">
              <a:solidFill>
                <a:schemeClr val="bg2"/>
              </a:solidFill>
              <a:headEnd type="none" w="sm" len="sm"/>
              <a:tailEnd type="none" w="sm" len="sm"/>
            </a:ln>
          </p:spPr>
        </p:sp>
        <p:sp>
          <p:nvSpPr>
            <p:cNvPr id="30" name=""/>
            <p:cNvSpPr txBox="1"/>
            <p:nvPr/>
          </p:nvSpPr>
          <p:spPr>
            <a:xfrm>
              <a:off x="4611688" y="4162425"/>
              <a:ext cx="3349625" cy="609600"/>
            </a:xfrm>
            <a:prstGeom prst="rect"/>
            <a:noFill/>
          </p:spPr>
          <p:txBody>
            <a:bodyPr anchor="t"/>
            <a:lstStyle>
              <a:lvl1pPr lvl="0">
                <a:defRPr/>
              </a:lvl1pPr>
            </a:lstStyle>
            <a:p>
              <a:pPr lvl="0" algn="l" marL="0" indent="0">
                <a:lnSpc>
                  <a:spcPct val="100000"/>
                </a:lnSpc>
                <a:spcBef>
                  <a:spcPct val="20000"/>
                </a:spcBef>
                <a:buNone/>
              </a:pPr>
              <a:r>
                <a:rPr sz="2400" b="0" i="0" u="none" strike="noStrike" baseline="0">
                  <a:solidFill>
                    <a:schemeClr val="tx1"/>
                  </a:solidFill>
                  <a:latin typeface="Arial"/>
                </a:rPr>
                <a:t>Row2, Col2</a:t>
              </a:r>
            </a:p>
          </p:txBody>
        </p:sp>
        <p:sp>
          <p:nvSpPr>
            <p:cNvPr id="31" name=""/>
            <p:cNvSpPr/>
            <p:nvPr/>
          </p:nvSpPr>
          <p:spPr>
            <a:xfrm>
              <a:off x="4611688" y="4162425"/>
              <a:ext cx="3349625" cy="0"/>
            </a:xfrm>
            <a:prstGeom prst="line"/>
            <a:noFill/>
            <a:ln w="38100">
              <a:solidFill>
                <a:schemeClr val="bg2"/>
              </a:solidFill>
              <a:headEnd type="none" w="sm" len="sm"/>
              <a:tailEnd type="none" w="sm" len="sm"/>
            </a:ln>
          </p:spPr>
        </p:sp>
        <p:sp>
          <p:nvSpPr>
            <p:cNvPr id="32" name=""/>
            <p:cNvSpPr/>
            <p:nvPr/>
          </p:nvSpPr>
          <p:spPr>
            <a:xfrm>
              <a:off x="7961313" y="4162425"/>
              <a:ext cx="0" cy="609600"/>
            </a:xfrm>
            <a:prstGeom prst="line"/>
            <a:noFill/>
            <a:ln w="38100">
              <a:solidFill>
                <a:schemeClr val="bg2"/>
              </a:solidFill>
              <a:headEnd type="none" w="sm" len="sm"/>
              <a:tailEnd type="none" w="sm" len="sm"/>
            </a:ln>
          </p:spPr>
        </p:sp>
        <p:sp>
          <p:nvSpPr>
            <p:cNvPr id="33" name=""/>
            <p:cNvSpPr/>
            <p:nvPr/>
          </p:nvSpPr>
          <p:spPr>
            <a:xfrm>
              <a:off x="4611688" y="4772025"/>
              <a:ext cx="3349625" cy="0"/>
            </a:xfrm>
            <a:prstGeom prst="line"/>
            <a:noFill/>
            <a:ln w="38100">
              <a:solidFill>
                <a:schemeClr val="bg2"/>
              </a:solidFill>
              <a:headEnd type="none" w="sm" len="sm"/>
              <a:tailEnd type="none" w="sm" len="sm"/>
            </a:ln>
          </p:spPr>
        </p:sp>
        <p:sp>
          <p:nvSpPr>
            <p:cNvPr id="34" name=""/>
            <p:cNvSpPr/>
            <p:nvPr/>
          </p:nvSpPr>
          <p:spPr>
            <a:xfrm>
              <a:off x="4611688" y="4162425"/>
              <a:ext cx="0" cy="609600"/>
            </a:xfrm>
            <a:prstGeom prst="line"/>
            <a:noFill/>
            <a:ln w="38100">
              <a:solidFill>
                <a:schemeClr val="bg2"/>
              </a:solidFill>
              <a:headEnd type="none" w="sm" len="sm"/>
              <a:tailEnd type="none" w="sm" len="sm"/>
            </a:ln>
          </p:spPr>
        </p:sp>
      </p:grpSp>
    </p:spTree>
  </p:cSld>
</p:sld>
</file>

<file path=ppt/slides/slide57.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sp>
        <p:nvSpPr>
          <p:cNvPr id="3" name=""/>
          <p:cNvSpPr txBox="1"/>
          <p:nvPr>
            <p:ph type="title"/>
          </p:nvPr>
        </p:nvSpPr>
        <p:spPr>
          <a:xfrm>
            <a:off x="606425" y="274638"/>
            <a:ext cx="7931151" cy="1143000"/>
          </a:xfrm>
          <a:prstGeom prst="rect"/>
          <a:solidFill>
            <a:schemeClr val="tx2"/>
          </a:solidFill>
        </p:spPr>
        <p:txBody>
          <a:bodyPr/>
          <a:lstStyle>
            <a:lvl1pPr lvl="0">
              <a:defRPr/>
            </a:lvl1pPr>
          </a:lstStyle>
          <a:p>
            <a:pPr lvl="0"/>
            <a:r>
              <a:rPr>
                <a:solidFill>
                  <a:srgbClr val="FFFF00"/>
                </a:solidFill>
              </a:rPr>
              <a:t>Tables Attributes</a:t>
            </a:r>
          </a:p>
        </p:txBody>
      </p:sp>
      <p:sp>
        <p:nvSpPr>
          <p:cNvPr id="4" name=""/>
          <p:cNvSpPr txBox="1"/>
          <p:nvPr>
            <p:ph type="body" idx="1"/>
          </p:nvPr>
        </p:nvSpPr>
        <p:spPr>
          <a:xfrm>
            <a:off x="457200" y="1600200"/>
            <a:ext cx="8229600" cy="4953000"/>
          </a:xfrm>
          <a:prstGeom prst="rect"/>
          <a:solidFill>
            <a:schemeClr val="accent1"/>
          </a:solidFill>
        </p:spPr>
        <p:txBody>
          <a:bodyPr/>
          <a:lstStyle>
            <a:lvl1pPr lvl="0">
              <a:defRPr/>
            </a:lvl1pPr>
          </a:lstStyle>
          <a:p>
            <a:pPr lvl="0">
              <a:buClr>
                <a:schemeClr val="bg1"/>
              </a:buClr>
              <a:buFont typeface="Wingdings"/>
              <a:buChar char="§"/>
            </a:pPr>
            <a:r>
              <a:rPr sz="2800" b="1">
                <a:solidFill>
                  <a:srgbClr val="FF0000"/>
                </a:solidFill>
              </a:rPr>
              <a:t>BGColor</a:t>
            </a:r>
            <a:r>
              <a:rPr sz="2800" b="1"/>
              <a:t>:</a:t>
            </a:r>
            <a:r>
              <a:rPr sz="2800"/>
              <a:t> Some browsers support background colors in a table.</a:t>
            </a:r>
          </a:p>
          <a:p>
            <a:pPr lvl="0">
              <a:buClr>
                <a:schemeClr val="bg1"/>
              </a:buClr>
              <a:buFont typeface="Wingdings"/>
              <a:buChar char="§"/>
            </a:pPr>
            <a:r>
              <a:rPr sz="2800" b="1">
                <a:solidFill>
                  <a:srgbClr val="FF0000"/>
                </a:solidFill>
              </a:rPr>
              <a:t>Width</a:t>
            </a:r>
            <a:r>
              <a:rPr sz="2800" b="1"/>
              <a:t>:</a:t>
            </a:r>
            <a:r>
              <a:rPr sz="2800"/>
              <a:t> you can specify the table width as an absolute number of pixels or a percentage of the document width. You can set the width for the table cells as well.</a:t>
            </a:r>
          </a:p>
          <a:p>
            <a:pPr lvl="0">
              <a:buClr>
                <a:schemeClr val="bg1"/>
              </a:buClr>
              <a:buFont typeface="Wingdings"/>
              <a:buChar char="§"/>
            </a:pPr>
            <a:r>
              <a:rPr sz="2800" b="1">
                <a:solidFill>
                  <a:srgbClr val="FF0000"/>
                </a:solidFill>
              </a:rPr>
              <a:t>Border</a:t>
            </a:r>
            <a:r>
              <a:rPr sz="2800" b="1"/>
              <a:t>:</a:t>
            </a:r>
            <a:r>
              <a:rPr sz="2800"/>
              <a:t> You can choose a numerical value for the border width, which specifies the border in pixels.</a:t>
            </a:r>
          </a:p>
          <a:p>
            <a:pPr lvl="0">
              <a:buClr>
                <a:schemeClr val="bg1"/>
              </a:buClr>
              <a:buFont typeface="Wingdings"/>
              <a:buChar char="§"/>
            </a:pPr>
            <a:r>
              <a:rPr sz="2800" b="1">
                <a:solidFill>
                  <a:srgbClr val="FF0000"/>
                </a:solidFill>
              </a:rPr>
              <a:t>CellSpacing</a:t>
            </a:r>
            <a:r>
              <a:rPr sz="2800" b="1"/>
              <a:t>:</a:t>
            </a:r>
            <a:r>
              <a:rPr sz="2800"/>
              <a:t> Cell Spacing represents the space between cells and is specified in pixels.</a:t>
            </a:r>
          </a:p>
        </p:txBody>
      </p:sp>
    </p:spTree>
  </p:cSld>
</p:sld>
</file>

<file path=ppt/slides/slide58.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sp>
        <p:nvSpPr>
          <p:cNvPr id="3" name=""/>
          <p:cNvSpPr txBox="1"/>
          <p:nvPr>
            <p:ph type="title"/>
          </p:nvPr>
        </p:nvSpPr>
        <p:spPr>
          <a:xfrm>
            <a:off x="457200" y="274638"/>
            <a:ext cx="8229600" cy="685800"/>
          </a:xfrm>
          <a:prstGeom prst="rect"/>
          <a:solidFill>
            <a:schemeClr val="tx1"/>
          </a:solidFill>
        </p:spPr>
        <p:txBody>
          <a:bodyPr>
            <a:normAutofit fontScale="90000"/>
          </a:bodyPr>
          <a:lstStyle>
            <a:lvl1pPr lvl="0">
              <a:defRPr/>
            </a:lvl1pPr>
          </a:lstStyle>
          <a:p>
            <a:pPr lvl="0"/>
            <a:r>
              <a:rPr>
                <a:solidFill>
                  <a:srgbClr val="FFFF00"/>
                </a:solidFill>
              </a:rPr>
              <a:t>Table Attributes</a:t>
            </a:r>
          </a:p>
        </p:txBody>
      </p:sp>
      <p:sp>
        <p:nvSpPr>
          <p:cNvPr id="4" name=""/>
          <p:cNvSpPr txBox="1"/>
          <p:nvPr>
            <p:ph type="body" idx="1"/>
          </p:nvPr>
        </p:nvSpPr>
        <p:spPr>
          <a:xfrm>
            <a:off x="685800" y="1371600"/>
            <a:ext cx="8077200" cy="5029200"/>
          </a:xfrm>
          <a:prstGeom prst="rect"/>
          <a:solidFill>
            <a:schemeClr val="accent1"/>
          </a:solidFill>
        </p:spPr>
        <p:txBody>
          <a:bodyPr/>
          <a:lstStyle>
            <a:lvl1pPr lvl="0">
              <a:defRPr/>
            </a:lvl1pPr>
          </a:lstStyle>
          <a:p>
            <a:pPr lvl="0">
              <a:buClr>
                <a:schemeClr val="bg1"/>
              </a:buClr>
              <a:buFont typeface="Wingdings"/>
              <a:buChar char="§"/>
            </a:pPr>
            <a:r>
              <a:rPr b="1">
                <a:solidFill>
                  <a:srgbClr val="FF0000"/>
                </a:solidFill>
              </a:rPr>
              <a:t>CellPadding</a:t>
            </a:r>
            <a:r>
              <a:rPr b="1"/>
              <a:t>:</a:t>
            </a:r>
            <a:r>
              <a:rPr/>
              <a:t> Cell Padding is the space between the cell border and the cell contents and is specified in pixels.</a:t>
            </a:r>
          </a:p>
          <a:p>
            <a:pPr lvl="0">
              <a:buClr>
                <a:schemeClr val="bg1"/>
              </a:buClr>
              <a:buFont typeface="Wingdings"/>
              <a:buChar char="§"/>
            </a:pPr>
            <a:r>
              <a:rPr b="1">
                <a:solidFill>
                  <a:srgbClr val="FF0000"/>
                </a:solidFill>
              </a:rPr>
              <a:t>Align</a:t>
            </a:r>
            <a:r>
              <a:rPr b="1"/>
              <a:t>:</a:t>
            </a:r>
            <a:r>
              <a:rPr/>
              <a:t> tables can have left, right, or center alignment. </a:t>
            </a:r>
          </a:p>
          <a:p>
            <a:pPr lvl="0">
              <a:buClr>
                <a:schemeClr val="bg1"/>
              </a:buClr>
              <a:buFont typeface="Wingdings"/>
              <a:buChar char="§"/>
            </a:pPr>
            <a:r>
              <a:rPr b="1">
                <a:solidFill>
                  <a:srgbClr val="FF0000"/>
                </a:solidFill>
              </a:rPr>
              <a:t>Background</a:t>
            </a:r>
            <a:r>
              <a:rPr b="1"/>
              <a:t>:</a:t>
            </a:r>
            <a:r>
              <a:rPr/>
              <a:t> Background Image, will be titled in IE3.0 and above.</a:t>
            </a:r>
          </a:p>
          <a:p>
            <a:pPr lvl="0">
              <a:buClr>
                <a:schemeClr val="bg1"/>
              </a:buClr>
              <a:buFont typeface="Wingdings"/>
              <a:buChar char="§"/>
            </a:pPr>
            <a:r>
              <a:rPr>
                <a:solidFill>
                  <a:srgbClr val="FF0000"/>
                </a:solidFill>
              </a:rPr>
              <a:t>BorderColor, BorderColorDark</a:t>
            </a:r>
            <a:r>
              <a:rPr/>
              <a:t>. </a:t>
            </a:r>
          </a:p>
        </p:txBody>
      </p:sp>
    </p:spTree>
  </p:cSld>
</p:sld>
</file>

<file path=ppt/slides/slide59.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sp>
        <p:nvSpPr>
          <p:cNvPr id="3" name=""/>
          <p:cNvSpPr txBox="1"/>
          <p:nvPr>
            <p:ph type="title"/>
          </p:nvPr>
        </p:nvSpPr>
        <p:spPr>
          <a:xfrm>
            <a:off x="457200" y="274638"/>
            <a:ext cx="8229600" cy="1143000"/>
          </a:xfrm>
          <a:prstGeom prst="rect"/>
          <a:solidFill>
            <a:schemeClr val="tx2"/>
          </a:solidFill>
        </p:spPr>
        <p:txBody>
          <a:bodyPr/>
          <a:lstStyle>
            <a:lvl1pPr lvl="0">
              <a:defRPr/>
            </a:lvl1pPr>
          </a:lstStyle>
          <a:p>
            <a:pPr lvl="0"/>
            <a:r>
              <a:rPr>
                <a:solidFill>
                  <a:srgbClr val="FFFF00"/>
                </a:solidFill>
              </a:rPr>
              <a:t>Table Caption</a:t>
            </a:r>
          </a:p>
        </p:txBody>
      </p:sp>
      <p:sp>
        <p:nvSpPr>
          <p:cNvPr id="4" name=""/>
          <p:cNvSpPr txBox="1"/>
          <p:nvPr>
            <p:ph type="body" idx="1"/>
          </p:nvPr>
        </p:nvSpPr>
        <p:spPr>
          <a:xfrm>
            <a:off x="457200" y="1752600"/>
            <a:ext cx="8229600" cy="4525963"/>
          </a:xfrm>
          <a:prstGeom prst="rect"/>
          <a:solidFill>
            <a:schemeClr val="accent1"/>
          </a:solidFill>
        </p:spPr>
        <p:txBody>
          <a:bodyPr/>
          <a:lstStyle>
            <a:lvl1pPr lvl="0">
              <a:defRPr/>
            </a:lvl1pPr>
          </a:lstStyle>
          <a:p>
            <a:pPr lvl="0">
              <a:buClr>
                <a:schemeClr val="bg1"/>
              </a:buClr>
              <a:buFont typeface="Wingdings"/>
              <a:buChar char="§"/>
            </a:pPr>
            <a:r>
              <a:rPr sz="2800"/>
              <a:t>A table caption allows you to specify a line of text that will appear centered above or bellow the table.</a:t>
            </a:r>
          </a:p>
          <a:p>
            <a:pPr lvl="0">
              <a:buNone/>
            </a:pPr>
            <a:r>
              <a:rPr sz="2400" b="1">
                <a:solidFill>
                  <a:srgbClr val="FF0000"/>
                </a:solidFill>
              </a:rPr>
              <a:t>&lt;TABLE BORDER=1 CELLPADDING=2&gt;</a:t>
            </a:r>
          </a:p>
          <a:p>
            <a:pPr lvl="0">
              <a:buNone/>
            </a:pPr>
            <a:r>
              <a:rPr sz="2400" b="1">
                <a:solidFill>
                  <a:srgbClr val="FF0000"/>
                </a:solidFill>
              </a:rPr>
              <a:t>&lt;CAPTION ALIGN=“BOTTOM”&gt; Label For My Table &lt;/CAPTION&gt;</a:t>
            </a:r>
          </a:p>
          <a:p>
            <a:pPr lvl="0">
              <a:buClr>
                <a:schemeClr val="bg1"/>
              </a:buClr>
              <a:buFont typeface="Wingdings"/>
              <a:buChar char="§"/>
            </a:pPr>
          </a:p>
          <a:p>
            <a:pPr lvl="0">
              <a:buClr>
                <a:schemeClr val="bg1"/>
              </a:buClr>
              <a:buFont typeface="Wingdings"/>
              <a:buChar char="§"/>
            </a:pPr>
            <a:r>
              <a:rPr sz="2800"/>
              <a:t>The Caption element has one attribute ALIGN that can be either TOP (Above the table) or BOTTOM (below the table).</a:t>
            </a:r>
          </a:p>
        </p:txBody>
      </p:sp>
    </p:spTree>
  </p:cSld>
</p:sld>
</file>

<file path=ppt/slides/slide6.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sp>
        <p:nvSpPr>
          <p:cNvPr id="3" name=""/>
          <p:cNvSpPr txBox="1"/>
          <p:nvPr>
            <p:ph type="title"/>
          </p:nvPr>
        </p:nvSpPr>
        <p:spPr>
          <a:xfrm>
            <a:off x="228600" y="0"/>
            <a:ext cx="8229600" cy="762000"/>
          </a:xfrm>
          <a:prstGeom prst="rect"/>
          <a:solidFill>
            <a:schemeClr val="tx2"/>
          </a:solidFill>
        </p:spPr>
        <p:txBody>
          <a:bodyPr/>
          <a:lstStyle>
            <a:lvl1pPr lvl="0">
              <a:defRPr/>
            </a:lvl1pPr>
          </a:lstStyle>
          <a:p>
            <a:pPr lvl="0"/>
            <a:r>
              <a:rPr>
                <a:solidFill>
                  <a:srgbClr val="FFFF00"/>
                </a:solidFill>
              </a:rPr>
              <a:t>Tag, Element, Attribute</a:t>
            </a:r>
          </a:p>
        </p:txBody>
      </p:sp>
      <p:pic>
        <p:nvPicPr>
          <p:cNvPr id="4" name=""/>
          <p:cNvPicPr/>
          <p:nvPr/>
        </p:nvPicPr>
        <p:blipFill>
          <a:blip r:embed="rId1"/>
          <a:srcRect/>
          <a:stretch>
            <a:fillRect/>
          </a:stretch>
        </p:blipFill>
        <p:spPr>
          <a:xfrm>
            <a:off x="304800" y="990600"/>
            <a:ext cx="8001000" cy="5868092"/>
          </a:xfrm>
          <a:prstGeom prst="rect"/>
          <a:noFill/>
          <a:ln>
            <a:noFill/>
          </a:ln>
        </p:spPr>
      </p:pic>
    </p:spTree>
  </p:cSld>
</p:sld>
</file>

<file path=ppt/slides/slide60.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sp>
        <p:nvSpPr>
          <p:cNvPr id="3" name=""/>
          <p:cNvSpPr txBox="1"/>
          <p:nvPr>
            <p:ph type="title"/>
          </p:nvPr>
        </p:nvSpPr>
        <p:spPr>
          <a:xfrm>
            <a:off x="457200" y="274638"/>
            <a:ext cx="8229600" cy="1143000"/>
          </a:xfrm>
          <a:prstGeom prst="rect"/>
          <a:solidFill>
            <a:schemeClr val="tx2"/>
          </a:solidFill>
        </p:spPr>
        <p:txBody>
          <a:bodyPr/>
          <a:lstStyle>
            <a:lvl1pPr lvl="0">
              <a:defRPr/>
            </a:lvl1pPr>
          </a:lstStyle>
          <a:p>
            <a:pPr lvl="0"/>
            <a:r>
              <a:rPr>
                <a:solidFill>
                  <a:srgbClr val="FFFF00"/>
                </a:solidFill>
              </a:rPr>
              <a:t>Table Header</a:t>
            </a:r>
          </a:p>
        </p:txBody>
      </p:sp>
      <p:sp>
        <p:nvSpPr>
          <p:cNvPr id="4" name=""/>
          <p:cNvSpPr txBox="1"/>
          <p:nvPr>
            <p:ph type="body" idx="1"/>
          </p:nvPr>
        </p:nvSpPr>
        <p:spPr>
          <a:xfrm>
            <a:off x="457200" y="1905000"/>
            <a:ext cx="8229600" cy="3505200"/>
          </a:xfrm>
          <a:prstGeom prst="rect"/>
          <a:solidFill>
            <a:schemeClr val="accent1"/>
          </a:solidFill>
        </p:spPr>
        <p:txBody>
          <a:bodyPr/>
          <a:lstStyle>
            <a:lvl1pPr lvl="0">
              <a:defRPr/>
            </a:lvl1pPr>
          </a:lstStyle>
          <a:p>
            <a:pPr lvl="0">
              <a:buClr>
                <a:schemeClr val="accent2"/>
              </a:buClr>
              <a:buFont typeface="Wingdings"/>
              <a:buChar char="§"/>
            </a:pPr>
            <a:r>
              <a:rPr/>
              <a:t>Table Data cells are represented by the TD element. Cells can also be TH (Table Header) elements which results in the contents of the table header cells appearing </a:t>
            </a:r>
            <a:r>
              <a:rPr>
                <a:solidFill>
                  <a:srgbClr val="990000"/>
                </a:solidFill>
              </a:rPr>
              <a:t>centered and in bold text</a:t>
            </a:r>
            <a:r>
              <a:rPr/>
              <a:t>.</a:t>
            </a:r>
          </a:p>
        </p:txBody>
      </p:sp>
    </p:spTree>
  </p:cSld>
</p:sld>
</file>

<file path=ppt/slides/slide6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sp>
        <p:nvSpPr>
          <p:cNvPr id="3" name=""/>
          <p:cNvSpPr txBox="1"/>
          <p:nvPr>
            <p:ph type="title"/>
          </p:nvPr>
        </p:nvSpPr>
        <p:spPr>
          <a:xfrm>
            <a:off x="457200" y="274638"/>
            <a:ext cx="8229600" cy="1020762"/>
          </a:xfrm>
          <a:prstGeom prst="rect"/>
          <a:solidFill>
            <a:schemeClr val="tx2"/>
          </a:solidFill>
        </p:spPr>
        <p:txBody>
          <a:bodyPr>
            <a:normAutofit fontScale="90000"/>
          </a:bodyPr>
          <a:lstStyle>
            <a:lvl1pPr lvl="0">
              <a:defRPr/>
            </a:lvl1pPr>
          </a:lstStyle>
          <a:p>
            <a:pPr lvl="0"/>
            <a:r>
              <a:rPr sz="4000" b="1">
                <a:solidFill>
                  <a:srgbClr val="FFFF00"/>
                </a:solidFill>
              </a:rPr>
              <a:t>Table Data and Table Header Attributes</a:t>
            </a:r>
          </a:p>
        </p:txBody>
      </p:sp>
      <p:sp>
        <p:nvSpPr>
          <p:cNvPr id="4" name=""/>
          <p:cNvSpPr txBox="1"/>
          <p:nvPr>
            <p:ph type="body" idx="1"/>
          </p:nvPr>
        </p:nvSpPr>
        <p:spPr>
          <a:xfrm>
            <a:off x="152400" y="1676400"/>
            <a:ext cx="8305800" cy="4495800"/>
          </a:xfrm>
          <a:prstGeom prst="rect"/>
          <a:solidFill>
            <a:schemeClr val="accent1"/>
          </a:solidFill>
        </p:spPr>
        <p:txBody>
          <a:bodyPr/>
          <a:lstStyle>
            <a:lvl1pPr lvl="0">
              <a:defRPr/>
            </a:lvl1pPr>
          </a:lstStyle>
          <a:p>
            <a:pPr lvl="0">
              <a:buClr>
                <a:schemeClr val="accent2"/>
              </a:buClr>
              <a:buFont typeface="Wingdings"/>
              <a:buChar char="§"/>
            </a:pPr>
            <a:r>
              <a:rPr sz="2400" b="1">
                <a:solidFill>
                  <a:srgbClr val="FF0000"/>
                </a:solidFill>
              </a:rPr>
              <a:t>Colspan:</a:t>
            </a:r>
            <a:r>
              <a:rPr sz="2400"/>
              <a:t> Specifies how many cell columns of the table this cell should span.</a:t>
            </a:r>
          </a:p>
          <a:p>
            <a:pPr lvl="0">
              <a:buClr>
                <a:schemeClr val="accent2"/>
              </a:buClr>
              <a:buFont typeface="Wingdings"/>
              <a:buChar char="§"/>
            </a:pPr>
            <a:r>
              <a:rPr sz="2400" b="1">
                <a:solidFill>
                  <a:srgbClr val="FF0000"/>
                </a:solidFill>
              </a:rPr>
              <a:t>Rowspan</a:t>
            </a:r>
            <a:r>
              <a:rPr sz="2400" b="1" i="1"/>
              <a:t>:</a:t>
            </a:r>
            <a:r>
              <a:rPr sz="2400"/>
              <a:t> Specifies how many cell rows of the table this cell should span.</a:t>
            </a:r>
          </a:p>
          <a:p>
            <a:pPr lvl="0">
              <a:buClr>
                <a:schemeClr val="accent2"/>
              </a:buClr>
              <a:buFont typeface="Wingdings"/>
              <a:buChar char="§"/>
            </a:pPr>
            <a:r>
              <a:rPr sz="2400" b="1">
                <a:solidFill>
                  <a:srgbClr val="FF0000"/>
                </a:solidFill>
              </a:rPr>
              <a:t>Align</a:t>
            </a:r>
            <a:r>
              <a:rPr sz="2400" b="1" i="1"/>
              <a:t>:</a:t>
            </a:r>
            <a:r>
              <a:rPr sz="2400"/>
              <a:t> cell data can have left, right, or center alignment.</a:t>
            </a:r>
          </a:p>
          <a:p>
            <a:pPr lvl="0">
              <a:buClr>
                <a:schemeClr val="accent2"/>
              </a:buClr>
              <a:buFont typeface="Wingdings"/>
              <a:buChar char="§"/>
            </a:pPr>
            <a:r>
              <a:rPr sz="2400" b="1">
                <a:solidFill>
                  <a:srgbClr val="FF0000"/>
                </a:solidFill>
              </a:rPr>
              <a:t>Valign</a:t>
            </a:r>
            <a:r>
              <a:rPr sz="2400" b="1" i="1"/>
              <a:t>:</a:t>
            </a:r>
            <a:r>
              <a:rPr sz="2400"/>
              <a:t> cell data can have top, middle, or bottom alignment.</a:t>
            </a:r>
          </a:p>
          <a:p>
            <a:pPr lvl="0">
              <a:buClr>
                <a:schemeClr val="accent2"/>
              </a:buClr>
              <a:buFont typeface="Wingdings"/>
              <a:buChar char="§"/>
            </a:pPr>
            <a:r>
              <a:rPr sz="2400" b="1">
                <a:solidFill>
                  <a:srgbClr val="FF0000"/>
                </a:solidFill>
              </a:rPr>
              <a:t>Width</a:t>
            </a:r>
            <a:r>
              <a:rPr sz="2400" b="1" i="1"/>
              <a:t>:</a:t>
            </a:r>
            <a:r>
              <a:rPr sz="2400"/>
              <a:t> you can specify the width as an absolute number of pixels or a percentage of the document width.</a:t>
            </a:r>
          </a:p>
          <a:p>
            <a:pPr lvl="0">
              <a:buClr>
                <a:schemeClr val="accent2"/>
              </a:buClr>
              <a:buFont typeface="Wingdings"/>
              <a:buChar char="§"/>
            </a:pPr>
            <a:r>
              <a:rPr sz="2400" b="1">
                <a:solidFill>
                  <a:srgbClr val="FF0000"/>
                </a:solidFill>
              </a:rPr>
              <a:t>Height</a:t>
            </a:r>
            <a:r>
              <a:rPr sz="2400" b="1" i="1"/>
              <a:t>:</a:t>
            </a:r>
            <a:r>
              <a:rPr sz="2400"/>
              <a:t> You can specify the height as an absolute number of pixels or a percentage of the document height.</a:t>
            </a:r>
          </a:p>
        </p:txBody>
      </p:sp>
    </p:spTree>
  </p:cSld>
</p:sld>
</file>

<file path=ppt/slides/slide6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sp>
        <p:nvSpPr>
          <p:cNvPr id="3" name=""/>
          <p:cNvSpPr txBox="1"/>
          <p:nvPr>
            <p:ph type="body" idx="1"/>
          </p:nvPr>
        </p:nvSpPr>
        <p:spPr>
          <a:xfrm>
            <a:off x="152400" y="1143000"/>
            <a:ext cx="8991600" cy="3048000"/>
          </a:xfrm>
          <a:prstGeom prst="rect"/>
          <a:solidFill>
            <a:schemeClr val="accent1"/>
          </a:solidFill>
        </p:spPr>
        <p:txBody>
          <a:bodyPr/>
          <a:lstStyle>
            <a:lvl1pPr lvl="0">
              <a:defRPr/>
            </a:lvl1pPr>
          </a:lstStyle>
          <a:p>
            <a:pPr lvl="0">
              <a:lnSpc>
                <a:spcPct val="80000"/>
              </a:lnSpc>
              <a:buNone/>
            </a:pPr>
            <a:r>
              <a:rPr sz="2000" b="1"/>
              <a:t>&lt;TABLE BORDER=1 width=50%&gt;</a:t>
            </a:r>
          </a:p>
          <a:p>
            <a:pPr lvl="0">
              <a:lnSpc>
                <a:spcPct val="80000"/>
              </a:lnSpc>
              <a:buNone/>
            </a:pPr>
            <a:r>
              <a:rPr sz="2000" b="1"/>
              <a:t>&lt;CAPTION&gt;  &lt;h1&gt;Spare Parts &lt;h1&gt; &lt;/Caption&gt;</a:t>
            </a:r>
          </a:p>
          <a:p>
            <a:pPr lvl="0">
              <a:lnSpc>
                <a:spcPct val="80000"/>
              </a:lnSpc>
              <a:buNone/>
            </a:pPr>
            <a:r>
              <a:rPr sz="2000" b="1"/>
              <a:t>&lt;TR&gt;&lt;TH&gt;Stock Number&lt;/TH&gt;&lt;TH&gt;Description&lt;/TH&gt;&lt;TH&gt;List Price&lt;/TH&gt;&lt;/TR&gt;</a:t>
            </a:r>
          </a:p>
          <a:p>
            <a:pPr lvl="0">
              <a:lnSpc>
                <a:spcPct val="80000"/>
              </a:lnSpc>
              <a:buNone/>
            </a:pPr>
            <a:r>
              <a:rPr sz="2000" b="1"/>
              <a:t>&lt;TR&gt;&lt;TD bgcolor=red&gt;3476-AB&lt;/TD&gt;&lt;TD&gt;76mm Socket&lt;/TD&gt;&lt;TD&gt;45.00&lt;/TD&gt;&lt;/TR&gt;</a:t>
            </a:r>
          </a:p>
          <a:p>
            <a:pPr lvl="0">
              <a:lnSpc>
                <a:spcPct val="80000"/>
              </a:lnSpc>
              <a:buNone/>
            </a:pPr>
            <a:r>
              <a:rPr sz="2000" b="1"/>
              <a:t>&lt;TR&gt;&lt;TD &gt;3478-AB&lt;/TD&gt;&lt;TD&gt;&lt;font color=blue&gt;78mm Socket&lt;/font&gt; &lt;/TD&gt;&lt;TD&gt;47.50&lt;/TD&gt;&lt;/TR&gt;</a:t>
            </a:r>
          </a:p>
          <a:p>
            <a:pPr lvl="0">
              <a:lnSpc>
                <a:spcPct val="80000"/>
              </a:lnSpc>
              <a:buNone/>
            </a:pPr>
            <a:r>
              <a:rPr sz="2000" b="1"/>
              <a:t>&lt;TR&gt;&lt;TD&gt;3480-AB&lt;/TD&gt;&lt;TD&gt;80mm Socket&lt;/TD&gt;&lt;TD&gt;50.00&lt;/TD&gt;&lt;/TR&gt;</a:t>
            </a:r>
          </a:p>
          <a:p>
            <a:pPr lvl="0">
              <a:lnSpc>
                <a:spcPct val="80000"/>
              </a:lnSpc>
              <a:buNone/>
            </a:pPr>
            <a:r>
              <a:rPr sz="2000" b="1"/>
              <a:t>&lt;/TABLE&gt;</a:t>
            </a:r>
          </a:p>
        </p:txBody>
      </p:sp>
      <p:sp>
        <p:nvSpPr>
          <p:cNvPr id="4" name=""/>
          <p:cNvSpPr txBox="1"/>
          <p:nvPr>
            <p:ph type="title"/>
          </p:nvPr>
        </p:nvSpPr>
        <p:spPr>
          <a:xfrm>
            <a:off x="457200" y="152400"/>
            <a:ext cx="8229600" cy="792163"/>
          </a:xfrm>
          <a:prstGeom prst="rect"/>
          <a:solidFill>
            <a:schemeClr val="tx2"/>
          </a:solidFill>
          <a:ln>
            <a:noFill/>
          </a:ln>
        </p:spPr>
        <p:txBody>
          <a:bodyPr/>
          <a:lstStyle>
            <a:lvl1pPr lvl="0">
              <a:defRPr/>
            </a:lvl1pPr>
          </a:lstStyle>
          <a:p>
            <a:pPr lvl="0"/>
            <a:r>
              <a:rPr>
                <a:solidFill>
                  <a:srgbClr val="FFFF00"/>
                </a:solidFill>
              </a:rPr>
              <a:t>Basic Table Code</a:t>
            </a:r>
          </a:p>
        </p:txBody>
      </p:sp>
      <p:pic>
        <p:nvPicPr>
          <p:cNvPr id="5" name=""/>
          <p:cNvPicPr/>
          <p:nvPr/>
        </p:nvPicPr>
        <p:blipFill>
          <a:blip r:embed="rId1"/>
          <a:srcRect/>
          <a:stretch>
            <a:fillRect/>
          </a:stretch>
        </p:blipFill>
        <p:spPr>
          <a:xfrm>
            <a:off x="381000" y="4570413"/>
            <a:ext cx="6477000" cy="2287587"/>
          </a:xfrm>
          <a:prstGeom prst="rect"/>
          <a:noFill/>
        </p:spPr>
      </p:pic>
    </p:spTree>
  </p:cSld>
</p:sld>
</file>

<file path=ppt/slides/slide6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sp>
        <p:nvSpPr>
          <p:cNvPr id="3" name=""/>
          <p:cNvSpPr txBox="1"/>
          <p:nvPr>
            <p:ph type="title"/>
          </p:nvPr>
        </p:nvSpPr>
        <p:spPr>
          <a:xfrm>
            <a:off x="606425" y="274638"/>
            <a:ext cx="7931151" cy="685800"/>
          </a:xfrm>
          <a:prstGeom prst="rect"/>
          <a:solidFill>
            <a:schemeClr val="tx2"/>
          </a:solidFill>
        </p:spPr>
        <p:txBody>
          <a:bodyPr/>
          <a:lstStyle>
            <a:lvl1pPr lvl="0">
              <a:defRPr/>
            </a:lvl1pPr>
          </a:lstStyle>
          <a:p>
            <a:pPr lvl="0"/>
            <a:r>
              <a:rPr sz="3200" b="1">
                <a:solidFill>
                  <a:srgbClr val="FFFF00"/>
                </a:solidFill>
              </a:rPr>
              <a:t>Table Data and Table Header Attributes</a:t>
            </a:r>
          </a:p>
        </p:txBody>
      </p:sp>
      <p:sp>
        <p:nvSpPr>
          <p:cNvPr id="4" name=""/>
          <p:cNvSpPr txBox="1"/>
          <p:nvPr>
            <p:ph type="body" idx="1"/>
          </p:nvPr>
        </p:nvSpPr>
        <p:spPr>
          <a:xfrm>
            <a:off x="304800" y="1143000"/>
            <a:ext cx="8839200" cy="5410200"/>
          </a:xfrm>
          <a:prstGeom prst="rect"/>
          <a:solidFill>
            <a:schemeClr val="accent1"/>
          </a:solidFill>
        </p:spPr>
        <p:txBody>
          <a:bodyPr/>
          <a:lstStyle>
            <a:lvl1pPr lvl="0">
              <a:defRPr/>
            </a:lvl1pPr>
          </a:lstStyle>
          <a:p>
            <a:pPr lvl="0">
              <a:buNone/>
            </a:pPr>
            <a:r>
              <a:rPr/>
              <a:t>&lt;Table border=1 cellpadding =2&gt;</a:t>
            </a:r>
          </a:p>
          <a:p>
            <a:pPr lvl="0">
              <a:buNone/>
            </a:pPr>
            <a:r>
              <a:rPr b="1">
                <a:solidFill>
                  <a:srgbClr val="FF0000"/>
                </a:solidFill>
              </a:rPr>
              <a:t>&lt;tr&gt; &lt;</a:t>
            </a:r>
            <a:r>
              <a:rPr b="1">
                <a:solidFill>
                  <a:srgbClr val="0000CC"/>
                </a:solidFill>
              </a:rPr>
              <a:t>th</a:t>
            </a:r>
            <a:r>
              <a:rPr b="1">
                <a:solidFill>
                  <a:srgbClr val="FF0000"/>
                </a:solidFill>
              </a:rPr>
              <a:t>&gt; Column 1 Header&lt;</a:t>
            </a:r>
            <a:r>
              <a:rPr b="1">
                <a:solidFill>
                  <a:srgbClr val="0000CC"/>
                </a:solidFill>
              </a:rPr>
              <a:t>/th</a:t>
            </a:r>
            <a:r>
              <a:rPr b="1">
                <a:solidFill>
                  <a:srgbClr val="FF0000"/>
                </a:solidFill>
              </a:rPr>
              <a:t>&gt; &lt;</a:t>
            </a:r>
            <a:r>
              <a:rPr b="1">
                <a:solidFill>
                  <a:srgbClr val="0000CC"/>
                </a:solidFill>
              </a:rPr>
              <a:t>th</a:t>
            </a:r>
            <a:r>
              <a:rPr b="1">
                <a:solidFill>
                  <a:srgbClr val="FF0000"/>
                </a:solidFill>
              </a:rPr>
              <a:t>&gt; Column 2 Header&lt;</a:t>
            </a:r>
            <a:r>
              <a:rPr b="1">
                <a:solidFill>
                  <a:srgbClr val="0000CC"/>
                </a:solidFill>
              </a:rPr>
              <a:t>/th</a:t>
            </a:r>
            <a:r>
              <a:rPr b="1">
                <a:solidFill>
                  <a:srgbClr val="FF0000"/>
                </a:solidFill>
              </a:rPr>
              <a:t>&gt; &lt;/tr&gt;</a:t>
            </a:r>
          </a:p>
          <a:p>
            <a:pPr lvl="0">
              <a:buNone/>
            </a:pPr>
            <a:r>
              <a:rPr b="1">
                <a:solidFill>
                  <a:srgbClr val="0000CC"/>
                </a:solidFill>
              </a:rPr>
              <a:t>&lt;tr&gt; &lt;td </a:t>
            </a:r>
            <a:r>
              <a:rPr b="1">
                <a:solidFill>
                  <a:srgbClr val="FF0000"/>
                </a:solidFill>
              </a:rPr>
              <a:t>colspan=2</a:t>
            </a:r>
            <a:r>
              <a:rPr b="1">
                <a:solidFill>
                  <a:srgbClr val="0000CC"/>
                </a:solidFill>
              </a:rPr>
              <a:t>&gt; Row 1 Col 1&lt;/td&gt; &lt;/tr&gt;</a:t>
            </a:r>
          </a:p>
          <a:p>
            <a:pPr lvl="0">
              <a:buNone/>
            </a:pPr>
            <a:r>
              <a:rPr b="1"/>
              <a:t>&lt;tr&gt; &lt;td </a:t>
            </a:r>
            <a:r>
              <a:rPr b="1">
                <a:solidFill>
                  <a:srgbClr val="0000CC"/>
                </a:solidFill>
              </a:rPr>
              <a:t>rowspan=2</a:t>
            </a:r>
            <a:r>
              <a:rPr b="1"/>
              <a:t>&gt;Row 2 Col 1&lt;/td&gt; </a:t>
            </a:r>
          </a:p>
          <a:p>
            <a:pPr lvl="0">
              <a:buNone/>
            </a:pPr>
            <a:r>
              <a:rPr b="1"/>
              <a:t>&lt;td&gt; Row 2 Col2&lt;/td&gt; &lt;/tr&gt;</a:t>
            </a:r>
          </a:p>
          <a:p>
            <a:pPr lvl="0">
              <a:buNone/>
            </a:pPr>
            <a:r>
              <a:rPr b="1">
                <a:solidFill>
                  <a:srgbClr val="FF3399"/>
                </a:solidFill>
              </a:rPr>
              <a:t>&lt;tr&gt; &lt;td&gt; Row 3 Col2&lt;/td&gt; &lt;/tr&gt;</a:t>
            </a:r>
          </a:p>
          <a:p>
            <a:pPr lvl="0">
              <a:buNone/>
            </a:pPr>
            <a:r>
              <a:rPr b="1"/>
              <a:t>&lt;/table&gt;</a:t>
            </a:r>
          </a:p>
        </p:txBody>
      </p:sp>
    </p:spTree>
  </p:cSld>
</p:sld>
</file>

<file path=ppt/slides/slide64.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245225"/>
            <a:ext cx="2133600" cy="476250"/>
          </a:xfrm>
          <a:prstGeom prst="rect"/>
          <a:noFill/>
        </p:spPr>
        <p:txBody>
          <a:bodyPr/>
          <a:lstStyle>
            <a:lvl1pPr lvl="0">
              <a:defRPr/>
            </a:lvl1pPr>
          </a:lstStyle>
          <a:p>
            <a:fld id="{8B38DBA3-52F9-4AF4-A6A4-FA4D7DB2F99C}" type="slidenum">
              <a:t>&lt;#&gt;</a:t>
            </a:fld>
          </a:p>
        </p:txBody>
      </p:sp>
      <p:sp>
        <p:nvSpPr>
          <p:cNvPr id="3" name=""/>
          <p:cNvSpPr txBox="1"/>
          <p:nvPr>
            <p:ph type="title"/>
          </p:nvPr>
        </p:nvSpPr>
        <p:spPr>
          <a:xfrm>
            <a:off x="606425" y="320675"/>
            <a:ext cx="8077201" cy="1020763"/>
          </a:xfrm>
          <a:prstGeom prst="rect"/>
          <a:solidFill>
            <a:schemeClr val="tx2"/>
          </a:solidFill>
        </p:spPr>
        <p:txBody>
          <a:bodyPr/>
          <a:lstStyle>
            <a:lvl1pPr lvl="0">
              <a:defRPr/>
            </a:lvl1pPr>
          </a:lstStyle>
          <a:p>
            <a:pPr lvl="0"/>
            <a:r>
              <a:rPr sz="3600">
                <a:solidFill>
                  <a:srgbClr val="FFFF00"/>
                </a:solidFill>
              </a:rPr>
              <a:t>Table Data and Table Header Attributes</a:t>
            </a:r>
          </a:p>
        </p:txBody>
      </p:sp>
      <p:grpSp>
        <p:nvGrpSpPr>
          <p:cNvPr id="4" name=""/>
          <p:cNvGrpSpPr/>
          <p:nvPr/>
        </p:nvGrpSpPr>
        <p:grpSpPr>
          <a:xfrm>
            <a:off x="533400" y="1985963"/>
            <a:ext cx="7929564" cy="3217863"/>
            <a:chOff x="533400" y="1985963"/>
            <a:chExt cx="7929564" cy="3217863"/>
          </a:xfrm>
        </p:grpSpPr>
        <p:sp>
          <p:nvSpPr>
            <p:cNvPr id="5" name=""/>
            <p:cNvSpPr txBox="1"/>
            <p:nvPr/>
          </p:nvSpPr>
          <p:spPr>
            <a:xfrm>
              <a:off x="533400" y="1985963"/>
              <a:ext cx="3965575" cy="758825"/>
            </a:xfrm>
            <a:prstGeom prst="rect"/>
            <a:solidFill>
              <a:schemeClr val="accent1"/>
            </a:solidFill>
          </p:spPr>
          <p:txBody>
            <a:bodyPr anchor="t"/>
            <a:lstStyle>
              <a:lvl1pPr lvl="0">
                <a:defRPr/>
              </a:lvl1pPr>
            </a:lstStyle>
            <a:p>
              <a:pPr lvl="0" algn="ctr" marL="0" indent="0">
                <a:lnSpc>
                  <a:spcPct val="100000"/>
                </a:lnSpc>
                <a:spcBef>
                  <a:spcPct val="20000"/>
                </a:spcBef>
                <a:buNone/>
              </a:pPr>
              <a:r>
                <a:rPr sz="2800" b="1" i="0" u="none" strike="noStrike" baseline="0">
                  <a:solidFill>
                    <a:schemeClr val="tx1"/>
                  </a:solidFill>
                  <a:latin typeface="Arial"/>
                </a:rPr>
                <a:t>Column 1 Header</a:t>
              </a:r>
            </a:p>
          </p:txBody>
        </p:sp>
        <p:sp>
          <p:nvSpPr>
            <p:cNvPr id="6" name=""/>
            <p:cNvSpPr/>
            <p:nvPr/>
          </p:nvSpPr>
          <p:spPr>
            <a:xfrm>
              <a:off x="533400" y="1985963"/>
              <a:ext cx="3965575" cy="0"/>
            </a:xfrm>
            <a:prstGeom prst="line"/>
            <a:noFill/>
            <a:ln w="28575">
              <a:solidFill>
                <a:schemeClr val="bg2"/>
              </a:solidFill>
              <a:headEnd type="none" w="sm" len="sm"/>
              <a:tailEnd type="none" w="sm" len="sm"/>
            </a:ln>
          </p:spPr>
        </p:sp>
        <p:sp>
          <p:nvSpPr>
            <p:cNvPr id="7" name=""/>
            <p:cNvSpPr/>
            <p:nvPr/>
          </p:nvSpPr>
          <p:spPr>
            <a:xfrm>
              <a:off x="4498975" y="1985963"/>
              <a:ext cx="0" cy="758825"/>
            </a:xfrm>
            <a:prstGeom prst="line"/>
            <a:noFill/>
            <a:ln w="28575">
              <a:solidFill>
                <a:schemeClr val="bg2"/>
              </a:solidFill>
              <a:headEnd type="none" w="sm" len="sm"/>
              <a:tailEnd type="none" w="sm" len="sm"/>
            </a:ln>
          </p:spPr>
        </p:sp>
        <p:sp>
          <p:nvSpPr>
            <p:cNvPr id="8" name=""/>
            <p:cNvSpPr/>
            <p:nvPr/>
          </p:nvSpPr>
          <p:spPr>
            <a:xfrm>
              <a:off x="533400" y="2744788"/>
              <a:ext cx="3965575" cy="0"/>
            </a:xfrm>
            <a:prstGeom prst="line"/>
            <a:noFill/>
            <a:ln w="28575">
              <a:solidFill>
                <a:schemeClr val="bg2"/>
              </a:solidFill>
              <a:headEnd type="none" w="sm" len="sm"/>
              <a:tailEnd type="none" w="sm" len="sm"/>
            </a:ln>
          </p:spPr>
        </p:sp>
        <p:sp>
          <p:nvSpPr>
            <p:cNvPr id="9" name=""/>
            <p:cNvSpPr/>
            <p:nvPr/>
          </p:nvSpPr>
          <p:spPr>
            <a:xfrm>
              <a:off x="533400" y="1985963"/>
              <a:ext cx="0" cy="758825"/>
            </a:xfrm>
            <a:prstGeom prst="line"/>
            <a:noFill/>
            <a:ln w="28575">
              <a:solidFill>
                <a:schemeClr val="bg2"/>
              </a:solidFill>
              <a:headEnd type="none" w="sm" len="sm"/>
              <a:tailEnd type="none" w="sm" len="sm"/>
            </a:ln>
          </p:spPr>
        </p:sp>
        <p:sp>
          <p:nvSpPr>
            <p:cNvPr id="10" name=""/>
            <p:cNvSpPr txBox="1"/>
            <p:nvPr/>
          </p:nvSpPr>
          <p:spPr>
            <a:xfrm>
              <a:off x="4498975" y="1985963"/>
              <a:ext cx="3963987" cy="758825"/>
            </a:xfrm>
            <a:prstGeom prst="rect"/>
            <a:solidFill>
              <a:schemeClr val="accent1"/>
            </a:solidFill>
          </p:spPr>
          <p:txBody>
            <a:bodyPr anchor="t"/>
            <a:lstStyle>
              <a:lvl1pPr lvl="0">
                <a:defRPr/>
              </a:lvl1pPr>
            </a:lstStyle>
            <a:p>
              <a:pPr lvl="0" algn="ctr" marL="0" indent="0">
                <a:lnSpc>
                  <a:spcPct val="100000"/>
                </a:lnSpc>
                <a:spcBef>
                  <a:spcPct val="20000"/>
                </a:spcBef>
                <a:buNone/>
              </a:pPr>
              <a:r>
                <a:rPr sz="2800" b="1" i="0" u="none" strike="noStrike" baseline="0">
                  <a:solidFill>
                    <a:schemeClr val="tx1"/>
                  </a:solidFill>
                  <a:latin typeface="Arial"/>
                </a:rPr>
                <a:t>Column 2 Header</a:t>
              </a:r>
            </a:p>
          </p:txBody>
        </p:sp>
        <p:sp>
          <p:nvSpPr>
            <p:cNvPr id="11" name=""/>
            <p:cNvSpPr/>
            <p:nvPr/>
          </p:nvSpPr>
          <p:spPr>
            <a:xfrm>
              <a:off x="4498975" y="1985963"/>
              <a:ext cx="3963987" cy="0"/>
            </a:xfrm>
            <a:prstGeom prst="line"/>
            <a:noFill/>
            <a:ln w="28575">
              <a:solidFill>
                <a:schemeClr val="bg2"/>
              </a:solidFill>
              <a:headEnd type="none" w="sm" len="sm"/>
              <a:tailEnd type="none" w="sm" len="sm"/>
            </a:ln>
          </p:spPr>
        </p:sp>
        <p:sp>
          <p:nvSpPr>
            <p:cNvPr id="12" name=""/>
            <p:cNvSpPr/>
            <p:nvPr/>
          </p:nvSpPr>
          <p:spPr>
            <a:xfrm>
              <a:off x="8462962" y="1985963"/>
              <a:ext cx="0" cy="758825"/>
            </a:xfrm>
            <a:prstGeom prst="line"/>
            <a:noFill/>
            <a:ln w="28575">
              <a:solidFill>
                <a:schemeClr val="bg2"/>
              </a:solidFill>
              <a:headEnd type="none" w="sm" len="sm"/>
              <a:tailEnd type="none" w="sm" len="sm"/>
            </a:ln>
          </p:spPr>
        </p:sp>
        <p:sp>
          <p:nvSpPr>
            <p:cNvPr id="13" name=""/>
            <p:cNvSpPr/>
            <p:nvPr/>
          </p:nvSpPr>
          <p:spPr>
            <a:xfrm>
              <a:off x="4498975" y="2744788"/>
              <a:ext cx="3963987" cy="0"/>
            </a:xfrm>
            <a:prstGeom prst="line"/>
            <a:noFill/>
            <a:ln w="28575">
              <a:solidFill>
                <a:schemeClr val="bg2"/>
              </a:solidFill>
              <a:headEnd type="none" w="sm" len="sm"/>
              <a:tailEnd type="none" w="sm" len="sm"/>
            </a:ln>
          </p:spPr>
        </p:sp>
        <p:sp>
          <p:nvSpPr>
            <p:cNvPr id="14" name=""/>
            <p:cNvSpPr/>
            <p:nvPr/>
          </p:nvSpPr>
          <p:spPr>
            <a:xfrm>
              <a:off x="4498975" y="1985963"/>
              <a:ext cx="0" cy="758825"/>
            </a:xfrm>
            <a:prstGeom prst="line"/>
            <a:noFill/>
            <a:ln w="28575">
              <a:solidFill>
                <a:schemeClr val="bg2"/>
              </a:solidFill>
              <a:headEnd type="none" w="sm" len="sm"/>
              <a:tailEnd type="none" w="sm" len="sm"/>
            </a:ln>
          </p:spPr>
        </p:sp>
        <p:sp>
          <p:nvSpPr>
            <p:cNvPr id="15" name=""/>
            <p:cNvSpPr txBox="1"/>
            <p:nvPr/>
          </p:nvSpPr>
          <p:spPr>
            <a:xfrm>
              <a:off x="533400" y="2744788"/>
              <a:ext cx="3965575" cy="801688"/>
            </a:xfrm>
            <a:prstGeom prst="rect"/>
            <a:solidFill>
              <a:srgbClr val="FFFF00"/>
            </a:solidFill>
          </p:spPr>
          <p:txBody>
            <a:bodyPr anchor="t"/>
            <a:lstStyle>
              <a:lvl1pPr lvl="0">
                <a:defRPr/>
              </a:lvl1pPr>
            </a:lstStyle>
            <a:p>
              <a:pPr lvl="0" algn="l" marL="0" indent="0">
                <a:lnSpc>
                  <a:spcPct val="100000"/>
                </a:lnSpc>
                <a:spcBef>
                  <a:spcPct val="20000"/>
                </a:spcBef>
                <a:buNone/>
              </a:pPr>
              <a:r>
                <a:rPr sz="2800" b="0" i="0" u="none" strike="noStrike" baseline="0">
                  <a:solidFill>
                    <a:schemeClr val="tx1"/>
                  </a:solidFill>
                  <a:latin typeface="Arial"/>
                </a:rPr>
                <a:t>Row 1 Col 1</a:t>
              </a:r>
            </a:p>
          </p:txBody>
        </p:sp>
        <p:sp>
          <p:nvSpPr>
            <p:cNvPr id="16" name=""/>
            <p:cNvSpPr/>
            <p:nvPr/>
          </p:nvSpPr>
          <p:spPr>
            <a:xfrm>
              <a:off x="533400" y="2744788"/>
              <a:ext cx="3965575" cy="0"/>
            </a:xfrm>
            <a:prstGeom prst="line"/>
            <a:noFill/>
            <a:ln w="28575">
              <a:solidFill>
                <a:schemeClr val="bg2"/>
              </a:solidFill>
              <a:headEnd type="none" w="sm" len="sm"/>
              <a:tailEnd type="none" w="sm" len="sm"/>
            </a:ln>
          </p:spPr>
        </p:sp>
        <p:sp>
          <p:nvSpPr>
            <p:cNvPr id="17" name=""/>
            <p:cNvSpPr/>
            <p:nvPr/>
          </p:nvSpPr>
          <p:spPr>
            <a:xfrm>
              <a:off x="4498975" y="2744788"/>
              <a:ext cx="0" cy="801688"/>
            </a:xfrm>
            <a:prstGeom prst="line"/>
            <a:noFill/>
            <a:ln>
              <a:noFill/>
            </a:ln>
          </p:spPr>
        </p:sp>
        <p:sp>
          <p:nvSpPr>
            <p:cNvPr id="18" name=""/>
            <p:cNvSpPr/>
            <p:nvPr/>
          </p:nvSpPr>
          <p:spPr>
            <a:xfrm>
              <a:off x="533400" y="3546476"/>
              <a:ext cx="3965575" cy="0"/>
            </a:xfrm>
            <a:prstGeom prst="line"/>
            <a:noFill/>
            <a:ln w="28575">
              <a:solidFill>
                <a:schemeClr val="bg2"/>
              </a:solidFill>
              <a:headEnd type="none" w="sm" len="sm"/>
              <a:tailEnd type="none" w="sm" len="sm"/>
            </a:ln>
          </p:spPr>
        </p:sp>
        <p:sp>
          <p:nvSpPr>
            <p:cNvPr id="19" name=""/>
            <p:cNvSpPr/>
            <p:nvPr/>
          </p:nvSpPr>
          <p:spPr>
            <a:xfrm>
              <a:off x="533400" y="2744788"/>
              <a:ext cx="0" cy="801688"/>
            </a:xfrm>
            <a:prstGeom prst="line"/>
            <a:noFill/>
            <a:ln w="28575">
              <a:solidFill>
                <a:schemeClr val="bg2"/>
              </a:solidFill>
              <a:headEnd type="none" w="sm" len="sm"/>
              <a:tailEnd type="none" w="sm" len="sm"/>
            </a:ln>
          </p:spPr>
        </p:sp>
        <p:sp>
          <p:nvSpPr>
            <p:cNvPr id="20" name=""/>
            <p:cNvSpPr txBox="1"/>
            <p:nvPr/>
          </p:nvSpPr>
          <p:spPr>
            <a:xfrm>
              <a:off x="4498975" y="2744788"/>
              <a:ext cx="3963987" cy="801688"/>
            </a:xfrm>
            <a:prstGeom prst="rect"/>
            <a:solidFill>
              <a:srgbClr val="FFFF00"/>
            </a:solidFill>
          </p:spPr>
          <p:txBody>
            <a:bodyPr anchor="t"/>
            <a:lstStyle>
              <a:lvl1pPr lvl="0">
                <a:defRPr/>
              </a:lvl1pPr>
            </a:lstStyle>
            <a:p/>
          </p:txBody>
        </p:sp>
        <p:sp>
          <p:nvSpPr>
            <p:cNvPr id="21" name=""/>
            <p:cNvSpPr/>
            <p:nvPr/>
          </p:nvSpPr>
          <p:spPr>
            <a:xfrm>
              <a:off x="4498975" y="2744788"/>
              <a:ext cx="3963987" cy="0"/>
            </a:xfrm>
            <a:prstGeom prst="line"/>
            <a:noFill/>
            <a:ln w="28575">
              <a:solidFill>
                <a:schemeClr val="bg2"/>
              </a:solidFill>
              <a:headEnd type="none" w="sm" len="sm"/>
              <a:tailEnd type="none" w="sm" len="sm"/>
            </a:ln>
          </p:spPr>
        </p:sp>
        <p:sp>
          <p:nvSpPr>
            <p:cNvPr id="22" name=""/>
            <p:cNvSpPr/>
            <p:nvPr/>
          </p:nvSpPr>
          <p:spPr>
            <a:xfrm>
              <a:off x="8462962" y="2744788"/>
              <a:ext cx="0" cy="801688"/>
            </a:xfrm>
            <a:prstGeom prst="line"/>
            <a:noFill/>
            <a:ln w="28575">
              <a:solidFill>
                <a:schemeClr val="bg2"/>
              </a:solidFill>
              <a:headEnd type="none" w="sm" len="sm"/>
              <a:tailEnd type="none" w="sm" len="sm"/>
            </a:ln>
          </p:spPr>
        </p:sp>
        <p:sp>
          <p:nvSpPr>
            <p:cNvPr id="23" name=""/>
            <p:cNvSpPr/>
            <p:nvPr/>
          </p:nvSpPr>
          <p:spPr>
            <a:xfrm>
              <a:off x="4498975" y="3546476"/>
              <a:ext cx="3963987" cy="0"/>
            </a:xfrm>
            <a:prstGeom prst="line"/>
            <a:noFill/>
            <a:ln w="28575">
              <a:solidFill>
                <a:schemeClr val="bg2"/>
              </a:solidFill>
              <a:headEnd type="none" w="sm" len="sm"/>
              <a:tailEnd type="none" w="sm" len="sm"/>
            </a:ln>
          </p:spPr>
        </p:sp>
        <p:sp>
          <p:nvSpPr>
            <p:cNvPr id="24" name=""/>
            <p:cNvSpPr/>
            <p:nvPr/>
          </p:nvSpPr>
          <p:spPr>
            <a:xfrm>
              <a:off x="4498975" y="2744788"/>
              <a:ext cx="0" cy="801688"/>
            </a:xfrm>
            <a:prstGeom prst="line"/>
            <a:noFill/>
            <a:ln>
              <a:noFill/>
            </a:ln>
          </p:spPr>
        </p:sp>
        <p:sp>
          <p:nvSpPr>
            <p:cNvPr id="25" name=""/>
            <p:cNvSpPr txBox="1"/>
            <p:nvPr/>
          </p:nvSpPr>
          <p:spPr>
            <a:xfrm>
              <a:off x="533400" y="3546476"/>
              <a:ext cx="3965575" cy="941388"/>
            </a:xfrm>
            <a:prstGeom prst="rect"/>
            <a:noFill/>
          </p:spPr>
          <p:txBody>
            <a:bodyPr anchor="t"/>
            <a:lstStyle>
              <a:lvl1pPr lvl="0">
                <a:defRPr/>
              </a:lvl1pPr>
            </a:lstStyle>
            <a:p>
              <a:pPr lvl="0" algn="l" marL="0" indent="0">
                <a:lnSpc>
                  <a:spcPct val="100000"/>
                </a:lnSpc>
                <a:spcBef>
                  <a:spcPct val="20000"/>
                </a:spcBef>
                <a:buNone/>
              </a:pPr>
            </a:p>
            <a:p>
              <a:pPr lvl="0" algn="l" marL="0" indent="0">
                <a:lnSpc>
                  <a:spcPct val="100000"/>
                </a:lnSpc>
                <a:spcBef>
                  <a:spcPct val="20000"/>
                </a:spcBef>
                <a:buNone/>
              </a:pPr>
            </a:p>
            <a:p>
              <a:pPr lvl="0" algn="l" marL="0" indent="0">
                <a:lnSpc>
                  <a:spcPct val="100000"/>
                </a:lnSpc>
                <a:spcBef>
                  <a:spcPct val="20000"/>
                </a:spcBef>
                <a:buNone/>
              </a:pPr>
            </a:p>
            <a:p>
              <a:pPr lvl="0" algn="l" marL="0" indent="0">
                <a:lnSpc>
                  <a:spcPct val="100000"/>
                </a:lnSpc>
                <a:spcBef>
                  <a:spcPct val="20000"/>
                </a:spcBef>
                <a:buNone/>
              </a:pPr>
            </a:p>
            <a:p>
              <a:pPr lvl="0" algn="l" marL="0" indent="0">
                <a:lnSpc>
                  <a:spcPct val="100000"/>
                </a:lnSpc>
                <a:spcBef>
                  <a:spcPct val="20000"/>
                </a:spcBef>
                <a:buNone/>
              </a:pPr>
            </a:p>
            <a:p>
              <a:pPr lvl="0" algn="l" marL="0" indent="0">
                <a:lnSpc>
                  <a:spcPct val="100000"/>
                </a:lnSpc>
                <a:spcBef>
                  <a:spcPct val="20000"/>
                </a:spcBef>
                <a:buNone/>
              </a:pPr>
            </a:p>
            <a:p>
              <a:pPr lvl="0" algn="l" marL="0" indent="0">
                <a:lnSpc>
                  <a:spcPct val="100000"/>
                </a:lnSpc>
                <a:spcBef>
                  <a:spcPct val="20000"/>
                </a:spcBef>
                <a:buNone/>
              </a:pPr>
            </a:p>
            <a:p>
              <a:pPr lvl="0" algn="l" marL="0" indent="0">
                <a:lnSpc>
                  <a:spcPct val="100000"/>
                </a:lnSpc>
                <a:spcBef>
                  <a:spcPct val="20000"/>
                </a:spcBef>
                <a:buNone/>
              </a:pPr>
              <a:r>
                <a:rPr sz="2800" b="0" i="0" u="none" strike="noStrike" baseline="0">
                  <a:solidFill>
                    <a:srgbClr val="0000CC"/>
                  </a:solidFill>
                  <a:latin typeface="Arial"/>
                </a:rPr>
                <a:t>Row 2 Col 1</a:t>
              </a:r>
            </a:p>
          </p:txBody>
        </p:sp>
        <p:sp>
          <p:nvSpPr>
            <p:cNvPr id="26" name=""/>
            <p:cNvSpPr/>
            <p:nvPr/>
          </p:nvSpPr>
          <p:spPr>
            <a:xfrm>
              <a:off x="533400" y="3546476"/>
              <a:ext cx="3965575" cy="0"/>
            </a:xfrm>
            <a:prstGeom prst="line"/>
            <a:noFill/>
            <a:ln w="28575">
              <a:solidFill>
                <a:schemeClr val="bg2"/>
              </a:solidFill>
              <a:headEnd type="none" w="sm" len="sm"/>
              <a:tailEnd type="none" w="sm" len="sm"/>
            </a:ln>
          </p:spPr>
        </p:sp>
        <p:sp>
          <p:nvSpPr>
            <p:cNvPr id="27" name=""/>
            <p:cNvSpPr/>
            <p:nvPr/>
          </p:nvSpPr>
          <p:spPr>
            <a:xfrm>
              <a:off x="4498975" y="3546476"/>
              <a:ext cx="0" cy="941388"/>
            </a:xfrm>
            <a:prstGeom prst="line"/>
            <a:noFill/>
            <a:ln w="28575">
              <a:solidFill>
                <a:schemeClr val="bg2"/>
              </a:solidFill>
              <a:headEnd type="none" w="sm" len="sm"/>
              <a:tailEnd type="none" w="sm" len="sm"/>
            </a:ln>
          </p:spPr>
        </p:sp>
        <p:sp>
          <p:nvSpPr>
            <p:cNvPr id="28" name=""/>
            <p:cNvSpPr/>
            <p:nvPr/>
          </p:nvSpPr>
          <p:spPr>
            <a:xfrm>
              <a:off x="533400" y="4487864"/>
              <a:ext cx="3965575" cy="0"/>
            </a:xfrm>
            <a:prstGeom prst="line"/>
            <a:noFill/>
            <a:ln>
              <a:noFill/>
            </a:ln>
          </p:spPr>
        </p:sp>
        <p:sp>
          <p:nvSpPr>
            <p:cNvPr id="29" name=""/>
            <p:cNvSpPr/>
            <p:nvPr/>
          </p:nvSpPr>
          <p:spPr>
            <a:xfrm>
              <a:off x="533400" y="3546476"/>
              <a:ext cx="0" cy="941388"/>
            </a:xfrm>
            <a:prstGeom prst="line"/>
            <a:noFill/>
            <a:ln w="28575">
              <a:solidFill>
                <a:schemeClr val="bg2"/>
              </a:solidFill>
              <a:headEnd type="none" w="sm" len="sm"/>
              <a:tailEnd type="none" w="sm" len="sm"/>
            </a:ln>
          </p:spPr>
        </p:sp>
        <p:sp>
          <p:nvSpPr>
            <p:cNvPr id="30" name=""/>
            <p:cNvSpPr txBox="1"/>
            <p:nvPr/>
          </p:nvSpPr>
          <p:spPr>
            <a:xfrm>
              <a:off x="4498975" y="3546476"/>
              <a:ext cx="3963987" cy="941388"/>
            </a:xfrm>
            <a:prstGeom prst="rect"/>
            <a:noFill/>
          </p:spPr>
          <p:txBody>
            <a:bodyPr anchor="t"/>
            <a:lstStyle>
              <a:lvl1pPr lvl="0">
                <a:defRPr/>
              </a:lvl1pPr>
            </a:lstStyle>
            <a:p>
              <a:pPr lvl="0" algn="l" marL="0" indent="0">
                <a:lnSpc>
                  <a:spcPct val="100000"/>
                </a:lnSpc>
                <a:spcBef>
                  <a:spcPct val="20000"/>
                </a:spcBef>
                <a:buNone/>
              </a:pPr>
              <a:r>
                <a:rPr sz="2800" b="0" i="0" u="none" strike="noStrike" baseline="0">
                  <a:solidFill>
                    <a:srgbClr val="0000CC"/>
                  </a:solidFill>
                  <a:latin typeface="Arial"/>
                </a:rPr>
                <a:t>Row 2 Col 2</a:t>
              </a:r>
            </a:p>
          </p:txBody>
        </p:sp>
        <p:sp>
          <p:nvSpPr>
            <p:cNvPr id="31" name=""/>
            <p:cNvSpPr/>
            <p:nvPr/>
          </p:nvSpPr>
          <p:spPr>
            <a:xfrm>
              <a:off x="4498975" y="3546476"/>
              <a:ext cx="3963987" cy="0"/>
            </a:xfrm>
            <a:prstGeom prst="line"/>
            <a:noFill/>
            <a:ln w="28575">
              <a:solidFill>
                <a:schemeClr val="bg2"/>
              </a:solidFill>
              <a:headEnd type="none" w="sm" len="sm"/>
              <a:tailEnd type="none" w="sm" len="sm"/>
            </a:ln>
          </p:spPr>
        </p:sp>
        <p:sp>
          <p:nvSpPr>
            <p:cNvPr id="32" name=""/>
            <p:cNvSpPr/>
            <p:nvPr/>
          </p:nvSpPr>
          <p:spPr>
            <a:xfrm>
              <a:off x="8462962" y="3546476"/>
              <a:ext cx="0" cy="941388"/>
            </a:xfrm>
            <a:prstGeom prst="line"/>
            <a:noFill/>
            <a:ln w="28575">
              <a:solidFill>
                <a:schemeClr val="bg2"/>
              </a:solidFill>
              <a:headEnd type="none" w="sm" len="sm"/>
              <a:tailEnd type="none" w="sm" len="sm"/>
            </a:ln>
          </p:spPr>
        </p:sp>
        <p:sp>
          <p:nvSpPr>
            <p:cNvPr id="33" name=""/>
            <p:cNvSpPr/>
            <p:nvPr/>
          </p:nvSpPr>
          <p:spPr>
            <a:xfrm>
              <a:off x="4498975" y="4487864"/>
              <a:ext cx="3963987" cy="0"/>
            </a:xfrm>
            <a:prstGeom prst="line"/>
            <a:noFill/>
            <a:ln w="28575">
              <a:solidFill>
                <a:schemeClr val="bg2"/>
              </a:solidFill>
              <a:headEnd type="none" w="sm" len="sm"/>
              <a:tailEnd type="none" w="sm" len="sm"/>
            </a:ln>
          </p:spPr>
        </p:sp>
        <p:sp>
          <p:nvSpPr>
            <p:cNvPr id="34" name=""/>
            <p:cNvSpPr/>
            <p:nvPr/>
          </p:nvSpPr>
          <p:spPr>
            <a:xfrm>
              <a:off x="4498975" y="3546476"/>
              <a:ext cx="0" cy="941388"/>
            </a:xfrm>
            <a:prstGeom prst="line"/>
            <a:noFill/>
            <a:ln w="28575">
              <a:solidFill>
                <a:schemeClr val="bg2"/>
              </a:solidFill>
              <a:headEnd type="none" w="sm" len="sm"/>
              <a:tailEnd type="none" w="sm" len="sm"/>
            </a:ln>
          </p:spPr>
        </p:sp>
        <p:sp>
          <p:nvSpPr>
            <p:cNvPr id="35" name=""/>
            <p:cNvSpPr txBox="1"/>
            <p:nvPr/>
          </p:nvSpPr>
          <p:spPr>
            <a:xfrm>
              <a:off x="533400" y="4487864"/>
              <a:ext cx="3965575" cy="715962"/>
            </a:xfrm>
            <a:prstGeom prst="rect"/>
            <a:noFill/>
          </p:spPr>
          <p:txBody>
            <a:bodyPr anchor="t"/>
            <a:lstStyle>
              <a:lvl1pPr lvl="0">
                <a:defRPr/>
              </a:lvl1pPr>
            </a:lstStyle>
            <a:p/>
          </p:txBody>
        </p:sp>
        <p:sp>
          <p:nvSpPr>
            <p:cNvPr id="36" name=""/>
            <p:cNvSpPr/>
            <p:nvPr/>
          </p:nvSpPr>
          <p:spPr>
            <a:xfrm>
              <a:off x="533400" y="4487864"/>
              <a:ext cx="3965575" cy="0"/>
            </a:xfrm>
            <a:prstGeom prst="line"/>
            <a:noFill/>
            <a:ln>
              <a:noFill/>
            </a:ln>
          </p:spPr>
        </p:sp>
        <p:sp>
          <p:nvSpPr>
            <p:cNvPr id="37" name=""/>
            <p:cNvSpPr/>
            <p:nvPr/>
          </p:nvSpPr>
          <p:spPr>
            <a:xfrm>
              <a:off x="4498975" y="4487864"/>
              <a:ext cx="0" cy="715962"/>
            </a:xfrm>
            <a:prstGeom prst="line"/>
            <a:noFill/>
            <a:ln w="28575">
              <a:solidFill>
                <a:schemeClr val="bg2"/>
              </a:solidFill>
              <a:headEnd type="none" w="sm" len="sm"/>
              <a:tailEnd type="none" w="sm" len="sm"/>
            </a:ln>
          </p:spPr>
        </p:sp>
        <p:sp>
          <p:nvSpPr>
            <p:cNvPr id="38" name=""/>
            <p:cNvSpPr/>
            <p:nvPr/>
          </p:nvSpPr>
          <p:spPr>
            <a:xfrm>
              <a:off x="533400" y="5203826"/>
              <a:ext cx="3965575" cy="0"/>
            </a:xfrm>
            <a:prstGeom prst="line"/>
            <a:noFill/>
            <a:ln w="28575">
              <a:solidFill>
                <a:schemeClr val="bg2"/>
              </a:solidFill>
              <a:headEnd type="none" w="sm" len="sm"/>
              <a:tailEnd type="none" w="sm" len="sm"/>
            </a:ln>
          </p:spPr>
        </p:sp>
        <p:sp>
          <p:nvSpPr>
            <p:cNvPr id="39" name=""/>
            <p:cNvSpPr/>
            <p:nvPr/>
          </p:nvSpPr>
          <p:spPr>
            <a:xfrm>
              <a:off x="533400" y="4487864"/>
              <a:ext cx="0" cy="715962"/>
            </a:xfrm>
            <a:prstGeom prst="line"/>
            <a:noFill/>
            <a:ln w="28575">
              <a:solidFill>
                <a:schemeClr val="bg2"/>
              </a:solidFill>
              <a:headEnd type="none" w="sm" len="sm"/>
              <a:tailEnd type="none" w="sm" len="sm"/>
            </a:ln>
          </p:spPr>
        </p:sp>
        <p:sp>
          <p:nvSpPr>
            <p:cNvPr id="40" name=""/>
            <p:cNvSpPr txBox="1"/>
            <p:nvPr/>
          </p:nvSpPr>
          <p:spPr>
            <a:xfrm>
              <a:off x="4498975" y="4487864"/>
              <a:ext cx="3963987" cy="715962"/>
            </a:xfrm>
            <a:prstGeom prst="rect"/>
            <a:noFill/>
          </p:spPr>
          <p:txBody>
            <a:bodyPr anchor="t"/>
            <a:lstStyle>
              <a:lvl1pPr lvl="0">
                <a:defRPr/>
              </a:lvl1pPr>
            </a:lstStyle>
            <a:p>
              <a:pPr lvl="0" algn="l" marL="0" indent="0">
                <a:lnSpc>
                  <a:spcPct val="100000"/>
                </a:lnSpc>
                <a:spcBef>
                  <a:spcPct val="20000"/>
                </a:spcBef>
                <a:buNone/>
              </a:pPr>
              <a:r>
                <a:rPr sz="2800" b="0" i="0" u="none" strike="noStrike" baseline="0">
                  <a:solidFill>
                    <a:schemeClr val="tx1"/>
                  </a:solidFill>
                  <a:latin typeface="Arial"/>
                </a:rPr>
                <a:t>Row 3 Col 2</a:t>
              </a:r>
            </a:p>
          </p:txBody>
        </p:sp>
        <p:sp>
          <p:nvSpPr>
            <p:cNvPr id="41" name=""/>
            <p:cNvSpPr/>
            <p:nvPr/>
          </p:nvSpPr>
          <p:spPr>
            <a:xfrm>
              <a:off x="4498975" y="4487864"/>
              <a:ext cx="3963987" cy="0"/>
            </a:xfrm>
            <a:prstGeom prst="line"/>
            <a:noFill/>
            <a:ln w="28575">
              <a:solidFill>
                <a:schemeClr val="bg2"/>
              </a:solidFill>
              <a:headEnd type="none" w="sm" len="sm"/>
              <a:tailEnd type="none" w="sm" len="sm"/>
            </a:ln>
          </p:spPr>
        </p:sp>
        <p:sp>
          <p:nvSpPr>
            <p:cNvPr id="42" name=""/>
            <p:cNvSpPr/>
            <p:nvPr/>
          </p:nvSpPr>
          <p:spPr>
            <a:xfrm>
              <a:off x="8462962" y="4487864"/>
              <a:ext cx="0" cy="715962"/>
            </a:xfrm>
            <a:prstGeom prst="line"/>
            <a:noFill/>
            <a:ln w="28575">
              <a:solidFill>
                <a:schemeClr val="bg2"/>
              </a:solidFill>
              <a:headEnd type="none" w="sm" len="sm"/>
              <a:tailEnd type="none" w="sm" len="sm"/>
            </a:ln>
          </p:spPr>
        </p:sp>
        <p:sp>
          <p:nvSpPr>
            <p:cNvPr id="43" name=""/>
            <p:cNvSpPr/>
            <p:nvPr/>
          </p:nvSpPr>
          <p:spPr>
            <a:xfrm>
              <a:off x="4498975" y="5203826"/>
              <a:ext cx="3963987" cy="0"/>
            </a:xfrm>
            <a:prstGeom prst="line"/>
            <a:noFill/>
            <a:ln w="28575">
              <a:solidFill>
                <a:schemeClr val="bg2"/>
              </a:solidFill>
              <a:headEnd type="none" w="sm" len="sm"/>
              <a:tailEnd type="none" w="sm" len="sm"/>
            </a:ln>
          </p:spPr>
        </p:sp>
        <p:sp>
          <p:nvSpPr>
            <p:cNvPr id="44" name=""/>
            <p:cNvSpPr/>
            <p:nvPr/>
          </p:nvSpPr>
          <p:spPr>
            <a:xfrm>
              <a:off x="4498975" y="4487864"/>
              <a:ext cx="0" cy="715962"/>
            </a:xfrm>
            <a:prstGeom prst="line"/>
            <a:noFill/>
            <a:ln w="28575">
              <a:solidFill>
                <a:schemeClr val="bg2"/>
              </a:solidFill>
              <a:headEnd type="none" w="sm" len="sm"/>
              <a:tailEnd type="none" w="sm" len="sm"/>
            </a:ln>
          </p:spPr>
        </p:sp>
      </p:grpSp>
    </p:spTree>
  </p:cSld>
</p:sld>
</file>

<file path=ppt/slides/slide65.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pic>
        <p:nvPicPr>
          <p:cNvPr id="3" name=""/>
          <p:cNvPicPr/>
          <p:nvPr/>
        </p:nvPicPr>
        <p:blipFill>
          <a:blip r:embed="rId1"/>
          <a:srcRect/>
          <a:stretch>
            <a:fillRect/>
          </a:stretch>
        </p:blipFill>
        <p:spPr>
          <a:xfrm>
            <a:off x="508000" y="152400"/>
            <a:ext cx="8126414" cy="6096000"/>
          </a:xfrm>
          <a:prstGeom prst="rect"/>
          <a:noFill/>
        </p:spPr>
      </p:pic>
    </p:spTree>
  </p:cSld>
</p:sld>
</file>

<file path=ppt/slides/slide66.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sp>
        <p:nvSpPr>
          <p:cNvPr id="3" name=""/>
          <p:cNvSpPr txBox="1"/>
          <p:nvPr>
            <p:ph type="title"/>
          </p:nvPr>
        </p:nvSpPr>
        <p:spPr>
          <a:xfrm>
            <a:off x="457200" y="0"/>
            <a:ext cx="8229600" cy="838200"/>
          </a:xfrm>
          <a:prstGeom prst="rect"/>
          <a:solidFill>
            <a:schemeClr val="tx2"/>
          </a:solidFill>
        </p:spPr>
        <p:txBody>
          <a:bodyPr>
            <a:normAutofit fontScale="90000"/>
          </a:bodyPr>
          <a:lstStyle>
            <a:lvl1pPr lvl="0">
              <a:defRPr/>
            </a:lvl1pPr>
          </a:lstStyle>
          <a:p>
            <a:pPr lvl="0"/>
            <a:r>
              <a:rPr sz="6000" b="1">
                <a:solidFill>
                  <a:srgbClr val="FFFF00"/>
                </a:solidFill>
                <a:latin typeface="Perpetua Titling MT"/>
              </a:rPr>
              <a:t>Forms</a:t>
            </a:r>
          </a:p>
        </p:txBody>
      </p:sp>
      <p:sp>
        <p:nvSpPr>
          <p:cNvPr id="4" name=""/>
          <p:cNvSpPr txBox="1"/>
          <p:nvPr>
            <p:ph type="body" idx="1"/>
          </p:nvPr>
        </p:nvSpPr>
        <p:spPr>
          <a:xfrm>
            <a:off x="685800" y="1066800"/>
            <a:ext cx="7772400" cy="5638800"/>
          </a:xfrm>
          <a:prstGeom prst="rect"/>
          <a:solidFill>
            <a:schemeClr val="accent1"/>
          </a:solidFill>
        </p:spPr>
        <p:txBody>
          <a:bodyPr/>
          <a:lstStyle>
            <a:lvl1pPr lvl="0">
              <a:defRPr/>
            </a:lvl1pPr>
          </a:lstStyle>
          <a:p>
            <a:pPr lvl="0" marL="609600" indent="-609600">
              <a:buClr>
                <a:schemeClr val="accent2"/>
              </a:buClr>
              <a:buFont typeface="Wingdings"/>
              <a:buChar char="§"/>
            </a:pPr>
            <a:r>
              <a:rPr sz="2000"/>
              <a:t>Forms add the ability to web pages to not only provide the person viewing the document with dynamic information but also to obtain information from the person viewing it, and process the information.</a:t>
            </a:r>
          </a:p>
          <a:p>
            <a:pPr lvl="0" marL="609600" indent="-609600">
              <a:buNone/>
            </a:pPr>
            <a:r>
              <a:rPr sz="2000" b="1" i="1"/>
              <a:t>Objectives:</a:t>
            </a:r>
          </a:p>
          <a:p>
            <a:pPr lvl="0" marL="609600" indent="-609600">
              <a:buNone/>
            </a:pPr>
            <a:r>
              <a:rPr sz="2000"/>
              <a:t>Upon completing this section, you should be able to</a:t>
            </a:r>
          </a:p>
          <a:p>
            <a:pPr lvl="0" marL="609600" indent="-609600">
              <a:buClr>
                <a:schemeClr val="accent2"/>
              </a:buClr>
              <a:buFont typeface="Wingdings"/>
              <a:buAutoNum type="arabicPeriod"/>
            </a:pPr>
            <a:r>
              <a:rPr sz="2000"/>
              <a:t>Create a FORM.</a:t>
            </a:r>
          </a:p>
          <a:p>
            <a:pPr lvl="0" marL="609600" indent="-609600">
              <a:buClr>
                <a:schemeClr val="accent2"/>
              </a:buClr>
              <a:buFont typeface="Wingdings"/>
              <a:buAutoNum type="arabicPeriod"/>
            </a:pPr>
            <a:r>
              <a:rPr sz="2000"/>
              <a:t>Add elements to a FORM.</a:t>
            </a:r>
          </a:p>
          <a:p>
            <a:pPr lvl="0" marL="609600" indent="-609600">
              <a:buClr>
                <a:schemeClr val="accent2"/>
              </a:buClr>
              <a:buFont typeface="Wingdings"/>
              <a:buAutoNum type="arabicPeriod"/>
            </a:pPr>
            <a:r>
              <a:rPr sz="2000"/>
              <a:t>Define CGI </a:t>
            </a:r>
            <a:r>
              <a:rPr/>
              <a:t>(Common Gateway Interface).</a:t>
            </a:r>
          </a:p>
          <a:p>
            <a:pPr lvl="0" marL="609600" indent="-609600">
              <a:buClr>
                <a:schemeClr val="accent2"/>
              </a:buClr>
              <a:buFont typeface="Wingdings"/>
              <a:buAutoNum type="arabicPeriod"/>
            </a:pPr>
            <a:r>
              <a:rPr sz="2000"/>
              <a:t>Describe the purpose of a CGI Application.</a:t>
            </a:r>
          </a:p>
          <a:p>
            <a:pPr lvl="0" marL="609600" indent="-609600">
              <a:buClr>
                <a:schemeClr val="accent2"/>
              </a:buClr>
              <a:buFont typeface="Wingdings"/>
              <a:buAutoNum type="arabicPeriod"/>
            </a:pPr>
            <a:r>
              <a:rPr sz="2000"/>
              <a:t>Specify an action for the FORM.</a:t>
            </a:r>
          </a:p>
          <a:p>
            <a:pPr lvl="0" marL="609600" indent="-609600">
              <a:buClr>
                <a:schemeClr val="accent2"/>
              </a:buClr>
              <a:buFont typeface="Wingdings"/>
              <a:buChar char="§"/>
            </a:pPr>
            <a:r>
              <a:rPr sz="2000"/>
              <a:t>Forms work in all browsers.</a:t>
            </a:r>
          </a:p>
          <a:p>
            <a:pPr lvl="0" marL="609600" indent="-609600">
              <a:buClr>
                <a:schemeClr val="accent2"/>
              </a:buClr>
              <a:buFont typeface="Wingdings"/>
              <a:buChar char="§"/>
            </a:pPr>
            <a:r>
              <a:rPr sz="2000"/>
              <a:t>Forms are Platform Independent.</a:t>
            </a:r>
          </a:p>
        </p:txBody>
      </p:sp>
    </p:spTree>
  </p:cSld>
</p:sld>
</file>

<file path=ppt/slides/slide67.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sp>
        <p:nvSpPr>
          <p:cNvPr id="3" name=""/>
          <p:cNvSpPr txBox="1"/>
          <p:nvPr>
            <p:ph type="title"/>
          </p:nvPr>
        </p:nvSpPr>
        <p:spPr>
          <a:xfrm>
            <a:off x="606425" y="274638"/>
            <a:ext cx="7931151" cy="685800"/>
          </a:xfrm>
          <a:prstGeom prst="rect"/>
          <a:solidFill>
            <a:schemeClr val="tx2"/>
          </a:solidFill>
        </p:spPr>
        <p:txBody>
          <a:bodyPr>
            <a:normAutofit fontScale="90000"/>
          </a:bodyPr>
          <a:lstStyle>
            <a:lvl1pPr lvl="0">
              <a:defRPr/>
            </a:lvl1pPr>
          </a:lstStyle>
          <a:p>
            <a:pPr lvl="0"/>
            <a:r>
              <a:rPr sz="6600" b="1">
                <a:solidFill>
                  <a:srgbClr val="FFFF00"/>
                </a:solidFill>
                <a:latin typeface="Perpetua Titling MT"/>
              </a:rPr>
              <a:t>Forms</a:t>
            </a:r>
          </a:p>
        </p:txBody>
      </p:sp>
      <p:sp>
        <p:nvSpPr>
          <p:cNvPr id="4" name=""/>
          <p:cNvSpPr txBox="1"/>
          <p:nvPr>
            <p:ph type="body" idx="1"/>
          </p:nvPr>
        </p:nvSpPr>
        <p:spPr>
          <a:xfrm>
            <a:off x="228600" y="1371600"/>
            <a:ext cx="8686800" cy="5029200"/>
          </a:xfrm>
          <a:prstGeom prst="rect"/>
          <a:solidFill>
            <a:schemeClr val="accent1"/>
          </a:solidFill>
        </p:spPr>
        <p:txBody>
          <a:bodyPr/>
          <a:lstStyle>
            <a:lvl1pPr lvl="0">
              <a:defRPr/>
            </a:lvl1pPr>
          </a:lstStyle>
          <a:p>
            <a:pPr lvl="0">
              <a:buClr>
                <a:schemeClr val="accent2"/>
              </a:buClr>
              <a:buFont typeface="Wingdings"/>
              <a:buChar char="§"/>
            </a:pPr>
            <a:r>
              <a:rPr sz="2000"/>
              <a:t>To insert a form we use the &lt;FORM&gt;&lt;/FORM&gt; tags. The rest of the form elements must be inserted in between the form tags.</a:t>
            </a:r>
          </a:p>
          <a:p>
            <a:pPr lvl="0">
              <a:buNone/>
            </a:pPr>
            <a:r>
              <a:rPr sz="2000"/>
              <a:t>&lt;HTML&gt; &lt;HEAD&gt;</a:t>
            </a:r>
          </a:p>
          <a:p>
            <a:pPr lvl="0">
              <a:buNone/>
            </a:pPr>
            <a:r>
              <a:rPr sz="2000"/>
              <a:t>&lt;TITLE&gt; Sample Form&lt;/TITLE&gt;</a:t>
            </a:r>
          </a:p>
          <a:p>
            <a:pPr lvl="0">
              <a:buNone/>
            </a:pPr>
            <a:r>
              <a:rPr sz="2000"/>
              <a:t>&lt;/HEAD&gt;</a:t>
            </a:r>
          </a:p>
          <a:p>
            <a:pPr lvl="0">
              <a:buNone/>
            </a:pPr>
            <a:r>
              <a:rPr sz="2000"/>
              <a:t>&lt;BODY BGCOLOR=“FFFFFF”&gt;</a:t>
            </a:r>
          </a:p>
          <a:p>
            <a:pPr lvl="0">
              <a:buNone/>
            </a:pPr>
            <a:r>
              <a:rPr sz="2000"/>
              <a:t>&lt;</a:t>
            </a:r>
            <a:r>
              <a:rPr sz="2000">
                <a:solidFill>
                  <a:srgbClr val="FF0000"/>
                </a:solidFill>
              </a:rPr>
              <a:t>FORM</a:t>
            </a:r>
            <a:r>
              <a:rPr sz="2000"/>
              <a:t> ACTION = </a:t>
            </a:r>
            <a:r>
              <a:rPr sz="2000">
                <a:hlinkClick r:id="rId1"/>
              </a:rPr>
              <a:t>http://www.xnu.com/formtest.asp</a:t>
            </a:r>
            <a:r>
              <a:rPr sz="2000"/>
              <a:t>&gt;</a:t>
            </a:r>
          </a:p>
          <a:p>
            <a:pPr lvl="0">
              <a:buNone/>
            </a:pPr>
            <a:r>
              <a:rPr sz="2000"/>
              <a:t>&lt;P&gt; First Name: </a:t>
            </a:r>
            <a:r>
              <a:rPr sz="2000">
                <a:solidFill>
                  <a:srgbClr val="FF0000"/>
                </a:solidFill>
              </a:rPr>
              <a:t>&lt;INPUT TYPE=“TEXT” NAME=“fname” MAXLENGTH=“50”&gt;</a:t>
            </a:r>
            <a:r>
              <a:rPr sz="2000"/>
              <a:t> &lt;/P&gt;</a:t>
            </a:r>
          </a:p>
          <a:p>
            <a:pPr lvl="0">
              <a:buNone/>
            </a:pPr>
            <a:r>
              <a:rPr sz="2000"/>
              <a:t>&lt;P&gt; </a:t>
            </a:r>
            <a:r>
              <a:rPr sz="2000">
                <a:solidFill>
                  <a:srgbClr val="FF0000"/>
                </a:solidFill>
              </a:rPr>
              <a:t>&lt;INPUT TYPE=“SUBMIT” NAME=“fsubmit1” VALUE=“Send Info”&gt;</a:t>
            </a:r>
            <a:r>
              <a:rPr sz="2000"/>
              <a:t> &lt;/P&gt;</a:t>
            </a:r>
          </a:p>
          <a:p>
            <a:pPr lvl="0">
              <a:buNone/>
            </a:pPr>
            <a:r>
              <a:rPr sz="2000"/>
              <a:t>&lt;/</a:t>
            </a:r>
            <a:r>
              <a:rPr sz="2000">
                <a:solidFill>
                  <a:srgbClr val="FF0000"/>
                </a:solidFill>
              </a:rPr>
              <a:t>FORM</a:t>
            </a:r>
            <a:r>
              <a:rPr sz="2000"/>
              <a:t>&gt;</a:t>
            </a:r>
          </a:p>
          <a:p>
            <a:pPr lvl="0">
              <a:buNone/>
            </a:pPr>
            <a:r>
              <a:rPr sz="2000"/>
              <a:t>&lt;/BODY&gt; &lt;/HTML&gt;</a:t>
            </a:r>
          </a:p>
        </p:txBody>
      </p:sp>
    </p:spTree>
  </p:cSld>
</p:sld>
</file>

<file path=ppt/slides/slide68.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sp>
        <p:nvSpPr>
          <p:cNvPr id="3" name=""/>
          <p:cNvSpPr txBox="1"/>
          <p:nvPr>
            <p:ph type="title"/>
          </p:nvPr>
        </p:nvSpPr>
        <p:spPr>
          <a:xfrm>
            <a:off x="457200" y="274638"/>
            <a:ext cx="8229600" cy="762000"/>
          </a:xfrm>
          <a:prstGeom prst="rect"/>
          <a:solidFill>
            <a:schemeClr val="tx2"/>
          </a:solidFill>
          <a:ln>
            <a:noFill/>
          </a:ln>
        </p:spPr>
        <p:txBody>
          <a:bodyPr/>
          <a:lstStyle>
            <a:lvl1pPr lvl="0">
              <a:defRPr/>
            </a:lvl1pPr>
          </a:lstStyle>
          <a:p>
            <a:pPr lvl="0"/>
            <a:r>
              <a:rPr>
                <a:solidFill>
                  <a:srgbClr val="FFFF00"/>
                </a:solidFill>
              </a:rPr>
              <a:t>&lt;FORM&gt; element attributes</a:t>
            </a:r>
          </a:p>
        </p:txBody>
      </p:sp>
      <p:sp>
        <p:nvSpPr>
          <p:cNvPr id="4" name=""/>
          <p:cNvSpPr txBox="1"/>
          <p:nvPr>
            <p:ph type="body" idx="1"/>
          </p:nvPr>
        </p:nvSpPr>
        <p:spPr>
          <a:xfrm>
            <a:off x="838200" y="1371600"/>
            <a:ext cx="7848600" cy="5029200"/>
          </a:xfrm>
          <a:prstGeom prst="rect"/>
          <a:solidFill>
            <a:schemeClr val="accent1"/>
          </a:solidFill>
        </p:spPr>
        <p:txBody>
          <a:bodyPr/>
          <a:lstStyle>
            <a:lvl1pPr lvl="0">
              <a:defRPr/>
            </a:lvl1pPr>
          </a:lstStyle>
          <a:p>
            <a:pPr lvl="0">
              <a:lnSpc>
                <a:spcPct val="80000"/>
              </a:lnSpc>
              <a:buClr>
                <a:schemeClr val="accent2"/>
              </a:buClr>
              <a:buFont typeface="Wingdings"/>
              <a:buChar char="§"/>
            </a:pPr>
            <a:r>
              <a:rPr sz="2800" b="1">
                <a:solidFill>
                  <a:srgbClr val="FF0000"/>
                </a:solidFill>
              </a:rPr>
              <a:t>ACTION</a:t>
            </a:r>
            <a:r>
              <a:rPr sz="2800" b="1"/>
              <a:t>:</a:t>
            </a:r>
            <a:r>
              <a:rPr sz="2800"/>
              <a:t> is the</a:t>
            </a:r>
            <a:r>
              <a:rPr sz="2800" b="1">
                <a:solidFill>
                  <a:srgbClr val="0000FF"/>
                </a:solidFill>
              </a:rPr>
              <a:t> URL</a:t>
            </a:r>
            <a:r>
              <a:rPr sz="2800"/>
              <a:t> of the </a:t>
            </a:r>
            <a:r>
              <a:rPr sz="2800" b="1">
                <a:solidFill>
                  <a:srgbClr val="0000FF"/>
                </a:solidFill>
              </a:rPr>
              <a:t>CGI</a:t>
            </a:r>
            <a:r>
              <a:rPr sz="2800"/>
              <a:t> (Common Gateway Interface) program that is going to accept the data from the form, process it, and send a response back to the browser.</a:t>
            </a:r>
          </a:p>
          <a:p>
            <a:pPr lvl="0">
              <a:lnSpc>
                <a:spcPct val="80000"/>
              </a:lnSpc>
              <a:buClr>
                <a:schemeClr val="accent2"/>
              </a:buClr>
              <a:buFont typeface="Wingdings"/>
              <a:buChar char="§"/>
            </a:pPr>
            <a:r>
              <a:rPr sz="2800" b="1">
                <a:solidFill>
                  <a:srgbClr val="FF0000"/>
                </a:solidFill>
              </a:rPr>
              <a:t>METHOD</a:t>
            </a:r>
            <a:r>
              <a:rPr sz="2800" b="1"/>
              <a:t>:</a:t>
            </a:r>
            <a:r>
              <a:rPr sz="2800"/>
              <a:t> </a:t>
            </a:r>
            <a:r>
              <a:rPr sz="2800" b="1">
                <a:solidFill>
                  <a:srgbClr val="0000FF"/>
                </a:solidFill>
              </a:rPr>
              <a:t>GET</a:t>
            </a:r>
            <a:r>
              <a:rPr sz="2800"/>
              <a:t> (default) or </a:t>
            </a:r>
            <a:r>
              <a:rPr sz="2800" b="1">
                <a:solidFill>
                  <a:srgbClr val="0000FF"/>
                </a:solidFill>
              </a:rPr>
              <a:t>POST</a:t>
            </a:r>
            <a:r>
              <a:rPr sz="2800"/>
              <a:t> specifies which </a:t>
            </a:r>
            <a:r>
              <a:rPr sz="2800" b="1">
                <a:solidFill>
                  <a:srgbClr val="0000FF"/>
                </a:solidFill>
              </a:rPr>
              <a:t>HTTP</a:t>
            </a:r>
            <a:r>
              <a:rPr sz="2800"/>
              <a:t> method will be used to send the form’s contents to the web server. The CGI application should be written to accept the data from either method.</a:t>
            </a:r>
          </a:p>
          <a:p>
            <a:pPr lvl="0">
              <a:lnSpc>
                <a:spcPct val="80000"/>
              </a:lnSpc>
              <a:buClr>
                <a:schemeClr val="accent2"/>
              </a:buClr>
              <a:buFont typeface="Wingdings"/>
              <a:buChar char="§"/>
            </a:pPr>
            <a:r>
              <a:rPr sz="2800" b="1">
                <a:solidFill>
                  <a:srgbClr val="FF0000"/>
                </a:solidFill>
              </a:rPr>
              <a:t>NAME</a:t>
            </a:r>
            <a:r>
              <a:rPr sz="2800" b="1"/>
              <a:t>:</a:t>
            </a:r>
            <a:r>
              <a:rPr sz="2800"/>
              <a:t> is a form name used by</a:t>
            </a:r>
            <a:r>
              <a:rPr sz="2800">
                <a:solidFill>
                  <a:srgbClr val="0000FF"/>
                </a:solidFill>
              </a:rPr>
              <a:t> VBScript</a:t>
            </a:r>
            <a:r>
              <a:rPr sz="2800"/>
              <a:t>  or </a:t>
            </a:r>
          </a:p>
          <a:p>
            <a:pPr lvl="0">
              <a:lnSpc>
                <a:spcPct val="80000"/>
              </a:lnSpc>
              <a:buNone/>
            </a:pPr>
            <a:r>
              <a:rPr sz="2800">
                <a:solidFill>
                  <a:srgbClr val="0000FF"/>
                </a:solidFill>
              </a:rPr>
              <a:t>    JavaScripts.</a:t>
            </a:r>
          </a:p>
          <a:p>
            <a:pPr lvl="0">
              <a:lnSpc>
                <a:spcPct val="80000"/>
              </a:lnSpc>
              <a:buClr>
                <a:schemeClr val="accent2"/>
              </a:buClr>
              <a:buFont typeface="Wingdings"/>
              <a:buChar char="§"/>
            </a:pPr>
            <a:r>
              <a:rPr sz="2800" b="1">
                <a:solidFill>
                  <a:srgbClr val="FF0000"/>
                </a:solidFill>
              </a:rPr>
              <a:t>TARGET</a:t>
            </a:r>
            <a:r>
              <a:rPr sz="2800" b="1"/>
              <a:t>:</a:t>
            </a:r>
            <a:r>
              <a:rPr sz="2800"/>
              <a:t> is the target frame where the response page will show up.</a:t>
            </a:r>
          </a:p>
        </p:txBody>
      </p:sp>
    </p:spTree>
  </p:cSld>
</p:sld>
</file>

<file path=ppt/slides/slide69.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sp>
        <p:nvSpPr>
          <p:cNvPr id="3" name=""/>
          <p:cNvSpPr txBox="1"/>
          <p:nvPr>
            <p:ph type="title"/>
          </p:nvPr>
        </p:nvSpPr>
        <p:spPr>
          <a:xfrm>
            <a:off x="457200" y="152400"/>
            <a:ext cx="8229600" cy="914400"/>
          </a:xfrm>
          <a:prstGeom prst="rect"/>
          <a:solidFill>
            <a:schemeClr val="tx2"/>
          </a:solidFill>
        </p:spPr>
        <p:txBody>
          <a:bodyPr/>
          <a:lstStyle>
            <a:lvl1pPr lvl="0">
              <a:defRPr/>
            </a:lvl1pPr>
          </a:lstStyle>
          <a:p>
            <a:pPr lvl="0"/>
            <a:r>
              <a:rPr>
                <a:solidFill>
                  <a:srgbClr val="FFFF00"/>
                </a:solidFill>
              </a:rPr>
              <a:t>Form Elements</a:t>
            </a:r>
          </a:p>
        </p:txBody>
      </p:sp>
      <p:sp>
        <p:nvSpPr>
          <p:cNvPr id="4" name=""/>
          <p:cNvSpPr txBox="1"/>
          <p:nvPr>
            <p:ph type="body" idx="1"/>
          </p:nvPr>
        </p:nvSpPr>
        <p:spPr>
          <a:xfrm>
            <a:off x="457200" y="1447800"/>
            <a:ext cx="8229600" cy="4594225"/>
          </a:xfrm>
          <a:prstGeom prst="rect"/>
          <a:solidFill>
            <a:schemeClr val="accent1"/>
          </a:solidFill>
        </p:spPr>
        <p:txBody>
          <a:bodyPr/>
          <a:lstStyle>
            <a:lvl1pPr lvl="0">
              <a:defRPr/>
            </a:lvl1pPr>
          </a:lstStyle>
          <a:p>
            <a:pPr lvl="0">
              <a:buClr>
                <a:schemeClr val="accent2"/>
              </a:buClr>
              <a:buFont typeface="Wingdings"/>
              <a:buChar char="§"/>
            </a:pPr>
            <a:r>
              <a:rPr b="1"/>
              <a:t>Form elements have properties: </a:t>
            </a:r>
            <a:r>
              <a:rPr b="1">
                <a:solidFill>
                  <a:srgbClr val="FF0000"/>
                </a:solidFill>
              </a:rPr>
              <a:t>Text</a:t>
            </a:r>
            <a:r>
              <a:rPr b="1"/>
              <a:t> boxes, </a:t>
            </a:r>
            <a:r>
              <a:rPr b="1">
                <a:solidFill>
                  <a:srgbClr val="FF0000"/>
                </a:solidFill>
              </a:rPr>
              <a:t>Password</a:t>
            </a:r>
            <a:r>
              <a:rPr b="1"/>
              <a:t> boxes, </a:t>
            </a:r>
            <a:r>
              <a:rPr b="1">
                <a:solidFill>
                  <a:srgbClr val="FF0000"/>
                </a:solidFill>
              </a:rPr>
              <a:t>Checkboxes</a:t>
            </a:r>
            <a:r>
              <a:rPr b="1"/>
              <a:t>, Option(</a:t>
            </a:r>
            <a:r>
              <a:rPr b="1">
                <a:solidFill>
                  <a:srgbClr val="FF0000"/>
                </a:solidFill>
              </a:rPr>
              <a:t>Radio</a:t>
            </a:r>
            <a:r>
              <a:rPr b="1"/>
              <a:t>) buttons, </a:t>
            </a:r>
            <a:r>
              <a:rPr b="1">
                <a:solidFill>
                  <a:srgbClr val="FF0000"/>
                </a:solidFill>
              </a:rPr>
              <a:t>Submit</a:t>
            </a:r>
            <a:r>
              <a:rPr b="1"/>
              <a:t>, </a:t>
            </a:r>
            <a:r>
              <a:rPr b="1">
                <a:solidFill>
                  <a:srgbClr val="FF0000"/>
                </a:solidFill>
              </a:rPr>
              <a:t>Reset</a:t>
            </a:r>
            <a:r>
              <a:rPr b="1"/>
              <a:t>, </a:t>
            </a:r>
            <a:r>
              <a:rPr b="1">
                <a:solidFill>
                  <a:srgbClr val="FF0000"/>
                </a:solidFill>
              </a:rPr>
              <a:t>File</a:t>
            </a:r>
            <a:r>
              <a:rPr b="1"/>
              <a:t>, </a:t>
            </a:r>
            <a:r>
              <a:rPr b="1">
                <a:solidFill>
                  <a:srgbClr val="FF0000"/>
                </a:solidFill>
              </a:rPr>
              <a:t>Hidden</a:t>
            </a:r>
            <a:r>
              <a:rPr b="1"/>
              <a:t> and </a:t>
            </a:r>
            <a:r>
              <a:rPr b="1">
                <a:solidFill>
                  <a:srgbClr val="FF0000"/>
                </a:solidFill>
              </a:rPr>
              <a:t>Image</a:t>
            </a:r>
            <a:r>
              <a:rPr b="1"/>
              <a:t>.</a:t>
            </a:r>
          </a:p>
          <a:p>
            <a:pPr lvl="0">
              <a:buClr>
                <a:schemeClr val="accent2"/>
              </a:buClr>
              <a:buFont typeface="Wingdings"/>
              <a:buChar char="§"/>
            </a:pPr>
            <a:r>
              <a:rPr b="1"/>
              <a:t>The properties are specified in the TYPE Attribute of the HTML element </a:t>
            </a:r>
            <a:r>
              <a:rPr b="1">
                <a:solidFill>
                  <a:srgbClr val="FF0000"/>
                </a:solidFill>
              </a:rPr>
              <a:t>&lt;INPUT&gt;&lt;/INPUT&gt;.</a:t>
            </a:r>
          </a:p>
        </p:txBody>
      </p:sp>
    </p:spTree>
  </p:cSld>
</p:sld>
</file>

<file path=ppt/slides/slide7.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sp>
        <p:nvSpPr>
          <p:cNvPr id="3" name=""/>
          <p:cNvSpPr/>
          <p:nvPr/>
        </p:nvSpPr>
        <p:spPr>
          <a:xfrm>
            <a:off x="3124200" y="6229350"/>
            <a:ext cx="2895600" cy="457200"/>
          </a:xfrm>
          <a:prstGeom prst="rect">
            <a:avLst/>
          </a:prstGeom>
          <a:noFill/>
          <a:ln>
            <a:noFill/>
          </a:ln>
        </p:spPr>
        <p:txBody>
          <a:bodyPr wrap="none" anchor="ctr"/>
          <a:lstStyle>
            <a:lvl1pPr lvl="0">
              <a:defRPr/>
            </a:lvl1pPr>
          </a:lstStyle>
          <a:p/>
        </p:txBody>
      </p:sp>
      <p:sp>
        <p:nvSpPr>
          <p:cNvPr id="4" name=""/>
          <p:cNvSpPr txBox="1"/>
          <p:nvPr>
            <p:ph type="body" idx="1"/>
          </p:nvPr>
        </p:nvSpPr>
        <p:spPr>
          <a:xfrm>
            <a:off x="228600" y="2133600"/>
            <a:ext cx="3962400" cy="4495800"/>
          </a:xfrm>
          <a:prstGeom prst="rect"/>
          <a:solidFill>
            <a:schemeClr val="accent3">
              <a:lumMod val="75000"/>
              <a:alpha val="45000"/>
            </a:schemeClr>
          </a:solidFill>
        </p:spPr>
        <p:txBody>
          <a:bodyPr>
            <a:normAutofit fontScale="92000" lnSpcReduction="20000"/>
          </a:bodyPr>
          <a:lstStyle>
            <a:lvl1pPr lvl="0">
              <a:defRPr/>
            </a:lvl1pPr>
          </a:lstStyle>
          <a:p>
            <a:pPr lvl="0">
              <a:buNone/>
            </a:pPr>
            <a:r>
              <a:rPr sz="3600"/>
              <a:t> </a:t>
            </a:r>
            <a:r>
              <a:rPr sz="2400"/>
              <a:t>&lt;</a:t>
            </a:r>
            <a:r>
              <a:rPr sz="2400" b="1">
                <a:solidFill>
                  <a:srgbClr val="006600"/>
                </a:solidFill>
              </a:rPr>
              <a:t>html</a:t>
            </a:r>
            <a:r>
              <a:rPr sz="2400"/>
              <a:t>&gt;</a:t>
            </a:r>
          </a:p>
          <a:p>
            <a:pPr lvl="0">
              <a:buNone/>
            </a:pPr>
            <a:r>
              <a:rPr sz="2400"/>
              <a:t>		&lt;</a:t>
            </a:r>
            <a:r>
              <a:rPr sz="2400" b="1">
                <a:solidFill>
                  <a:srgbClr val="0000FF"/>
                </a:solidFill>
              </a:rPr>
              <a:t>head</a:t>
            </a:r>
            <a:r>
              <a:rPr sz="2400"/>
              <a:t>&gt;</a:t>
            </a:r>
          </a:p>
          <a:p>
            <a:pPr lvl="0">
              <a:buNone/>
            </a:pPr>
            <a:r>
              <a:rPr sz="2400"/>
              <a:t>			&lt;</a:t>
            </a:r>
            <a:r>
              <a:rPr sz="2400" b="1">
                <a:solidFill>
                  <a:srgbClr val="7030A0"/>
                </a:solidFill>
              </a:rPr>
              <a:t>title</a:t>
            </a:r>
            <a:r>
              <a:rPr sz="2400"/>
              <a:t>&gt;  Text  &lt;</a:t>
            </a:r>
            <a:r>
              <a:rPr sz="2400" b="1">
                <a:solidFill>
                  <a:srgbClr val="7030A0"/>
                </a:solidFill>
              </a:rPr>
              <a:t>/title</a:t>
            </a:r>
            <a:r>
              <a:rPr sz="2400"/>
              <a:t>&gt;</a:t>
            </a:r>
          </a:p>
          <a:p>
            <a:pPr lvl="0">
              <a:buNone/>
            </a:pPr>
            <a:r>
              <a:rPr sz="2400"/>
              <a:t>		&lt;</a:t>
            </a:r>
            <a:r>
              <a:rPr sz="2400" b="1">
                <a:solidFill>
                  <a:srgbClr val="0000CC"/>
                </a:solidFill>
              </a:rPr>
              <a:t>/head</a:t>
            </a:r>
            <a:r>
              <a:rPr sz="2400"/>
              <a:t>&gt;</a:t>
            </a:r>
          </a:p>
          <a:p>
            <a:pPr lvl="0">
              <a:buNone/>
            </a:pPr>
            <a:r>
              <a:rPr sz="2400"/>
              <a:t>&lt;</a:t>
            </a:r>
            <a:r>
              <a:rPr sz="2400" b="1">
                <a:solidFill>
                  <a:schemeClr val="accent2">
                    <a:lumMod val="75000"/>
                  </a:schemeClr>
                </a:solidFill>
              </a:rPr>
              <a:t>body</a:t>
            </a:r>
            <a:r>
              <a:rPr sz="2400"/>
              <a:t>&gt;</a:t>
            </a:r>
          </a:p>
          <a:p>
            <a:pPr lvl="0">
              <a:buNone/>
            </a:pPr>
            <a:r>
              <a:rPr sz="2400"/>
              <a:t>		&lt;p align =“center”&gt; World wide web&lt;/P&gt; &lt;p&gt; The world wide web is an Internet service, based on a common set of protocols.&lt;/P&gt;</a:t>
            </a:r>
          </a:p>
          <a:p>
            <a:pPr lvl="0">
              <a:buNone/>
            </a:pPr>
            <a:r>
              <a:rPr sz="2400"/>
              <a:t>&lt;</a:t>
            </a:r>
            <a:r>
              <a:rPr sz="2400" b="1">
                <a:solidFill>
                  <a:schemeClr val="accent2">
                    <a:lumMod val="75000"/>
                  </a:schemeClr>
                </a:solidFill>
              </a:rPr>
              <a:t>/body</a:t>
            </a:r>
            <a:r>
              <a:rPr sz="2400"/>
              <a:t>&gt;</a:t>
            </a:r>
          </a:p>
          <a:p>
            <a:pPr lvl="0">
              <a:buNone/>
            </a:pPr>
            <a:r>
              <a:rPr sz="2400"/>
              <a:t>&lt;</a:t>
            </a:r>
            <a:r>
              <a:rPr sz="2400" b="1">
                <a:solidFill>
                  <a:srgbClr val="006600"/>
                </a:solidFill>
              </a:rPr>
              <a:t>/html</a:t>
            </a:r>
            <a:r>
              <a:rPr sz="2400"/>
              <a:t>&gt;</a:t>
            </a:r>
          </a:p>
        </p:txBody>
      </p:sp>
      <p:sp>
        <p:nvSpPr>
          <p:cNvPr id="5" name=""/>
          <p:cNvSpPr txBox="1"/>
          <p:nvPr/>
        </p:nvSpPr>
        <p:spPr>
          <a:xfrm>
            <a:off x="609600" y="381000"/>
            <a:ext cx="7924800" cy="707886"/>
          </a:xfrm>
          <a:prstGeom prst="rect"/>
          <a:solidFill>
            <a:schemeClr val="accent4">
              <a:lumMod val="60000"/>
              <a:lumOff val="40000"/>
              <a:alpha val="76000"/>
            </a:schemeClr>
          </a:solidFill>
        </p:spPr>
        <p:txBody>
          <a:bodyPr wrap="square"/>
          <a:lstStyle>
            <a:lvl1pPr lvl="0">
              <a:defRPr/>
            </a:lvl1pPr>
          </a:lstStyle>
          <a:p>
            <a:pPr lvl="0" algn="ctr"/>
            <a:r>
              <a:rPr sz="4000" b="1">
                <a:solidFill>
                  <a:srgbClr val="003300"/>
                </a:solidFill>
              </a:rPr>
              <a:t>Creating Paragraph</a:t>
            </a:r>
          </a:p>
        </p:txBody>
      </p:sp>
      <p:sp>
        <p:nvSpPr>
          <p:cNvPr id="6" name=""/>
          <p:cNvSpPr txBox="1"/>
          <p:nvPr/>
        </p:nvSpPr>
        <p:spPr>
          <a:xfrm>
            <a:off x="4495800" y="2438400"/>
            <a:ext cx="4648200" cy="2133600"/>
          </a:xfrm>
          <a:prstGeom prst="rect"/>
          <a:solidFill>
            <a:schemeClr val="accent3">
              <a:lumMod val="75000"/>
              <a:alpha val="45000"/>
            </a:schemeClr>
          </a:solidFill>
        </p:spPr>
        <p:txBody>
          <a:bodyPr lIns="91440" tIns="45720" rIns="91440" bIns="45720"/>
          <a:lstStyle>
            <a:lvl1pPr lvl="0">
              <a:defRPr/>
            </a:lvl1pPr>
          </a:lstStyle>
          <a:p>
            <a:pPr lvl="0" algn="ctr" marL="342900" indent="-342900">
              <a:lnSpc>
                <a:spcPct val="100000"/>
              </a:lnSpc>
              <a:spcBef>
                <a:spcPct val="20000"/>
              </a:spcBef>
              <a:buNone/>
            </a:pPr>
            <a:r>
              <a:rPr sz="3600" b="0" i="0" u="none" strike="noStrike" baseline="0">
                <a:solidFill>
                  <a:schemeClr val="tx1"/>
                </a:solidFill>
                <a:latin typeface="Calibri"/>
              </a:rPr>
              <a:t> </a:t>
            </a:r>
            <a:r>
              <a:rPr sz="2400" b="0" i="0" u="none" strike="noStrike" baseline="0">
                <a:solidFill>
                  <a:schemeClr val="tx1"/>
                </a:solidFill>
                <a:latin typeface="Calibri"/>
              </a:rPr>
              <a:t>World wide web</a:t>
            </a:r>
          </a:p>
          <a:p>
            <a:pPr lvl="0" algn="l" marL="342900" indent="-342900">
              <a:lnSpc>
                <a:spcPct val="100000"/>
              </a:lnSpc>
              <a:spcBef>
                <a:spcPct val="20000"/>
              </a:spcBef>
              <a:buNone/>
            </a:pPr>
            <a:r>
              <a:rPr sz="2400" b="0" i="0" u="none" strike="noStrike" baseline="0">
                <a:solidFill>
                  <a:schemeClr val="tx1"/>
                </a:solidFill>
                <a:latin typeface="Calibri"/>
              </a:rPr>
              <a:t>	The world wide web is an Internet service, based on a common set of protocols.</a:t>
            </a:r>
          </a:p>
        </p:txBody>
      </p:sp>
      <p:sp>
        <p:nvSpPr>
          <p:cNvPr id="7" name=""/>
          <p:cNvSpPr txBox="1"/>
          <p:nvPr/>
        </p:nvSpPr>
        <p:spPr>
          <a:xfrm>
            <a:off x="304800" y="1600200"/>
            <a:ext cx="1905000" cy="400110"/>
          </a:xfrm>
          <a:prstGeom prst="rect"/>
          <a:noFill/>
        </p:spPr>
        <p:txBody>
          <a:bodyPr wrap="square"/>
          <a:lstStyle>
            <a:lvl1pPr lvl="0">
              <a:defRPr/>
            </a:lvl1pPr>
          </a:lstStyle>
          <a:p>
            <a:pPr lvl="0"/>
            <a:r>
              <a:rPr sz="2000" b="1">
                <a:solidFill>
                  <a:srgbClr val="0000CC"/>
                </a:solidFill>
              </a:rPr>
              <a:t>Html  Page</a:t>
            </a:r>
          </a:p>
        </p:txBody>
      </p:sp>
      <p:sp>
        <p:nvSpPr>
          <p:cNvPr id="8" name=""/>
          <p:cNvSpPr txBox="1"/>
          <p:nvPr/>
        </p:nvSpPr>
        <p:spPr>
          <a:xfrm>
            <a:off x="4953000" y="1752600"/>
            <a:ext cx="1905000" cy="400110"/>
          </a:xfrm>
          <a:prstGeom prst="rect"/>
          <a:noFill/>
        </p:spPr>
        <p:txBody>
          <a:bodyPr wrap="square"/>
          <a:lstStyle>
            <a:lvl1pPr lvl="0">
              <a:defRPr/>
            </a:lvl1pPr>
          </a:lstStyle>
          <a:p>
            <a:pPr lvl="0"/>
            <a:r>
              <a:rPr sz="2000" b="1">
                <a:solidFill>
                  <a:srgbClr val="0000CC"/>
                </a:solidFill>
              </a:rPr>
              <a:t>Output</a:t>
            </a:r>
            <a:r>
              <a:rPr/>
              <a:t> </a:t>
            </a:r>
          </a:p>
        </p:txBody>
      </p:sp>
    </p:spTree>
  </p:cSld>
</p:sld>
</file>

<file path=ppt/slides/slide70.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grpSp>
        <p:nvGrpSpPr>
          <p:cNvPr id="3" name=""/>
          <p:cNvGrpSpPr/>
          <p:nvPr/>
        </p:nvGrpSpPr>
        <p:grpSpPr>
          <a:xfrm>
            <a:off x="381000" y="80963"/>
            <a:ext cx="8382000" cy="6696076"/>
            <a:chOff x="240" y="51"/>
            <a:chExt cx="5280" cy="4218"/>
          </a:xfrm>
        </p:grpSpPr>
        <p:grpSp>
          <p:nvGrpSpPr>
            <p:cNvPr id="4" name=""/>
            <p:cNvGrpSpPr/>
            <p:nvPr/>
          </p:nvGrpSpPr>
          <p:grpSpPr>
            <a:xfrm>
              <a:off x="240" y="51"/>
              <a:ext cx="5280" cy="4218"/>
              <a:chOff x="240" y="51"/>
              <a:chExt cx="5280" cy="4218"/>
            </a:xfrm>
          </p:grpSpPr>
          <p:pic>
            <p:nvPicPr>
              <p:cNvPr id="5" name=""/>
              <p:cNvPicPr/>
              <p:nvPr/>
            </p:nvPicPr>
            <p:blipFill>
              <a:blip r:embed="rId1"/>
              <a:srcRect/>
              <a:stretch>
                <a:fillRect/>
              </a:stretch>
            </p:blipFill>
            <p:spPr>
              <a:xfrm>
                <a:off x="240" y="51"/>
                <a:ext cx="5280" cy="4218"/>
              </a:xfrm>
              <a:prstGeom prst="rect"/>
              <a:noFill/>
            </p:spPr>
          </p:pic>
          <p:sp>
            <p:nvSpPr>
              <p:cNvPr id="6" name=""/>
              <p:cNvSpPr txBox="1"/>
              <p:nvPr/>
            </p:nvSpPr>
            <p:spPr>
              <a:xfrm>
                <a:off x="1338" y="222"/>
                <a:ext cx="1584" cy="237"/>
              </a:xfrm>
              <a:prstGeom prst="rect"/>
              <a:solidFill>
                <a:schemeClr val="bg1"/>
              </a:solidFill>
              <a:ln w="9525">
                <a:solidFill>
                  <a:schemeClr val="hlink"/>
                </a:solidFill>
              </a:ln>
            </p:spPr>
            <p:txBody>
              <a:bodyPr/>
              <a:lstStyle>
                <a:lvl1pPr lvl="0">
                  <a:defRPr/>
                </a:lvl1pPr>
              </a:lstStyle>
              <a:p>
                <a:pPr lvl="0">
                  <a:spcBef>
                    <a:spcPct val="50000"/>
                  </a:spcBef>
                </a:pPr>
                <a:r>
                  <a:rPr/>
                  <a:t>Sami Ali</a:t>
                </a:r>
              </a:p>
            </p:txBody>
          </p:sp>
        </p:grpSp>
        <p:sp>
          <p:nvSpPr>
            <p:cNvPr id="7" name=""/>
            <p:cNvSpPr txBox="1"/>
            <p:nvPr/>
          </p:nvSpPr>
          <p:spPr>
            <a:xfrm>
              <a:off x="1296" y="1158"/>
              <a:ext cx="1824" cy="192"/>
            </a:xfrm>
            <a:prstGeom prst="rect"/>
            <a:solidFill>
              <a:schemeClr val="bg1"/>
            </a:solidFill>
            <a:ln>
              <a:noFill/>
            </a:ln>
          </p:spPr>
          <p:txBody>
            <a:bodyPr/>
            <a:lstStyle>
              <a:lvl1pPr lvl="0">
                <a:defRPr/>
              </a:lvl1pPr>
            </a:lstStyle>
            <a:p>
              <a:pPr lvl="0">
                <a:spcBef>
                  <a:spcPct val="50000"/>
                </a:spcBef>
              </a:pPr>
              <a:r>
                <a:rPr sz="1400" b="1"/>
                <a:t>Al al-Bayt University</a:t>
              </a:r>
            </a:p>
          </p:txBody>
        </p:sp>
      </p:grpSp>
    </p:spTree>
  </p:cSld>
</p:sld>
</file>

<file path=ppt/slides/slide7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245225"/>
            <a:ext cx="2133600" cy="476250"/>
          </a:xfrm>
          <a:prstGeom prst="rect"/>
          <a:noFill/>
        </p:spPr>
        <p:txBody>
          <a:bodyPr/>
          <a:lstStyle>
            <a:lvl1pPr lvl="0">
              <a:defRPr/>
            </a:lvl1pPr>
          </a:lstStyle>
          <a:p>
            <a:fld id="{8B38DBA3-52F9-4AF4-A6A4-FA4D7DB2F99C}" type="slidenum">
              <a:t>&lt;#&gt;</a:t>
            </a:fld>
          </a:p>
        </p:txBody>
      </p:sp>
      <p:sp>
        <p:nvSpPr>
          <p:cNvPr id="3" name=""/>
          <p:cNvSpPr txBox="1"/>
          <p:nvPr>
            <p:ph type="title"/>
          </p:nvPr>
        </p:nvSpPr>
        <p:spPr>
          <a:xfrm>
            <a:off x="606425" y="274638"/>
            <a:ext cx="7931151" cy="914400"/>
          </a:xfrm>
          <a:prstGeom prst="rect"/>
          <a:solidFill>
            <a:schemeClr val="tx2"/>
          </a:solidFill>
        </p:spPr>
        <p:txBody>
          <a:bodyPr/>
          <a:lstStyle>
            <a:lvl1pPr lvl="0">
              <a:defRPr/>
            </a:lvl1pPr>
          </a:lstStyle>
          <a:p>
            <a:pPr lvl="0"/>
            <a:r>
              <a:rPr>
                <a:solidFill>
                  <a:srgbClr val="FFFF00"/>
                </a:solidFill>
              </a:rPr>
              <a:t>Form Elements</a:t>
            </a:r>
          </a:p>
        </p:txBody>
      </p:sp>
      <p:grpSp>
        <p:nvGrpSpPr>
          <p:cNvPr id="4" name=""/>
          <p:cNvGrpSpPr/>
          <p:nvPr/>
        </p:nvGrpSpPr>
        <p:grpSpPr>
          <a:xfrm>
            <a:off x="381000" y="1447800"/>
            <a:ext cx="8458200" cy="4495800"/>
            <a:chOff x="381000" y="1447800"/>
            <a:chExt cx="8458200" cy="4495800"/>
          </a:xfrm>
        </p:grpSpPr>
        <p:sp>
          <p:nvSpPr>
            <p:cNvPr id="5" name=""/>
            <p:cNvSpPr txBox="1"/>
            <p:nvPr/>
          </p:nvSpPr>
          <p:spPr>
            <a:xfrm>
              <a:off x="381000" y="1447800"/>
              <a:ext cx="8458200" cy="544513"/>
            </a:xfrm>
            <a:prstGeom prst="rect"/>
            <a:solidFill>
              <a:schemeClr val="accent1"/>
            </a:solidFill>
          </p:spPr>
          <p:txBody>
            <a:bodyPr anchor="t"/>
            <a:lstStyle>
              <a:lvl1pPr lvl="0">
                <a:defRPr/>
              </a:lvl1pPr>
            </a:lstStyle>
            <a:p>
              <a:pPr lvl="0" algn="ctr" marL="0" indent="0">
                <a:lnSpc>
                  <a:spcPct val="100000"/>
                </a:lnSpc>
                <a:spcBef>
                  <a:spcPct val="20000"/>
                </a:spcBef>
                <a:buNone/>
              </a:pPr>
              <a:r>
                <a:rPr sz="2800" b="1" i="0" u="none" strike="noStrike" baseline="0">
                  <a:solidFill>
                    <a:srgbClr val="0000FF"/>
                  </a:solidFill>
                  <a:latin typeface="Arial"/>
                </a:rPr>
                <a:t>&lt;INPUT&gt; Element’s Properties</a:t>
              </a:r>
            </a:p>
          </p:txBody>
        </p:sp>
        <p:sp>
          <p:nvSpPr>
            <p:cNvPr id="6" name=""/>
            <p:cNvSpPr/>
            <p:nvPr/>
          </p:nvSpPr>
          <p:spPr>
            <a:xfrm>
              <a:off x="381000" y="1447800"/>
              <a:ext cx="8458200" cy="0"/>
            </a:xfrm>
            <a:prstGeom prst="line"/>
            <a:noFill/>
            <a:ln w="12700">
              <a:solidFill>
                <a:schemeClr val="bg2"/>
              </a:solidFill>
              <a:headEnd type="none" w="sm" len="sm"/>
              <a:tailEnd type="none" w="sm" len="sm"/>
            </a:ln>
          </p:spPr>
        </p:sp>
        <p:sp>
          <p:nvSpPr>
            <p:cNvPr id="7" name=""/>
            <p:cNvSpPr/>
            <p:nvPr/>
          </p:nvSpPr>
          <p:spPr>
            <a:xfrm>
              <a:off x="8839200" y="1447800"/>
              <a:ext cx="0" cy="544513"/>
            </a:xfrm>
            <a:prstGeom prst="line"/>
            <a:noFill/>
            <a:ln w="12700">
              <a:solidFill>
                <a:schemeClr val="bg2"/>
              </a:solidFill>
              <a:headEnd type="none" w="sm" len="sm"/>
              <a:tailEnd type="none" w="sm" len="sm"/>
            </a:ln>
          </p:spPr>
        </p:sp>
        <p:sp>
          <p:nvSpPr>
            <p:cNvPr id="8" name=""/>
            <p:cNvSpPr/>
            <p:nvPr/>
          </p:nvSpPr>
          <p:spPr>
            <a:xfrm>
              <a:off x="381000" y="1992313"/>
              <a:ext cx="8458200" cy="0"/>
            </a:xfrm>
            <a:prstGeom prst="line"/>
            <a:noFill/>
            <a:ln w="12700">
              <a:solidFill>
                <a:schemeClr val="bg2"/>
              </a:solidFill>
              <a:headEnd type="none" w="sm" len="sm"/>
              <a:tailEnd type="none" w="sm" len="sm"/>
            </a:ln>
          </p:spPr>
        </p:sp>
        <p:sp>
          <p:nvSpPr>
            <p:cNvPr id="9" name=""/>
            <p:cNvSpPr/>
            <p:nvPr/>
          </p:nvSpPr>
          <p:spPr>
            <a:xfrm>
              <a:off x="381000" y="1447800"/>
              <a:ext cx="0" cy="544513"/>
            </a:xfrm>
            <a:prstGeom prst="line"/>
            <a:noFill/>
            <a:ln w="12700">
              <a:solidFill>
                <a:schemeClr val="bg2"/>
              </a:solidFill>
              <a:headEnd type="none" w="sm" len="sm"/>
              <a:tailEnd type="none" w="sm" len="sm"/>
            </a:ln>
          </p:spPr>
        </p:sp>
        <p:sp>
          <p:nvSpPr>
            <p:cNvPr id="10" name=""/>
            <p:cNvSpPr txBox="1"/>
            <p:nvPr/>
          </p:nvSpPr>
          <p:spPr>
            <a:xfrm>
              <a:off x="381000" y="1992313"/>
              <a:ext cx="8458200" cy="517525"/>
            </a:xfrm>
            <a:prstGeom prst="rect"/>
            <a:solidFill>
              <a:schemeClr val="accent1"/>
            </a:solidFill>
          </p:spPr>
          <p:txBody>
            <a:bodyPr anchor="t"/>
            <a:lstStyle>
              <a:lvl1pPr lvl="0">
                <a:defRPr/>
              </a:lvl1pPr>
            </a:lstStyle>
            <a:p>
              <a:pPr lvl="0" algn="l" marL="0" indent="0">
                <a:lnSpc>
                  <a:spcPct val="100000"/>
                </a:lnSpc>
                <a:spcBef>
                  <a:spcPct val="20000"/>
                </a:spcBef>
                <a:buNone/>
              </a:pPr>
              <a:r>
                <a:rPr sz="2400" b="1" i="0" u="none" strike="noStrike" baseline="0">
                  <a:solidFill>
                    <a:srgbClr val="FF0000"/>
                  </a:solidFill>
                  <a:latin typeface="Arial"/>
                </a:rPr>
                <a:t>TYPE=</a:t>
              </a:r>
              <a:r>
                <a:rPr sz="2400" b="0" i="0" u="none" strike="noStrike" baseline="0">
                  <a:solidFill>
                    <a:schemeClr val="tx1"/>
                  </a:solidFill>
                  <a:latin typeface="Arial"/>
                </a:rPr>
                <a:t> Type of INPUT entry field.</a:t>
              </a:r>
            </a:p>
          </p:txBody>
        </p:sp>
        <p:sp>
          <p:nvSpPr>
            <p:cNvPr id="11" name=""/>
            <p:cNvSpPr/>
            <p:nvPr/>
          </p:nvSpPr>
          <p:spPr>
            <a:xfrm>
              <a:off x="381000" y="1992313"/>
              <a:ext cx="8458200" cy="0"/>
            </a:xfrm>
            <a:prstGeom prst="line"/>
            <a:noFill/>
            <a:ln w="12700">
              <a:solidFill>
                <a:schemeClr val="bg2"/>
              </a:solidFill>
              <a:headEnd type="none" w="sm" len="sm"/>
              <a:tailEnd type="none" w="sm" len="sm"/>
            </a:ln>
          </p:spPr>
        </p:sp>
        <p:sp>
          <p:nvSpPr>
            <p:cNvPr id="12" name=""/>
            <p:cNvSpPr/>
            <p:nvPr/>
          </p:nvSpPr>
          <p:spPr>
            <a:xfrm>
              <a:off x="8839200" y="1992313"/>
              <a:ext cx="0" cy="517525"/>
            </a:xfrm>
            <a:prstGeom prst="line"/>
            <a:noFill/>
            <a:ln w="12700">
              <a:solidFill>
                <a:schemeClr val="bg2"/>
              </a:solidFill>
              <a:headEnd type="none" w="sm" len="sm"/>
              <a:tailEnd type="none" w="sm" len="sm"/>
            </a:ln>
          </p:spPr>
        </p:sp>
        <p:sp>
          <p:nvSpPr>
            <p:cNvPr id="13" name=""/>
            <p:cNvSpPr/>
            <p:nvPr/>
          </p:nvSpPr>
          <p:spPr>
            <a:xfrm>
              <a:off x="381000" y="2509838"/>
              <a:ext cx="8458200" cy="0"/>
            </a:xfrm>
            <a:prstGeom prst="line"/>
            <a:noFill/>
            <a:ln w="12700">
              <a:solidFill>
                <a:schemeClr val="bg2"/>
              </a:solidFill>
              <a:headEnd type="none" w="sm" len="sm"/>
              <a:tailEnd type="none" w="sm" len="sm"/>
            </a:ln>
          </p:spPr>
        </p:sp>
        <p:sp>
          <p:nvSpPr>
            <p:cNvPr id="14" name=""/>
            <p:cNvSpPr/>
            <p:nvPr/>
          </p:nvSpPr>
          <p:spPr>
            <a:xfrm>
              <a:off x="381000" y="1992313"/>
              <a:ext cx="0" cy="517525"/>
            </a:xfrm>
            <a:prstGeom prst="line"/>
            <a:noFill/>
            <a:ln w="12700">
              <a:solidFill>
                <a:schemeClr val="bg2"/>
              </a:solidFill>
              <a:headEnd type="none" w="sm" len="sm"/>
              <a:tailEnd type="none" w="sm" len="sm"/>
            </a:ln>
          </p:spPr>
        </p:sp>
        <p:sp>
          <p:nvSpPr>
            <p:cNvPr id="15" name=""/>
            <p:cNvSpPr txBox="1"/>
            <p:nvPr/>
          </p:nvSpPr>
          <p:spPr>
            <a:xfrm>
              <a:off x="381000" y="2509838"/>
              <a:ext cx="8458200" cy="517525"/>
            </a:xfrm>
            <a:prstGeom prst="rect"/>
            <a:solidFill>
              <a:schemeClr val="accent1"/>
            </a:solidFill>
          </p:spPr>
          <p:txBody>
            <a:bodyPr anchor="t"/>
            <a:lstStyle>
              <a:lvl1pPr lvl="0">
                <a:defRPr/>
              </a:lvl1pPr>
            </a:lstStyle>
            <a:p>
              <a:pPr lvl="0" algn="l" marL="0" indent="0">
                <a:lnSpc>
                  <a:spcPct val="100000"/>
                </a:lnSpc>
                <a:spcBef>
                  <a:spcPct val="20000"/>
                </a:spcBef>
                <a:buNone/>
              </a:pPr>
              <a:r>
                <a:rPr sz="2400" b="1" i="0" u="none" strike="noStrike" baseline="0">
                  <a:solidFill>
                    <a:srgbClr val="FF0000"/>
                  </a:solidFill>
                  <a:latin typeface="Arial"/>
                </a:rPr>
                <a:t>NAME =</a:t>
              </a:r>
              <a:r>
                <a:rPr sz="2400" b="0" i="0" u="none" strike="noStrike" baseline="0">
                  <a:solidFill>
                    <a:schemeClr val="tx1"/>
                  </a:solidFill>
                  <a:latin typeface="Arial"/>
                </a:rPr>
                <a:t> Variable name passed to CGI application</a:t>
              </a:r>
            </a:p>
          </p:txBody>
        </p:sp>
        <p:sp>
          <p:nvSpPr>
            <p:cNvPr id="16" name=""/>
            <p:cNvSpPr/>
            <p:nvPr/>
          </p:nvSpPr>
          <p:spPr>
            <a:xfrm>
              <a:off x="381000" y="2509838"/>
              <a:ext cx="8458200" cy="0"/>
            </a:xfrm>
            <a:prstGeom prst="line"/>
            <a:noFill/>
            <a:ln w="12700">
              <a:solidFill>
                <a:schemeClr val="bg2"/>
              </a:solidFill>
              <a:headEnd type="none" w="sm" len="sm"/>
              <a:tailEnd type="none" w="sm" len="sm"/>
            </a:ln>
          </p:spPr>
        </p:sp>
        <p:sp>
          <p:nvSpPr>
            <p:cNvPr id="17" name=""/>
            <p:cNvSpPr/>
            <p:nvPr/>
          </p:nvSpPr>
          <p:spPr>
            <a:xfrm>
              <a:off x="8839200" y="2509838"/>
              <a:ext cx="0" cy="517525"/>
            </a:xfrm>
            <a:prstGeom prst="line"/>
            <a:noFill/>
            <a:ln w="12700">
              <a:solidFill>
                <a:schemeClr val="bg2"/>
              </a:solidFill>
              <a:headEnd type="none" w="sm" len="sm"/>
              <a:tailEnd type="none" w="sm" len="sm"/>
            </a:ln>
          </p:spPr>
        </p:sp>
        <p:sp>
          <p:nvSpPr>
            <p:cNvPr id="18" name=""/>
            <p:cNvSpPr/>
            <p:nvPr/>
          </p:nvSpPr>
          <p:spPr>
            <a:xfrm>
              <a:off x="381000" y="3027363"/>
              <a:ext cx="8458200" cy="0"/>
            </a:xfrm>
            <a:prstGeom prst="line"/>
            <a:noFill/>
            <a:ln w="12700">
              <a:solidFill>
                <a:schemeClr val="bg2"/>
              </a:solidFill>
              <a:headEnd type="none" w="sm" len="sm"/>
              <a:tailEnd type="none" w="sm" len="sm"/>
            </a:ln>
          </p:spPr>
        </p:sp>
        <p:sp>
          <p:nvSpPr>
            <p:cNvPr id="19" name=""/>
            <p:cNvSpPr/>
            <p:nvPr/>
          </p:nvSpPr>
          <p:spPr>
            <a:xfrm>
              <a:off x="381000" y="2509838"/>
              <a:ext cx="0" cy="517525"/>
            </a:xfrm>
            <a:prstGeom prst="line"/>
            <a:noFill/>
            <a:ln w="12700">
              <a:solidFill>
                <a:schemeClr val="bg2"/>
              </a:solidFill>
              <a:headEnd type="none" w="sm" len="sm"/>
              <a:tailEnd type="none" w="sm" len="sm"/>
            </a:ln>
          </p:spPr>
        </p:sp>
        <p:sp>
          <p:nvSpPr>
            <p:cNvPr id="20" name=""/>
            <p:cNvSpPr txBox="1"/>
            <p:nvPr/>
          </p:nvSpPr>
          <p:spPr>
            <a:xfrm>
              <a:off x="381000" y="3027363"/>
              <a:ext cx="8458200" cy="939800"/>
            </a:xfrm>
            <a:prstGeom prst="rect"/>
            <a:solidFill>
              <a:schemeClr val="accent1"/>
            </a:solidFill>
          </p:spPr>
          <p:txBody>
            <a:bodyPr anchor="t"/>
            <a:lstStyle>
              <a:lvl1pPr lvl="0">
                <a:defRPr/>
              </a:lvl1pPr>
            </a:lstStyle>
            <a:p>
              <a:pPr lvl="0" algn="l" marL="0" indent="0">
                <a:lnSpc>
                  <a:spcPct val="100000"/>
                </a:lnSpc>
                <a:spcBef>
                  <a:spcPct val="20000"/>
                </a:spcBef>
                <a:buNone/>
              </a:pPr>
              <a:r>
                <a:rPr sz="2400" b="1" i="0" u="none" strike="noStrike" baseline="0">
                  <a:solidFill>
                    <a:srgbClr val="FF0000"/>
                  </a:solidFill>
                  <a:latin typeface="Arial"/>
                </a:rPr>
                <a:t>VALUE=</a:t>
              </a:r>
              <a:r>
                <a:rPr sz="2400" b="0" i="0" u="none" strike="noStrike" baseline="0">
                  <a:solidFill>
                    <a:schemeClr val="tx1"/>
                  </a:solidFill>
                  <a:latin typeface="Arial"/>
                </a:rPr>
                <a:t> The data associated with the variable   </a:t>
              </a:r>
            </a:p>
            <a:p>
              <a:pPr lvl="0" algn="l" marL="0" indent="0">
                <a:lnSpc>
                  <a:spcPct val="100000"/>
                </a:lnSpc>
                <a:spcBef>
                  <a:spcPct val="20000"/>
                </a:spcBef>
                <a:buNone/>
              </a:pPr>
              <a:r>
                <a:rPr sz="2400" b="0" i="0" u="none" strike="noStrike" baseline="0">
                  <a:solidFill>
                    <a:schemeClr val="tx1"/>
                  </a:solidFill>
                  <a:latin typeface="Arial"/>
                </a:rPr>
                <a:t>                name to be passed to the CGI application</a:t>
              </a:r>
            </a:p>
          </p:txBody>
        </p:sp>
        <p:sp>
          <p:nvSpPr>
            <p:cNvPr id="21" name=""/>
            <p:cNvSpPr/>
            <p:nvPr/>
          </p:nvSpPr>
          <p:spPr>
            <a:xfrm>
              <a:off x="381000" y="3027363"/>
              <a:ext cx="8458200" cy="0"/>
            </a:xfrm>
            <a:prstGeom prst="line"/>
            <a:noFill/>
            <a:ln w="12700">
              <a:solidFill>
                <a:schemeClr val="bg2"/>
              </a:solidFill>
              <a:headEnd type="none" w="sm" len="sm"/>
              <a:tailEnd type="none" w="sm" len="sm"/>
            </a:ln>
          </p:spPr>
        </p:sp>
        <p:sp>
          <p:nvSpPr>
            <p:cNvPr id="22" name=""/>
            <p:cNvSpPr/>
            <p:nvPr/>
          </p:nvSpPr>
          <p:spPr>
            <a:xfrm>
              <a:off x="8839200" y="3027363"/>
              <a:ext cx="0" cy="939800"/>
            </a:xfrm>
            <a:prstGeom prst="line"/>
            <a:noFill/>
            <a:ln w="12700">
              <a:solidFill>
                <a:schemeClr val="bg2"/>
              </a:solidFill>
              <a:headEnd type="none" w="sm" len="sm"/>
              <a:tailEnd type="none" w="sm" len="sm"/>
            </a:ln>
          </p:spPr>
        </p:sp>
        <p:sp>
          <p:nvSpPr>
            <p:cNvPr id="23" name=""/>
            <p:cNvSpPr/>
            <p:nvPr/>
          </p:nvSpPr>
          <p:spPr>
            <a:xfrm>
              <a:off x="381000" y="3967163"/>
              <a:ext cx="8458200" cy="0"/>
            </a:xfrm>
            <a:prstGeom prst="line"/>
            <a:noFill/>
            <a:ln w="12700">
              <a:solidFill>
                <a:schemeClr val="bg2"/>
              </a:solidFill>
              <a:headEnd type="none" w="sm" len="sm"/>
              <a:tailEnd type="none" w="sm" len="sm"/>
            </a:ln>
          </p:spPr>
        </p:sp>
        <p:sp>
          <p:nvSpPr>
            <p:cNvPr id="24" name=""/>
            <p:cNvSpPr/>
            <p:nvPr/>
          </p:nvSpPr>
          <p:spPr>
            <a:xfrm>
              <a:off x="381000" y="3027363"/>
              <a:ext cx="0" cy="939800"/>
            </a:xfrm>
            <a:prstGeom prst="line"/>
            <a:noFill/>
            <a:ln w="12700">
              <a:solidFill>
                <a:schemeClr val="bg2"/>
              </a:solidFill>
              <a:headEnd type="none" w="sm" len="sm"/>
              <a:tailEnd type="none" w="sm" len="sm"/>
            </a:ln>
          </p:spPr>
        </p:sp>
        <p:sp>
          <p:nvSpPr>
            <p:cNvPr id="25" name=""/>
            <p:cNvSpPr txBox="1"/>
            <p:nvPr/>
          </p:nvSpPr>
          <p:spPr>
            <a:xfrm>
              <a:off x="381000" y="3967163"/>
              <a:ext cx="8458200" cy="519112"/>
            </a:xfrm>
            <a:prstGeom prst="rect"/>
            <a:solidFill>
              <a:schemeClr val="accent1"/>
            </a:solidFill>
          </p:spPr>
          <p:txBody>
            <a:bodyPr anchor="t"/>
            <a:lstStyle>
              <a:lvl1pPr lvl="0">
                <a:defRPr/>
              </a:lvl1pPr>
            </a:lstStyle>
            <a:p>
              <a:pPr lvl="0" algn="l" marL="0" indent="0">
                <a:lnSpc>
                  <a:spcPct val="100000"/>
                </a:lnSpc>
                <a:spcBef>
                  <a:spcPct val="20000"/>
                </a:spcBef>
                <a:buNone/>
              </a:pPr>
              <a:r>
                <a:rPr sz="2400" b="1" i="0" u="none" strike="noStrike" baseline="0">
                  <a:solidFill>
                    <a:srgbClr val="FF0000"/>
                  </a:solidFill>
                  <a:latin typeface="Arial"/>
                </a:rPr>
                <a:t>CHECKED=</a:t>
              </a:r>
              <a:r>
                <a:rPr sz="2400" b="0" i="0" u="none" strike="noStrike" baseline="0">
                  <a:solidFill>
                    <a:schemeClr val="tx1"/>
                  </a:solidFill>
                  <a:latin typeface="Arial"/>
                </a:rPr>
                <a:t> Button/box checked </a:t>
              </a:r>
            </a:p>
          </p:txBody>
        </p:sp>
        <p:sp>
          <p:nvSpPr>
            <p:cNvPr id="26" name=""/>
            <p:cNvSpPr/>
            <p:nvPr/>
          </p:nvSpPr>
          <p:spPr>
            <a:xfrm>
              <a:off x="381000" y="3967163"/>
              <a:ext cx="8458200" cy="0"/>
            </a:xfrm>
            <a:prstGeom prst="line"/>
            <a:noFill/>
            <a:ln w="12700">
              <a:solidFill>
                <a:schemeClr val="bg2"/>
              </a:solidFill>
              <a:headEnd type="none" w="sm" len="sm"/>
              <a:tailEnd type="none" w="sm" len="sm"/>
            </a:ln>
          </p:spPr>
        </p:sp>
        <p:sp>
          <p:nvSpPr>
            <p:cNvPr id="27" name=""/>
            <p:cNvSpPr/>
            <p:nvPr/>
          </p:nvSpPr>
          <p:spPr>
            <a:xfrm>
              <a:off x="8839200" y="3967163"/>
              <a:ext cx="0" cy="519112"/>
            </a:xfrm>
            <a:prstGeom prst="line"/>
            <a:noFill/>
            <a:ln w="12700">
              <a:solidFill>
                <a:schemeClr val="bg2"/>
              </a:solidFill>
              <a:headEnd type="none" w="sm" len="sm"/>
              <a:tailEnd type="none" w="sm" len="sm"/>
            </a:ln>
          </p:spPr>
        </p:sp>
        <p:sp>
          <p:nvSpPr>
            <p:cNvPr id="28" name=""/>
            <p:cNvSpPr/>
            <p:nvPr/>
          </p:nvSpPr>
          <p:spPr>
            <a:xfrm>
              <a:off x="381000" y="4486275"/>
              <a:ext cx="8458200" cy="0"/>
            </a:xfrm>
            <a:prstGeom prst="line"/>
            <a:noFill/>
            <a:ln w="12700">
              <a:solidFill>
                <a:schemeClr val="bg2"/>
              </a:solidFill>
              <a:headEnd type="none" w="sm" len="sm"/>
              <a:tailEnd type="none" w="sm" len="sm"/>
            </a:ln>
          </p:spPr>
        </p:sp>
        <p:sp>
          <p:nvSpPr>
            <p:cNvPr id="29" name=""/>
            <p:cNvSpPr/>
            <p:nvPr/>
          </p:nvSpPr>
          <p:spPr>
            <a:xfrm>
              <a:off x="381000" y="3967163"/>
              <a:ext cx="0" cy="519112"/>
            </a:xfrm>
            <a:prstGeom prst="line"/>
            <a:noFill/>
            <a:ln w="12700">
              <a:solidFill>
                <a:schemeClr val="bg2"/>
              </a:solidFill>
              <a:headEnd type="none" w="sm" len="sm"/>
              <a:tailEnd type="none" w="sm" len="sm"/>
            </a:ln>
          </p:spPr>
        </p:sp>
        <p:sp>
          <p:nvSpPr>
            <p:cNvPr id="30" name=""/>
            <p:cNvSpPr txBox="1"/>
            <p:nvPr/>
          </p:nvSpPr>
          <p:spPr>
            <a:xfrm>
              <a:off x="381000" y="4486275"/>
              <a:ext cx="8458200" cy="517525"/>
            </a:xfrm>
            <a:prstGeom prst="rect"/>
            <a:solidFill>
              <a:schemeClr val="accent1"/>
            </a:solidFill>
          </p:spPr>
          <p:txBody>
            <a:bodyPr anchor="t"/>
            <a:lstStyle>
              <a:lvl1pPr lvl="0">
                <a:defRPr/>
              </a:lvl1pPr>
            </a:lstStyle>
            <a:p>
              <a:pPr lvl="0" algn="l" marL="0" indent="0">
                <a:lnSpc>
                  <a:spcPct val="100000"/>
                </a:lnSpc>
                <a:spcBef>
                  <a:spcPct val="20000"/>
                </a:spcBef>
                <a:buNone/>
              </a:pPr>
              <a:r>
                <a:rPr sz="2400" b="1" i="0" u="none" strike="noStrike" baseline="0">
                  <a:solidFill>
                    <a:srgbClr val="FF0000"/>
                  </a:solidFill>
                  <a:latin typeface="Arial"/>
                </a:rPr>
                <a:t>SIZE=</a:t>
              </a:r>
              <a:r>
                <a:rPr sz="2400" b="0" i="0" u="none" strike="noStrike" baseline="0">
                  <a:solidFill>
                    <a:schemeClr val="tx1"/>
                  </a:solidFill>
                  <a:latin typeface="Arial"/>
                </a:rPr>
                <a:t> Number of visible characters in text field</a:t>
              </a:r>
            </a:p>
          </p:txBody>
        </p:sp>
        <p:sp>
          <p:nvSpPr>
            <p:cNvPr id="31" name=""/>
            <p:cNvSpPr/>
            <p:nvPr/>
          </p:nvSpPr>
          <p:spPr>
            <a:xfrm>
              <a:off x="381000" y="4486275"/>
              <a:ext cx="8458200" cy="0"/>
            </a:xfrm>
            <a:prstGeom prst="line"/>
            <a:noFill/>
            <a:ln w="12700">
              <a:solidFill>
                <a:schemeClr val="bg2"/>
              </a:solidFill>
              <a:headEnd type="none" w="sm" len="sm"/>
              <a:tailEnd type="none" w="sm" len="sm"/>
            </a:ln>
          </p:spPr>
        </p:sp>
        <p:sp>
          <p:nvSpPr>
            <p:cNvPr id="32" name=""/>
            <p:cNvSpPr/>
            <p:nvPr/>
          </p:nvSpPr>
          <p:spPr>
            <a:xfrm>
              <a:off x="8839200" y="4486275"/>
              <a:ext cx="0" cy="517525"/>
            </a:xfrm>
            <a:prstGeom prst="line"/>
            <a:noFill/>
            <a:ln w="12700">
              <a:solidFill>
                <a:schemeClr val="bg2"/>
              </a:solidFill>
              <a:headEnd type="none" w="sm" len="sm"/>
              <a:tailEnd type="none" w="sm" len="sm"/>
            </a:ln>
          </p:spPr>
        </p:sp>
        <p:sp>
          <p:nvSpPr>
            <p:cNvPr id="33" name=""/>
            <p:cNvSpPr/>
            <p:nvPr/>
          </p:nvSpPr>
          <p:spPr>
            <a:xfrm>
              <a:off x="381000" y="5003800"/>
              <a:ext cx="8458200" cy="0"/>
            </a:xfrm>
            <a:prstGeom prst="line"/>
            <a:noFill/>
            <a:ln w="12700">
              <a:solidFill>
                <a:schemeClr val="bg2"/>
              </a:solidFill>
              <a:headEnd type="none" w="sm" len="sm"/>
              <a:tailEnd type="none" w="sm" len="sm"/>
            </a:ln>
          </p:spPr>
        </p:sp>
        <p:sp>
          <p:nvSpPr>
            <p:cNvPr id="34" name=""/>
            <p:cNvSpPr/>
            <p:nvPr/>
          </p:nvSpPr>
          <p:spPr>
            <a:xfrm>
              <a:off x="381000" y="4486275"/>
              <a:ext cx="0" cy="517525"/>
            </a:xfrm>
            <a:prstGeom prst="line"/>
            <a:noFill/>
            <a:ln w="12700">
              <a:solidFill>
                <a:schemeClr val="bg2"/>
              </a:solidFill>
              <a:headEnd type="none" w="sm" len="sm"/>
              <a:tailEnd type="none" w="sm" len="sm"/>
            </a:ln>
          </p:spPr>
        </p:sp>
        <p:sp>
          <p:nvSpPr>
            <p:cNvPr id="35" name=""/>
            <p:cNvSpPr txBox="1"/>
            <p:nvPr/>
          </p:nvSpPr>
          <p:spPr>
            <a:xfrm>
              <a:off x="381000" y="5003800"/>
              <a:ext cx="8458200" cy="939800"/>
            </a:xfrm>
            <a:prstGeom prst="rect"/>
            <a:solidFill>
              <a:schemeClr val="accent1"/>
            </a:solidFill>
          </p:spPr>
          <p:txBody>
            <a:bodyPr anchor="t"/>
            <a:lstStyle>
              <a:lvl1pPr lvl="0">
                <a:defRPr/>
              </a:lvl1pPr>
            </a:lstStyle>
            <a:p>
              <a:pPr lvl="0" algn="l" marL="0" indent="0">
                <a:lnSpc>
                  <a:spcPct val="100000"/>
                </a:lnSpc>
                <a:spcBef>
                  <a:spcPct val="20000"/>
                </a:spcBef>
                <a:buNone/>
              </a:pPr>
              <a:r>
                <a:rPr sz="2400" b="1" i="0" u="none" strike="noStrike" baseline="0">
                  <a:solidFill>
                    <a:srgbClr val="FF0000"/>
                  </a:solidFill>
                  <a:latin typeface="Arial"/>
                </a:rPr>
                <a:t>MAXLENGHT=</a:t>
              </a:r>
              <a:r>
                <a:rPr sz="2400" b="0" i="0" u="none" strike="noStrike" baseline="0">
                  <a:solidFill>
                    <a:schemeClr val="tx1"/>
                  </a:solidFill>
                  <a:latin typeface="Arial"/>
                </a:rPr>
                <a:t> Maximum number of characters </a:t>
              </a:r>
            </a:p>
            <a:p>
              <a:pPr lvl="0" algn="l" marL="0" indent="0">
                <a:lnSpc>
                  <a:spcPct val="100000"/>
                </a:lnSpc>
                <a:spcBef>
                  <a:spcPct val="20000"/>
                </a:spcBef>
                <a:buNone/>
              </a:pPr>
              <a:r>
                <a:rPr sz="2400" b="0" i="0" u="none" strike="noStrike" baseline="0">
                  <a:solidFill>
                    <a:schemeClr val="tx1"/>
                  </a:solidFill>
                  <a:latin typeface="Arial"/>
                </a:rPr>
                <a:t>                          accepted.</a:t>
              </a:r>
            </a:p>
          </p:txBody>
        </p:sp>
        <p:sp>
          <p:nvSpPr>
            <p:cNvPr id="36" name=""/>
            <p:cNvSpPr/>
            <p:nvPr/>
          </p:nvSpPr>
          <p:spPr>
            <a:xfrm>
              <a:off x="381000" y="5003800"/>
              <a:ext cx="8458200" cy="0"/>
            </a:xfrm>
            <a:prstGeom prst="line"/>
            <a:noFill/>
            <a:ln w="12700">
              <a:solidFill>
                <a:schemeClr val="bg2"/>
              </a:solidFill>
              <a:headEnd type="none" w="sm" len="sm"/>
              <a:tailEnd type="none" w="sm" len="sm"/>
            </a:ln>
          </p:spPr>
        </p:sp>
        <p:sp>
          <p:nvSpPr>
            <p:cNvPr id="37" name=""/>
            <p:cNvSpPr/>
            <p:nvPr/>
          </p:nvSpPr>
          <p:spPr>
            <a:xfrm>
              <a:off x="8839200" y="5003800"/>
              <a:ext cx="0" cy="939800"/>
            </a:xfrm>
            <a:prstGeom prst="line"/>
            <a:noFill/>
            <a:ln w="12700">
              <a:solidFill>
                <a:schemeClr val="bg2"/>
              </a:solidFill>
              <a:headEnd type="none" w="sm" len="sm"/>
              <a:tailEnd type="none" w="sm" len="sm"/>
            </a:ln>
          </p:spPr>
        </p:sp>
        <p:sp>
          <p:nvSpPr>
            <p:cNvPr id="38" name=""/>
            <p:cNvSpPr/>
            <p:nvPr/>
          </p:nvSpPr>
          <p:spPr>
            <a:xfrm>
              <a:off x="381000" y="5943600"/>
              <a:ext cx="8458200" cy="0"/>
            </a:xfrm>
            <a:prstGeom prst="line"/>
            <a:noFill/>
            <a:ln w="12700">
              <a:solidFill>
                <a:schemeClr val="bg2"/>
              </a:solidFill>
              <a:headEnd type="none" w="sm" len="sm"/>
              <a:tailEnd type="none" w="sm" len="sm"/>
            </a:ln>
          </p:spPr>
        </p:sp>
        <p:sp>
          <p:nvSpPr>
            <p:cNvPr id="39" name=""/>
            <p:cNvSpPr/>
            <p:nvPr/>
          </p:nvSpPr>
          <p:spPr>
            <a:xfrm>
              <a:off x="381000" y="5003800"/>
              <a:ext cx="0" cy="939800"/>
            </a:xfrm>
            <a:prstGeom prst="line"/>
            <a:noFill/>
            <a:ln w="12700">
              <a:solidFill>
                <a:schemeClr val="bg2"/>
              </a:solidFill>
              <a:headEnd type="none" w="sm" len="sm"/>
              <a:tailEnd type="none" w="sm" len="sm"/>
            </a:ln>
          </p:spPr>
        </p:sp>
      </p:grpSp>
    </p:spTree>
  </p:cSld>
</p:sld>
</file>

<file path=ppt/slides/slide7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sp>
        <p:nvSpPr>
          <p:cNvPr id="3" name=""/>
          <p:cNvSpPr txBox="1"/>
          <p:nvPr>
            <p:ph type="title"/>
          </p:nvPr>
        </p:nvSpPr>
        <p:spPr>
          <a:xfrm>
            <a:off x="606425" y="274638"/>
            <a:ext cx="7931151" cy="762000"/>
          </a:xfrm>
          <a:prstGeom prst="rect"/>
          <a:solidFill>
            <a:schemeClr val="tx2"/>
          </a:solidFill>
        </p:spPr>
        <p:txBody>
          <a:bodyPr>
            <a:normAutofit fontScale="90000"/>
          </a:bodyPr>
          <a:lstStyle>
            <a:lvl1pPr lvl="0">
              <a:defRPr/>
            </a:lvl1pPr>
          </a:lstStyle>
          <a:p>
            <a:pPr lvl="0"/>
            <a:r>
              <a:rPr sz="4800" b="1">
                <a:solidFill>
                  <a:srgbClr val="FFFF00"/>
                </a:solidFill>
              </a:rPr>
              <a:t>Text Box</a:t>
            </a:r>
          </a:p>
        </p:txBody>
      </p:sp>
      <p:sp>
        <p:nvSpPr>
          <p:cNvPr id="4" name=""/>
          <p:cNvSpPr txBox="1"/>
          <p:nvPr>
            <p:ph type="body" idx="1"/>
          </p:nvPr>
        </p:nvSpPr>
        <p:spPr>
          <a:xfrm>
            <a:off x="609600" y="1371600"/>
            <a:ext cx="7848600" cy="5486400"/>
          </a:xfrm>
          <a:prstGeom prst="rect"/>
          <a:solidFill>
            <a:schemeClr val="accent1"/>
          </a:solidFill>
          <a:ln>
            <a:solidFill>
              <a:srgbClr val="333300"/>
            </a:solidFill>
          </a:ln>
        </p:spPr>
        <p:txBody>
          <a:bodyPr/>
          <a:lstStyle>
            <a:lvl1pPr lvl="0">
              <a:defRPr/>
            </a:lvl1pPr>
          </a:lstStyle>
          <a:p>
            <a:pPr lvl="0">
              <a:lnSpc>
                <a:spcPct val="90000"/>
              </a:lnSpc>
              <a:buClr>
                <a:schemeClr val="accent2"/>
              </a:buClr>
              <a:buFont typeface="Wingdings"/>
              <a:buChar char="§"/>
            </a:pPr>
            <a:r>
              <a:rPr sz="2800" b="1">
                <a:solidFill>
                  <a:srgbClr val="0000FF"/>
                </a:solidFill>
              </a:rPr>
              <a:t>Text boxes</a:t>
            </a:r>
            <a:r>
              <a:rPr sz="2400" b="1" i="1"/>
              <a:t>:</a:t>
            </a:r>
            <a:r>
              <a:rPr sz="2400"/>
              <a:t> Used to provide input fields for text, phone numbers, dates, etc.</a:t>
            </a:r>
          </a:p>
          <a:p>
            <a:pPr lvl="0">
              <a:lnSpc>
                <a:spcPct val="90000"/>
              </a:lnSpc>
              <a:buNone/>
            </a:pPr>
            <a:r>
              <a:rPr sz="2400" b="1">
                <a:solidFill>
                  <a:srgbClr val="FF0000"/>
                </a:solidFill>
              </a:rPr>
              <a:t>&lt;INPUT TYPE= </a:t>
            </a:r>
            <a:r>
              <a:rPr sz="2800" b="1">
                <a:solidFill>
                  <a:srgbClr val="FF0000"/>
                </a:solidFill>
              </a:rPr>
              <a:t>"</a:t>
            </a:r>
            <a:r>
              <a:rPr sz="2400" b="1">
                <a:solidFill>
                  <a:srgbClr val="FF0000"/>
                </a:solidFill>
              </a:rPr>
              <a:t> TEXT </a:t>
            </a:r>
            <a:r>
              <a:rPr sz="2800" b="1">
                <a:solidFill>
                  <a:srgbClr val="FF0000"/>
                </a:solidFill>
              </a:rPr>
              <a:t>"</a:t>
            </a:r>
            <a:r>
              <a:rPr sz="2400" b="1">
                <a:solidFill>
                  <a:srgbClr val="FF0000"/>
                </a:solidFill>
              </a:rPr>
              <a:t> &gt;</a:t>
            </a:r>
          </a:p>
          <a:p>
            <a:pPr lvl="0">
              <a:lnSpc>
                <a:spcPct val="90000"/>
              </a:lnSpc>
              <a:buNone/>
            </a:pPr>
            <a:r>
              <a:rPr sz="2400"/>
              <a:t>Browser will display </a:t>
            </a:r>
          </a:p>
          <a:p>
            <a:pPr lvl="0">
              <a:lnSpc>
                <a:spcPct val="90000"/>
              </a:lnSpc>
              <a:buNone/>
            </a:pPr>
            <a:r>
              <a:rPr sz="2400"/>
              <a:t>Textboxes use the following attributes:</a:t>
            </a:r>
          </a:p>
          <a:p>
            <a:pPr lvl="0">
              <a:lnSpc>
                <a:spcPct val="90000"/>
              </a:lnSpc>
              <a:buClr>
                <a:schemeClr val="accent2"/>
              </a:buClr>
              <a:buFont typeface="Wingdings"/>
              <a:buChar char="§"/>
            </a:pPr>
            <a:r>
              <a:rPr sz="2400" b="1">
                <a:solidFill>
                  <a:srgbClr val="FF0000"/>
                </a:solidFill>
              </a:rPr>
              <a:t>TYPE:</a:t>
            </a:r>
            <a:r>
              <a:rPr sz="2400"/>
              <a:t> text.</a:t>
            </a:r>
          </a:p>
          <a:p>
            <a:pPr lvl="0">
              <a:lnSpc>
                <a:spcPct val="90000"/>
              </a:lnSpc>
              <a:buClr>
                <a:schemeClr val="accent2"/>
              </a:buClr>
              <a:buFont typeface="Wingdings"/>
              <a:buChar char="§"/>
            </a:pPr>
            <a:r>
              <a:rPr sz="2400" b="1">
                <a:solidFill>
                  <a:srgbClr val="FF0000"/>
                </a:solidFill>
              </a:rPr>
              <a:t>SIZE:</a:t>
            </a:r>
            <a:r>
              <a:rPr sz="2400"/>
              <a:t> determines the size of the textbox in characters. </a:t>
            </a:r>
            <a:r>
              <a:rPr sz="2400" b="1">
                <a:solidFill>
                  <a:srgbClr val="0000FF"/>
                </a:solidFill>
              </a:rPr>
              <a:t>Default=20</a:t>
            </a:r>
            <a:r>
              <a:rPr sz="2400"/>
              <a:t> characters.</a:t>
            </a:r>
          </a:p>
          <a:p>
            <a:pPr lvl="0">
              <a:lnSpc>
                <a:spcPct val="90000"/>
              </a:lnSpc>
              <a:buClr>
                <a:schemeClr val="accent2"/>
              </a:buClr>
              <a:buFont typeface="Wingdings"/>
              <a:buChar char="§"/>
            </a:pPr>
            <a:r>
              <a:rPr sz="2800" b="1">
                <a:solidFill>
                  <a:srgbClr val="FF0000"/>
                </a:solidFill>
              </a:rPr>
              <a:t>MAXLENGHT</a:t>
            </a:r>
            <a:r>
              <a:rPr sz="2400" b="1">
                <a:solidFill>
                  <a:srgbClr val="FF0000"/>
                </a:solidFill>
              </a:rPr>
              <a:t> </a:t>
            </a:r>
            <a:r>
              <a:rPr sz="2400" b="1" i="1"/>
              <a:t>:</a:t>
            </a:r>
            <a:r>
              <a:rPr sz="2400"/>
              <a:t> determines the maximum number of characters that the field will accept.</a:t>
            </a:r>
          </a:p>
          <a:p>
            <a:pPr lvl="0">
              <a:lnSpc>
                <a:spcPct val="90000"/>
              </a:lnSpc>
              <a:buClr>
                <a:schemeClr val="accent2"/>
              </a:buClr>
              <a:buFont typeface="Wingdings"/>
              <a:buChar char="§"/>
            </a:pPr>
            <a:r>
              <a:rPr sz="2400" b="1">
                <a:solidFill>
                  <a:srgbClr val="FF0000"/>
                </a:solidFill>
              </a:rPr>
              <a:t>NAME:</a:t>
            </a:r>
            <a:r>
              <a:rPr sz="2400"/>
              <a:t> is the name of the variable to be sent to the CGI application.</a:t>
            </a:r>
          </a:p>
          <a:p>
            <a:pPr lvl="0">
              <a:lnSpc>
                <a:spcPct val="90000"/>
              </a:lnSpc>
              <a:buClr>
                <a:schemeClr val="accent2"/>
              </a:buClr>
              <a:buFont typeface="Wingdings"/>
              <a:buChar char="§"/>
            </a:pPr>
            <a:r>
              <a:rPr sz="2400" b="1">
                <a:solidFill>
                  <a:srgbClr val="FF0000"/>
                </a:solidFill>
              </a:rPr>
              <a:t>VALUE:</a:t>
            </a:r>
            <a:r>
              <a:rPr sz="2400"/>
              <a:t> will display its contents as the default value.</a:t>
            </a:r>
          </a:p>
        </p:txBody>
      </p:sp>
      <p:pic>
        <p:nvPicPr>
          <p:cNvPr id="5" name=""/>
          <p:cNvPicPr/>
          <p:nvPr/>
        </p:nvPicPr>
        <p:blipFill>
          <a:blip r:embed="rId1"/>
          <a:srcRect/>
          <a:stretch>
            <a:fillRect/>
          </a:stretch>
        </p:blipFill>
        <p:spPr>
          <a:xfrm>
            <a:off x="4724400" y="2133600"/>
            <a:ext cx="2590800" cy="612775"/>
          </a:xfrm>
          <a:prstGeom prst="rect"/>
          <a:noFill/>
        </p:spPr>
      </p:pic>
    </p:spTree>
  </p:cSld>
</p:sld>
</file>

<file path=ppt/slides/slide7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sp>
        <p:nvSpPr>
          <p:cNvPr id="3" name=""/>
          <p:cNvSpPr txBox="1"/>
          <p:nvPr>
            <p:ph type="body" idx="1"/>
          </p:nvPr>
        </p:nvSpPr>
        <p:spPr>
          <a:xfrm>
            <a:off x="0" y="1066800"/>
            <a:ext cx="8839200" cy="5410200"/>
          </a:xfrm>
          <a:prstGeom prst="rect"/>
          <a:solidFill>
            <a:schemeClr val="accent1"/>
          </a:solidFill>
        </p:spPr>
        <p:txBody>
          <a:bodyPr/>
          <a:lstStyle>
            <a:lvl1pPr lvl="0">
              <a:defRPr/>
            </a:lvl1pPr>
          </a:lstStyle>
          <a:p>
            <a:pPr lvl="0">
              <a:lnSpc>
                <a:spcPct val="80000"/>
              </a:lnSpc>
              <a:buNone/>
            </a:pPr>
            <a:r>
              <a:rPr sz="2400" b="1"/>
              <a:t>&lt;TITLE&gt;Form_Text_Type&lt;/TITLE&gt;</a:t>
            </a:r>
          </a:p>
          <a:p>
            <a:pPr lvl="0">
              <a:lnSpc>
                <a:spcPct val="80000"/>
              </a:lnSpc>
              <a:buNone/>
            </a:pPr>
            <a:r>
              <a:rPr sz="2400" b="1"/>
              <a:t>&lt;/HEAD&gt; &lt;BODY&gt;</a:t>
            </a:r>
          </a:p>
          <a:p>
            <a:pPr lvl="0">
              <a:lnSpc>
                <a:spcPct val="80000"/>
              </a:lnSpc>
              <a:buNone/>
            </a:pPr>
            <a:r>
              <a:rPr sz="2400" b="1"/>
              <a:t>&lt;h1&gt; &lt;font color=blue&gt;Please enter the following bioData&lt;/font&gt;&lt;/h1&gt;</a:t>
            </a:r>
          </a:p>
          <a:p>
            <a:pPr lvl="0">
              <a:lnSpc>
                <a:spcPct val="80000"/>
              </a:lnSpc>
              <a:buNone/>
            </a:pPr>
            <a:r>
              <a:rPr sz="2400" b="1">
                <a:solidFill>
                  <a:srgbClr val="FF0000"/>
                </a:solidFill>
              </a:rPr>
              <a:t>&lt;FORM name="fome1"  Method= " get " Action= " URL " &gt;</a:t>
            </a:r>
          </a:p>
          <a:p>
            <a:pPr lvl="0">
              <a:lnSpc>
                <a:spcPct val="80000"/>
              </a:lnSpc>
              <a:buNone/>
            </a:pPr>
            <a:r>
              <a:rPr sz="2400" b="1">
                <a:solidFill>
                  <a:srgbClr val="0000FF"/>
                </a:solidFill>
              </a:rPr>
              <a:t>First Name: &lt;INPUT TYPE="TEXT" NAME="FName"</a:t>
            </a:r>
          </a:p>
          <a:p>
            <a:pPr lvl="0">
              <a:lnSpc>
                <a:spcPct val="80000"/>
              </a:lnSpc>
              <a:buNone/>
            </a:pPr>
            <a:r>
              <a:rPr sz="2400" b="1">
                <a:solidFill>
                  <a:srgbClr val="0000FF"/>
                </a:solidFill>
              </a:rPr>
              <a:t>SIZE="15" MAXLENGTH="25"&gt;&lt;BR&gt;</a:t>
            </a:r>
          </a:p>
          <a:p>
            <a:pPr lvl="0">
              <a:lnSpc>
                <a:spcPct val="80000"/>
              </a:lnSpc>
              <a:buNone/>
            </a:pPr>
            <a:r>
              <a:rPr sz="2400" b="1">
                <a:solidFill>
                  <a:srgbClr val="333300"/>
                </a:solidFill>
              </a:rPr>
              <a:t>Last Name: &lt;INPUT TYPE="TEXT" NAME="LName"</a:t>
            </a:r>
          </a:p>
          <a:p>
            <a:pPr lvl="0">
              <a:lnSpc>
                <a:spcPct val="80000"/>
              </a:lnSpc>
              <a:buNone/>
            </a:pPr>
            <a:r>
              <a:rPr sz="2400" b="1">
                <a:solidFill>
                  <a:srgbClr val="333300"/>
                </a:solidFill>
              </a:rPr>
              <a:t>SIZE="15" MAXLENGTH="25"&gt;&lt;BR&gt;</a:t>
            </a:r>
          </a:p>
          <a:p>
            <a:pPr lvl="0">
              <a:lnSpc>
                <a:spcPct val="80000"/>
              </a:lnSpc>
              <a:buNone/>
            </a:pPr>
            <a:r>
              <a:rPr sz="2400" b="1">
                <a:solidFill>
                  <a:srgbClr val="FF0000"/>
                </a:solidFill>
              </a:rPr>
              <a:t>Nationality: &lt;INPUT TYPE="TEXT" NAME="Country"</a:t>
            </a:r>
          </a:p>
          <a:p>
            <a:pPr lvl="0">
              <a:lnSpc>
                <a:spcPct val="80000"/>
              </a:lnSpc>
              <a:buNone/>
            </a:pPr>
            <a:r>
              <a:rPr sz="2400" b="1">
                <a:solidFill>
                  <a:srgbClr val="FF0000"/>
                </a:solidFill>
              </a:rPr>
              <a:t>SIZE="25" MAXLENGTH="25"&gt;&lt;BR&gt;</a:t>
            </a:r>
          </a:p>
          <a:p>
            <a:pPr lvl="0">
              <a:lnSpc>
                <a:spcPct val="80000"/>
              </a:lnSpc>
              <a:buNone/>
            </a:pPr>
            <a:r>
              <a:rPr sz="2400" b="1">
                <a:solidFill>
                  <a:srgbClr val="009900"/>
                </a:solidFill>
              </a:rPr>
              <a:t>The Phone Number: &lt;INPUT TYPE="TEXT" NAME="Phone"</a:t>
            </a:r>
          </a:p>
          <a:p>
            <a:pPr lvl="0">
              <a:lnSpc>
                <a:spcPct val="80000"/>
              </a:lnSpc>
              <a:buNone/>
            </a:pPr>
            <a:r>
              <a:rPr sz="2400" b="1">
                <a:solidFill>
                  <a:srgbClr val="009900"/>
                </a:solidFill>
              </a:rPr>
              <a:t>SIZE="15" MAXLENGTH="12"&gt;&lt;BR&gt;</a:t>
            </a:r>
          </a:p>
          <a:p>
            <a:pPr lvl="0">
              <a:lnSpc>
                <a:spcPct val="80000"/>
              </a:lnSpc>
              <a:buNone/>
            </a:pPr>
            <a:r>
              <a:rPr sz="2400" b="1">
                <a:solidFill>
                  <a:srgbClr val="FF0000"/>
                </a:solidFill>
              </a:rPr>
              <a:t>&lt;/FORM&gt;</a:t>
            </a:r>
            <a:r>
              <a:rPr sz="2400" b="1"/>
              <a:t> &lt;/BODY&gt; &lt;/HTML&gt;</a:t>
            </a:r>
          </a:p>
          <a:p>
            <a:pPr lvl="0">
              <a:lnSpc>
                <a:spcPct val="80000"/>
              </a:lnSpc>
            </a:pPr>
          </a:p>
        </p:txBody>
      </p:sp>
      <p:sp>
        <p:nvSpPr>
          <p:cNvPr id="4" name=""/>
          <p:cNvSpPr txBox="1"/>
          <p:nvPr>
            <p:ph type="title"/>
          </p:nvPr>
        </p:nvSpPr>
        <p:spPr>
          <a:xfrm>
            <a:off x="457200" y="0"/>
            <a:ext cx="8229600" cy="762000"/>
          </a:xfrm>
          <a:prstGeom prst="rect"/>
          <a:solidFill>
            <a:schemeClr val="tx2"/>
          </a:solidFill>
          <a:ln>
            <a:noFill/>
          </a:ln>
        </p:spPr>
        <p:txBody>
          <a:bodyPr/>
          <a:lstStyle>
            <a:lvl1pPr lvl="0">
              <a:defRPr/>
            </a:lvl1pPr>
          </a:lstStyle>
          <a:p>
            <a:pPr lvl="0"/>
            <a:r>
              <a:rPr b="1">
                <a:solidFill>
                  <a:srgbClr val="FFFF00"/>
                </a:solidFill>
              </a:rPr>
              <a:t>Example on Text Box</a:t>
            </a:r>
          </a:p>
        </p:txBody>
      </p:sp>
    </p:spTree>
  </p:cSld>
</p:sld>
</file>

<file path=ppt/slides/slide74.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pic>
        <p:nvPicPr>
          <p:cNvPr id="3" name=""/>
          <p:cNvPicPr/>
          <p:nvPr/>
        </p:nvPicPr>
        <p:blipFill>
          <a:blip r:embed="rId1"/>
          <a:srcRect/>
          <a:stretch>
            <a:fillRect/>
          </a:stretch>
        </p:blipFill>
        <p:spPr>
          <a:xfrm>
            <a:off x="685800" y="1143000"/>
            <a:ext cx="7924800" cy="5429250"/>
          </a:xfrm>
          <a:prstGeom prst="rect"/>
          <a:noFill/>
        </p:spPr>
      </p:pic>
      <p:sp>
        <p:nvSpPr>
          <p:cNvPr id="4" name=""/>
          <p:cNvSpPr txBox="1"/>
          <p:nvPr>
            <p:ph type="title"/>
          </p:nvPr>
        </p:nvSpPr>
        <p:spPr>
          <a:xfrm>
            <a:off x="609600" y="152400"/>
            <a:ext cx="8229600" cy="762000"/>
          </a:xfrm>
          <a:prstGeom prst="rect"/>
          <a:solidFill>
            <a:schemeClr val="tx2"/>
          </a:solidFill>
          <a:ln>
            <a:noFill/>
          </a:ln>
        </p:spPr>
        <p:txBody>
          <a:bodyPr/>
          <a:lstStyle>
            <a:lvl1pPr lvl="0">
              <a:defRPr/>
            </a:lvl1pPr>
          </a:lstStyle>
          <a:p>
            <a:pPr lvl="0"/>
            <a:r>
              <a:rPr b="1">
                <a:solidFill>
                  <a:srgbClr val="FFFF00"/>
                </a:solidFill>
              </a:rPr>
              <a:t>Output</a:t>
            </a:r>
          </a:p>
        </p:txBody>
      </p:sp>
    </p:spTree>
  </p:cSld>
</p:sld>
</file>

<file path=ppt/slides/slide75.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sp>
        <p:nvSpPr>
          <p:cNvPr id="3" name=""/>
          <p:cNvSpPr txBox="1"/>
          <p:nvPr>
            <p:ph type="body" idx="1"/>
          </p:nvPr>
        </p:nvSpPr>
        <p:spPr>
          <a:xfrm>
            <a:off x="228600" y="838200"/>
            <a:ext cx="8610600" cy="5867400"/>
          </a:xfrm>
          <a:prstGeom prst="rect"/>
          <a:solidFill>
            <a:schemeClr val="accent1"/>
          </a:solidFill>
          <a:ln>
            <a:solidFill>
              <a:srgbClr val="333300"/>
            </a:solidFill>
          </a:ln>
        </p:spPr>
        <p:txBody>
          <a:bodyPr/>
          <a:lstStyle>
            <a:lvl1pPr lvl="0">
              <a:defRPr/>
            </a:lvl1pPr>
          </a:lstStyle>
          <a:p>
            <a:pPr lvl="0">
              <a:buClr>
                <a:schemeClr val="accent2"/>
              </a:buClr>
              <a:buFont typeface="Wingdings"/>
              <a:buChar char="§"/>
            </a:pPr>
            <a:r>
              <a:rPr sz="2800" b="1">
                <a:solidFill>
                  <a:srgbClr val="0000FF"/>
                </a:solidFill>
              </a:rPr>
              <a:t>Password</a:t>
            </a:r>
            <a:r>
              <a:rPr sz="2800" b="1"/>
              <a:t>:</a:t>
            </a:r>
            <a:r>
              <a:rPr sz="2400"/>
              <a:t> Used to allow entry of passwords.</a:t>
            </a:r>
          </a:p>
          <a:p>
            <a:pPr lvl="0">
              <a:buNone/>
            </a:pPr>
            <a:r>
              <a:rPr sz="2400" b="1">
                <a:solidFill>
                  <a:srgbClr val="FF0000"/>
                </a:solidFill>
              </a:rPr>
              <a:t>&lt;INPUT TYPE= </a:t>
            </a:r>
            <a:r>
              <a:rPr sz="2800" b="1">
                <a:solidFill>
                  <a:srgbClr val="FF0000"/>
                </a:solidFill>
              </a:rPr>
              <a:t>"</a:t>
            </a:r>
            <a:r>
              <a:rPr sz="2400" b="1">
                <a:solidFill>
                  <a:srgbClr val="FF0000"/>
                </a:solidFill>
              </a:rPr>
              <a:t> PASSWORD </a:t>
            </a:r>
            <a:r>
              <a:rPr sz="2800" b="1">
                <a:solidFill>
                  <a:srgbClr val="FF0000"/>
                </a:solidFill>
              </a:rPr>
              <a:t>"</a:t>
            </a:r>
            <a:r>
              <a:rPr sz="2400" b="1">
                <a:solidFill>
                  <a:srgbClr val="FF0000"/>
                </a:solidFill>
              </a:rPr>
              <a:t> &gt;</a:t>
            </a:r>
          </a:p>
          <a:p>
            <a:pPr lvl="0">
              <a:buNone/>
            </a:pPr>
            <a:r>
              <a:rPr sz="2400"/>
              <a:t>Browser will display </a:t>
            </a:r>
          </a:p>
          <a:p>
            <a:pPr lvl="0">
              <a:buNone/>
            </a:pPr>
            <a:r>
              <a:rPr sz="2400"/>
              <a:t>Text typed in a password box is starred out in the browser </a:t>
            </a:r>
          </a:p>
          <a:p>
            <a:pPr lvl="0">
              <a:buNone/>
            </a:pPr>
            <a:r>
              <a:rPr sz="2400"/>
              <a:t>display.</a:t>
            </a:r>
          </a:p>
          <a:p>
            <a:pPr lvl="0">
              <a:buNone/>
            </a:pPr>
            <a:r>
              <a:rPr sz="2400"/>
              <a:t>Password boxes use the following attributes:</a:t>
            </a:r>
          </a:p>
          <a:p>
            <a:pPr lvl="0">
              <a:buClr>
                <a:schemeClr val="accent2"/>
              </a:buClr>
              <a:buFont typeface="Wingdings"/>
              <a:buChar char="§"/>
            </a:pPr>
            <a:r>
              <a:rPr sz="2400" b="1">
                <a:solidFill>
                  <a:srgbClr val="FF0000"/>
                </a:solidFill>
              </a:rPr>
              <a:t>TYPE:</a:t>
            </a:r>
            <a:r>
              <a:rPr sz="2400"/>
              <a:t> password.</a:t>
            </a:r>
          </a:p>
          <a:p>
            <a:pPr lvl="0">
              <a:buClr>
                <a:schemeClr val="accent2"/>
              </a:buClr>
              <a:buFont typeface="Wingdings"/>
              <a:buChar char="§"/>
            </a:pPr>
            <a:r>
              <a:rPr sz="2400" b="1">
                <a:solidFill>
                  <a:srgbClr val="FF0000"/>
                </a:solidFill>
              </a:rPr>
              <a:t>SIZE:</a:t>
            </a:r>
            <a:r>
              <a:rPr sz="2400"/>
              <a:t> determines the size of the textbox in characters. </a:t>
            </a:r>
          </a:p>
          <a:p>
            <a:pPr lvl="0">
              <a:buClr>
                <a:schemeClr val="accent2"/>
              </a:buClr>
              <a:buFont typeface="Wingdings"/>
              <a:buChar char="§"/>
            </a:pPr>
            <a:r>
              <a:rPr sz="2400" b="1">
                <a:solidFill>
                  <a:srgbClr val="FF0000"/>
                </a:solidFill>
              </a:rPr>
              <a:t>MAXLENGHT:</a:t>
            </a:r>
            <a:r>
              <a:rPr sz="2400"/>
              <a:t> determines the maximum size of the password in characters.</a:t>
            </a:r>
          </a:p>
          <a:p>
            <a:pPr lvl="0">
              <a:buClr>
                <a:schemeClr val="accent2"/>
              </a:buClr>
              <a:buFont typeface="Wingdings"/>
              <a:buChar char="§"/>
            </a:pPr>
            <a:r>
              <a:rPr sz="2400" b="1">
                <a:solidFill>
                  <a:srgbClr val="FF0000"/>
                </a:solidFill>
              </a:rPr>
              <a:t>NAME:</a:t>
            </a:r>
            <a:r>
              <a:rPr sz="2400"/>
              <a:t> is the name of the variable to be sent to the CGI application.</a:t>
            </a:r>
          </a:p>
          <a:p>
            <a:pPr lvl="0">
              <a:buClr>
                <a:schemeClr val="accent2"/>
              </a:buClr>
              <a:buFont typeface="Wingdings"/>
              <a:buChar char="§"/>
            </a:pPr>
            <a:r>
              <a:rPr sz="2400" b="1">
                <a:solidFill>
                  <a:srgbClr val="FF0000"/>
                </a:solidFill>
              </a:rPr>
              <a:t>VALUE:</a:t>
            </a:r>
            <a:r>
              <a:rPr sz="2400"/>
              <a:t> is usually blank.</a:t>
            </a:r>
          </a:p>
        </p:txBody>
      </p:sp>
      <p:pic>
        <p:nvPicPr>
          <p:cNvPr id="4" name=""/>
          <p:cNvPicPr/>
          <p:nvPr/>
        </p:nvPicPr>
        <p:blipFill>
          <a:blip r:embed="rId1"/>
          <a:srcRect/>
          <a:stretch>
            <a:fillRect/>
          </a:stretch>
        </p:blipFill>
        <p:spPr>
          <a:xfrm>
            <a:off x="5105400" y="1752600"/>
            <a:ext cx="2590800" cy="612775"/>
          </a:xfrm>
          <a:prstGeom prst="rect"/>
          <a:noFill/>
        </p:spPr>
      </p:pic>
      <p:sp>
        <p:nvSpPr>
          <p:cNvPr id="5" name=""/>
          <p:cNvSpPr txBox="1"/>
          <p:nvPr>
            <p:ph type="title"/>
          </p:nvPr>
        </p:nvSpPr>
        <p:spPr>
          <a:xfrm>
            <a:off x="457200" y="0"/>
            <a:ext cx="8229600" cy="609600"/>
          </a:xfrm>
          <a:prstGeom prst="rect"/>
          <a:solidFill>
            <a:schemeClr val="tx2"/>
          </a:solidFill>
          <a:ln>
            <a:noFill/>
          </a:ln>
        </p:spPr>
        <p:txBody>
          <a:bodyPr>
            <a:normAutofit fontScale="90000"/>
          </a:bodyPr>
          <a:lstStyle>
            <a:lvl1pPr lvl="0">
              <a:defRPr/>
            </a:lvl1pPr>
          </a:lstStyle>
          <a:p>
            <a:pPr lvl="0"/>
            <a:r>
              <a:rPr sz="4800" b="1">
                <a:solidFill>
                  <a:srgbClr val="FFFF00"/>
                </a:solidFill>
              </a:rPr>
              <a:t>Password</a:t>
            </a:r>
          </a:p>
        </p:txBody>
      </p:sp>
    </p:spTree>
  </p:cSld>
</p:sld>
</file>

<file path=ppt/slides/slide76.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sp>
        <p:nvSpPr>
          <p:cNvPr id="3" name=""/>
          <p:cNvSpPr txBox="1"/>
          <p:nvPr>
            <p:ph type="body" idx="1"/>
          </p:nvPr>
        </p:nvSpPr>
        <p:spPr>
          <a:xfrm>
            <a:off x="0" y="1066800"/>
            <a:ext cx="9144000" cy="5562600"/>
          </a:xfrm>
          <a:prstGeom prst="rect"/>
          <a:solidFill>
            <a:schemeClr val="accent1"/>
          </a:solidFill>
        </p:spPr>
        <p:txBody>
          <a:bodyPr>
            <a:normAutofit lnSpcReduction="10000"/>
          </a:bodyPr>
          <a:lstStyle>
            <a:lvl1pPr lvl="0">
              <a:defRPr/>
            </a:lvl1pPr>
          </a:lstStyle>
          <a:p>
            <a:pPr lvl="0">
              <a:lnSpc>
                <a:spcPct val="90000"/>
              </a:lnSpc>
              <a:buNone/>
            </a:pPr>
            <a:r>
              <a:rPr sz="2800" b="1">
                <a:solidFill>
                  <a:srgbClr val="FF0000"/>
                </a:solidFill>
              </a:rPr>
              <a:t>&lt;HTML&gt;&lt;HEAD&gt;</a:t>
            </a:r>
          </a:p>
          <a:p>
            <a:pPr lvl="0">
              <a:lnSpc>
                <a:spcPct val="90000"/>
              </a:lnSpc>
              <a:buNone/>
            </a:pPr>
            <a:r>
              <a:rPr sz="2800" b="1">
                <a:solidFill>
                  <a:srgbClr val="0000CC"/>
                </a:solidFill>
              </a:rPr>
              <a:t>&lt;TITLE&gt;Form_Password_Type&lt;/TITLE&gt;&lt;/HEAD&gt;</a:t>
            </a:r>
          </a:p>
          <a:p>
            <a:pPr lvl="0">
              <a:lnSpc>
                <a:spcPct val="90000"/>
              </a:lnSpc>
              <a:buNone/>
            </a:pPr>
            <a:r>
              <a:rPr sz="2800" b="1">
                <a:solidFill>
                  <a:srgbClr val="FF0000"/>
                </a:solidFill>
              </a:rPr>
              <a:t>&lt;BODY&gt;</a:t>
            </a:r>
          </a:p>
          <a:p>
            <a:pPr lvl="0">
              <a:lnSpc>
                <a:spcPct val="90000"/>
              </a:lnSpc>
              <a:buNone/>
            </a:pPr>
            <a:r>
              <a:rPr sz="2800" b="1"/>
              <a:t>&lt;h1&gt; &lt;font color=red&gt;To Access, Please </a:t>
            </a:r>
          </a:p>
          <a:p>
            <a:pPr lvl="0">
              <a:lnSpc>
                <a:spcPct val="90000"/>
              </a:lnSpc>
              <a:buNone/>
            </a:pPr>
            <a:r>
              <a:rPr sz="2800" b="1"/>
              <a:t>enter:&lt;/font&gt;&lt;/h1&gt;</a:t>
            </a:r>
          </a:p>
          <a:p>
            <a:pPr lvl="0">
              <a:lnSpc>
                <a:spcPct val="90000"/>
              </a:lnSpc>
              <a:buNone/>
            </a:pPr>
            <a:r>
              <a:rPr sz="2800" b="1">
                <a:solidFill>
                  <a:srgbClr val="0000CC"/>
                </a:solidFill>
              </a:rPr>
              <a:t>&lt;FORM name="fome2"  Action="url"  method="get"&gt;</a:t>
            </a:r>
          </a:p>
          <a:p>
            <a:pPr lvl="0">
              <a:lnSpc>
                <a:spcPct val="90000"/>
              </a:lnSpc>
              <a:buNone/>
            </a:pPr>
            <a:r>
              <a:rPr sz="2800" b="1">
                <a:solidFill>
                  <a:srgbClr val="FF0000"/>
                </a:solidFill>
              </a:rPr>
              <a:t>User Name: &lt;INPUT TYPE="TEXT" Name="FName"</a:t>
            </a:r>
          </a:p>
          <a:p>
            <a:pPr lvl="0">
              <a:lnSpc>
                <a:spcPct val="90000"/>
              </a:lnSpc>
              <a:buNone/>
            </a:pPr>
            <a:r>
              <a:rPr sz="2800" b="1">
                <a:solidFill>
                  <a:srgbClr val="FF0000"/>
                </a:solidFill>
              </a:rPr>
              <a:t>SIZE="15" MAXLENGTH="25"&gt;&lt;BR&gt;</a:t>
            </a:r>
          </a:p>
          <a:p>
            <a:pPr lvl="0">
              <a:lnSpc>
                <a:spcPct val="90000"/>
              </a:lnSpc>
              <a:buNone/>
            </a:pPr>
            <a:r>
              <a:rPr sz="2800" b="1">
                <a:solidFill>
                  <a:srgbClr val="3333FF"/>
                </a:solidFill>
              </a:rPr>
              <a:t>Password: &lt;INPUT TYPE="PASSWORD" </a:t>
            </a:r>
          </a:p>
          <a:p>
            <a:pPr lvl="0">
              <a:lnSpc>
                <a:spcPct val="90000"/>
              </a:lnSpc>
              <a:buNone/>
            </a:pPr>
            <a:r>
              <a:rPr sz="2800" b="1">
                <a:solidFill>
                  <a:srgbClr val="3333FF"/>
                </a:solidFill>
              </a:rPr>
              <a:t>NAME="PWord"</a:t>
            </a:r>
            <a:r>
              <a:rPr sz="2800" b="1" lang="ar-SA">
                <a:solidFill>
                  <a:srgbClr val="3333FF"/>
                </a:solidFill>
              </a:rPr>
              <a:t> </a:t>
            </a:r>
            <a:r>
              <a:rPr sz="2800" b="1">
                <a:solidFill>
                  <a:srgbClr val="3333FF"/>
                </a:solidFill>
              </a:rPr>
              <a:t>  value="" SIZE="15”</a:t>
            </a:r>
          </a:p>
          <a:p>
            <a:pPr lvl="0">
              <a:lnSpc>
                <a:spcPct val="90000"/>
              </a:lnSpc>
              <a:buNone/>
            </a:pPr>
            <a:r>
              <a:rPr sz="2800" b="1">
                <a:solidFill>
                  <a:srgbClr val="3333FF"/>
                </a:solidFill>
              </a:rPr>
              <a:t>MAXLENGTH="25"&gt;&lt;BR&gt;</a:t>
            </a:r>
          </a:p>
          <a:p>
            <a:pPr lvl="0">
              <a:lnSpc>
                <a:spcPct val="90000"/>
              </a:lnSpc>
              <a:buNone/>
            </a:pPr>
            <a:r>
              <a:rPr sz="2800" b="1">
                <a:solidFill>
                  <a:srgbClr val="FF0000"/>
                </a:solidFill>
              </a:rPr>
              <a:t>&lt;/FORM&gt;&lt;/BODY&gt; &lt;/HTML&gt;</a:t>
            </a:r>
          </a:p>
        </p:txBody>
      </p:sp>
      <p:sp>
        <p:nvSpPr>
          <p:cNvPr id="4" name=""/>
          <p:cNvSpPr txBox="1"/>
          <p:nvPr>
            <p:ph type="title"/>
          </p:nvPr>
        </p:nvSpPr>
        <p:spPr>
          <a:xfrm>
            <a:off x="304800" y="0"/>
            <a:ext cx="8229600" cy="762000"/>
          </a:xfrm>
          <a:prstGeom prst="rect"/>
          <a:solidFill>
            <a:schemeClr val="tx2"/>
          </a:solidFill>
          <a:ln>
            <a:noFill/>
          </a:ln>
        </p:spPr>
        <p:txBody>
          <a:bodyPr/>
          <a:lstStyle>
            <a:lvl1pPr lvl="0">
              <a:defRPr/>
            </a:lvl1pPr>
          </a:lstStyle>
          <a:p>
            <a:pPr lvl="0"/>
            <a:r>
              <a:rPr b="1">
                <a:solidFill>
                  <a:srgbClr val="FFFF00"/>
                </a:solidFill>
              </a:rPr>
              <a:t>Example on Password Box</a:t>
            </a:r>
          </a:p>
        </p:txBody>
      </p:sp>
    </p:spTree>
  </p:cSld>
</p:sld>
</file>

<file path=ppt/slides/slide77.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pic>
        <p:nvPicPr>
          <p:cNvPr id="3" name=""/>
          <p:cNvPicPr/>
          <p:nvPr/>
        </p:nvPicPr>
        <p:blipFill>
          <a:blip r:embed="rId1"/>
          <a:srcRect/>
          <a:stretch>
            <a:fillRect/>
          </a:stretch>
        </p:blipFill>
        <p:spPr>
          <a:xfrm>
            <a:off x="457200" y="1381125"/>
            <a:ext cx="8153400" cy="5073650"/>
          </a:xfrm>
          <a:prstGeom prst="rect"/>
          <a:noFill/>
        </p:spPr>
      </p:pic>
      <p:sp>
        <p:nvSpPr>
          <p:cNvPr id="4" name=""/>
          <p:cNvSpPr txBox="1"/>
          <p:nvPr>
            <p:ph type="title"/>
          </p:nvPr>
        </p:nvSpPr>
        <p:spPr>
          <a:xfrm>
            <a:off x="754063" y="350838"/>
            <a:ext cx="7929563" cy="762000"/>
          </a:xfrm>
          <a:prstGeom prst="rect"/>
          <a:solidFill>
            <a:schemeClr val="tx2"/>
          </a:solidFill>
          <a:ln>
            <a:noFill/>
          </a:ln>
        </p:spPr>
        <p:txBody>
          <a:bodyPr/>
          <a:lstStyle>
            <a:lvl1pPr lvl="0">
              <a:defRPr/>
            </a:lvl1pPr>
          </a:lstStyle>
          <a:p>
            <a:pPr lvl="0"/>
            <a:r>
              <a:rPr b="1">
                <a:solidFill>
                  <a:srgbClr val="FFFF00"/>
                </a:solidFill>
              </a:rPr>
              <a:t>Output</a:t>
            </a:r>
          </a:p>
        </p:txBody>
      </p:sp>
    </p:spTree>
  </p:cSld>
</p:sld>
</file>

<file path=ppt/slides/slide78.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sp>
        <p:nvSpPr>
          <p:cNvPr id="3" name=""/>
          <p:cNvSpPr txBox="1"/>
          <p:nvPr>
            <p:ph type="body" idx="1"/>
          </p:nvPr>
        </p:nvSpPr>
        <p:spPr>
          <a:xfrm>
            <a:off x="609600" y="1447800"/>
            <a:ext cx="7848600" cy="4953000"/>
          </a:xfrm>
          <a:prstGeom prst="rect"/>
          <a:solidFill>
            <a:schemeClr val="accent1"/>
          </a:solidFill>
          <a:ln>
            <a:solidFill>
              <a:srgbClr val="333300"/>
            </a:solidFill>
          </a:ln>
        </p:spPr>
        <p:txBody>
          <a:bodyPr/>
          <a:lstStyle>
            <a:lvl1pPr lvl="0">
              <a:defRPr/>
            </a:lvl1pPr>
          </a:lstStyle>
          <a:p>
            <a:pPr lvl="0">
              <a:lnSpc>
                <a:spcPct val="90000"/>
              </a:lnSpc>
              <a:buClr>
                <a:schemeClr val="accent2"/>
              </a:buClr>
              <a:buFont typeface="Wingdings"/>
              <a:buChar char="§"/>
            </a:pPr>
            <a:r>
              <a:rPr sz="2800" b="1">
                <a:solidFill>
                  <a:srgbClr val="0000FF"/>
                </a:solidFill>
              </a:rPr>
              <a:t>Hidden</a:t>
            </a:r>
            <a:r>
              <a:rPr sz="2800" b="1"/>
              <a:t>:</a:t>
            </a:r>
            <a:r>
              <a:rPr sz="2600"/>
              <a:t> Used to send data to the CGI application that you don’t want the web surfer to see, change or have to enter but is necessary for the application to process the form correctly.</a:t>
            </a:r>
          </a:p>
          <a:p>
            <a:pPr lvl="0">
              <a:lnSpc>
                <a:spcPct val="90000"/>
              </a:lnSpc>
              <a:buNone/>
            </a:pPr>
            <a:r>
              <a:rPr sz="2600" b="1">
                <a:solidFill>
                  <a:srgbClr val="FF0000"/>
                </a:solidFill>
              </a:rPr>
              <a:t>&lt;INPUT TYPE=“HIDDEN”&gt;</a:t>
            </a:r>
          </a:p>
          <a:p>
            <a:pPr lvl="0">
              <a:lnSpc>
                <a:spcPct val="90000"/>
              </a:lnSpc>
              <a:buNone/>
            </a:pPr>
            <a:r>
              <a:rPr sz="2600" b="1">
                <a:solidFill>
                  <a:srgbClr val="0000FF"/>
                </a:solidFill>
              </a:rPr>
              <a:t>Nothing is displayed in the browser.</a:t>
            </a:r>
          </a:p>
          <a:p>
            <a:pPr lvl="0">
              <a:lnSpc>
                <a:spcPct val="90000"/>
              </a:lnSpc>
              <a:buNone/>
            </a:pPr>
            <a:r>
              <a:rPr sz="2600"/>
              <a:t>Hidden inputs have the following attributes:</a:t>
            </a:r>
          </a:p>
          <a:p>
            <a:pPr lvl="0">
              <a:lnSpc>
                <a:spcPct val="90000"/>
              </a:lnSpc>
              <a:buClr>
                <a:schemeClr val="accent2"/>
              </a:buClr>
              <a:buFont typeface="Wingdings"/>
              <a:buChar char="§"/>
            </a:pPr>
            <a:r>
              <a:rPr sz="2600" b="1">
                <a:solidFill>
                  <a:srgbClr val="FF0000"/>
                </a:solidFill>
              </a:rPr>
              <a:t>TYPE:</a:t>
            </a:r>
            <a:r>
              <a:rPr sz="2600"/>
              <a:t> hidden.</a:t>
            </a:r>
          </a:p>
          <a:p>
            <a:pPr lvl="0">
              <a:lnSpc>
                <a:spcPct val="90000"/>
              </a:lnSpc>
              <a:buClr>
                <a:schemeClr val="accent2"/>
              </a:buClr>
              <a:buFont typeface="Wingdings"/>
              <a:buChar char="§"/>
            </a:pPr>
            <a:r>
              <a:rPr sz="2600" b="1">
                <a:solidFill>
                  <a:srgbClr val="FF0000"/>
                </a:solidFill>
              </a:rPr>
              <a:t>NAME:</a:t>
            </a:r>
            <a:r>
              <a:rPr sz="2600"/>
              <a:t> is the name of the variable to be sent to the CGI application.</a:t>
            </a:r>
          </a:p>
          <a:p>
            <a:pPr lvl="0">
              <a:lnSpc>
                <a:spcPct val="90000"/>
              </a:lnSpc>
              <a:buClr>
                <a:schemeClr val="accent2"/>
              </a:buClr>
              <a:buFont typeface="Wingdings"/>
              <a:buChar char="§"/>
            </a:pPr>
            <a:r>
              <a:rPr sz="2600" b="1">
                <a:solidFill>
                  <a:srgbClr val="FF0000"/>
                </a:solidFill>
              </a:rPr>
              <a:t>VALUE:</a:t>
            </a:r>
            <a:r>
              <a:rPr sz="2600"/>
              <a:t> is usually set a value expected by the CGI application.</a:t>
            </a:r>
          </a:p>
        </p:txBody>
      </p:sp>
      <p:sp>
        <p:nvSpPr>
          <p:cNvPr id="4" name=""/>
          <p:cNvSpPr txBox="1"/>
          <p:nvPr>
            <p:ph type="title"/>
          </p:nvPr>
        </p:nvSpPr>
        <p:spPr>
          <a:xfrm>
            <a:off x="606425" y="274638"/>
            <a:ext cx="7931151" cy="762000"/>
          </a:xfrm>
          <a:prstGeom prst="rect"/>
          <a:solidFill>
            <a:schemeClr val="tx2"/>
          </a:solidFill>
          <a:ln>
            <a:noFill/>
          </a:ln>
        </p:spPr>
        <p:txBody>
          <a:bodyPr/>
          <a:lstStyle>
            <a:lvl1pPr lvl="0">
              <a:defRPr/>
            </a:lvl1pPr>
          </a:lstStyle>
          <a:p>
            <a:pPr lvl="0"/>
            <a:r>
              <a:rPr b="1">
                <a:solidFill>
                  <a:srgbClr val="FFFF00"/>
                </a:solidFill>
              </a:rPr>
              <a:t>Hidden</a:t>
            </a:r>
          </a:p>
        </p:txBody>
      </p:sp>
    </p:spTree>
  </p:cSld>
</p:sld>
</file>

<file path=ppt/slides/slide79.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sp>
        <p:nvSpPr>
          <p:cNvPr id="3" name=""/>
          <p:cNvSpPr txBox="1"/>
          <p:nvPr>
            <p:ph type="title"/>
          </p:nvPr>
        </p:nvSpPr>
        <p:spPr>
          <a:xfrm>
            <a:off x="457200" y="274638"/>
            <a:ext cx="8229600" cy="762000"/>
          </a:xfrm>
          <a:prstGeom prst="rect"/>
          <a:solidFill>
            <a:srgbClr val="333300"/>
          </a:solidFill>
        </p:spPr>
        <p:txBody>
          <a:bodyPr/>
          <a:lstStyle>
            <a:lvl1pPr lvl="0">
              <a:defRPr/>
            </a:lvl1pPr>
          </a:lstStyle>
          <a:p>
            <a:pPr lvl="0"/>
            <a:r>
              <a:rPr b="1">
                <a:solidFill>
                  <a:srgbClr val="FFFF00"/>
                </a:solidFill>
              </a:rPr>
              <a:t>Check Box</a:t>
            </a:r>
          </a:p>
        </p:txBody>
      </p:sp>
      <p:sp>
        <p:nvSpPr>
          <p:cNvPr id="4" name=""/>
          <p:cNvSpPr txBox="1"/>
          <p:nvPr>
            <p:ph type="body" idx="1"/>
          </p:nvPr>
        </p:nvSpPr>
        <p:spPr>
          <a:xfrm>
            <a:off x="381000" y="1371600"/>
            <a:ext cx="8153400" cy="4876800"/>
          </a:xfrm>
          <a:prstGeom prst="rect"/>
          <a:solidFill>
            <a:schemeClr val="accent1"/>
          </a:solidFill>
          <a:ln>
            <a:solidFill>
              <a:srgbClr val="333300"/>
            </a:solidFill>
          </a:ln>
        </p:spPr>
        <p:txBody>
          <a:bodyPr/>
          <a:lstStyle>
            <a:lvl1pPr lvl="0">
              <a:defRPr/>
            </a:lvl1pPr>
          </a:lstStyle>
          <a:p>
            <a:pPr lvl="0">
              <a:lnSpc>
                <a:spcPct val="90000"/>
              </a:lnSpc>
              <a:buClr>
                <a:schemeClr val="accent2"/>
              </a:buClr>
              <a:buFont typeface="Wingdings"/>
              <a:buChar char="§"/>
            </a:pPr>
            <a:r>
              <a:rPr sz="2800" b="1">
                <a:solidFill>
                  <a:srgbClr val="0000FF"/>
                </a:solidFill>
              </a:rPr>
              <a:t>Check Box</a:t>
            </a:r>
            <a:r>
              <a:rPr sz="2400" b="1"/>
              <a:t>:</a:t>
            </a:r>
            <a:r>
              <a:rPr sz="2400"/>
              <a:t> Check boxes allow the users to select more than one option.</a:t>
            </a:r>
          </a:p>
          <a:p>
            <a:pPr lvl="0">
              <a:lnSpc>
                <a:spcPct val="90000"/>
              </a:lnSpc>
              <a:buNone/>
            </a:pPr>
            <a:r>
              <a:rPr sz="2400" b="1">
                <a:solidFill>
                  <a:srgbClr val="FF0000"/>
                </a:solidFill>
              </a:rPr>
              <a:t>&lt;INPUT TYPE=“CHECKBOX”&gt;</a:t>
            </a:r>
          </a:p>
          <a:p>
            <a:pPr lvl="0">
              <a:lnSpc>
                <a:spcPct val="90000"/>
              </a:lnSpc>
              <a:buNone/>
            </a:pPr>
            <a:r>
              <a:rPr sz="2400"/>
              <a:t>Browser will display </a:t>
            </a:r>
          </a:p>
          <a:p>
            <a:pPr lvl="0">
              <a:lnSpc>
                <a:spcPct val="90000"/>
              </a:lnSpc>
              <a:buNone/>
            </a:pPr>
          </a:p>
          <a:p>
            <a:pPr lvl="0">
              <a:lnSpc>
                <a:spcPct val="90000"/>
              </a:lnSpc>
              <a:buNone/>
            </a:pPr>
            <a:r>
              <a:rPr sz="2400"/>
              <a:t>Checkboxes have the following attributes:</a:t>
            </a:r>
          </a:p>
          <a:p>
            <a:pPr lvl="0">
              <a:lnSpc>
                <a:spcPct val="90000"/>
              </a:lnSpc>
              <a:buClr>
                <a:schemeClr val="accent2"/>
              </a:buClr>
              <a:buFont typeface="Wingdings"/>
              <a:buChar char="§"/>
            </a:pPr>
            <a:r>
              <a:rPr sz="2400" b="1">
                <a:solidFill>
                  <a:srgbClr val="FF0000"/>
                </a:solidFill>
              </a:rPr>
              <a:t>TYPE:</a:t>
            </a:r>
            <a:r>
              <a:rPr sz="2400"/>
              <a:t> checkbox.</a:t>
            </a:r>
          </a:p>
          <a:p>
            <a:pPr lvl="0">
              <a:lnSpc>
                <a:spcPct val="90000"/>
              </a:lnSpc>
              <a:buClr>
                <a:schemeClr val="accent2"/>
              </a:buClr>
              <a:buFont typeface="Wingdings"/>
              <a:buChar char="§"/>
            </a:pPr>
            <a:r>
              <a:rPr sz="2400" b="1">
                <a:solidFill>
                  <a:srgbClr val="FF0000"/>
                </a:solidFill>
              </a:rPr>
              <a:t>CHECKED:</a:t>
            </a:r>
            <a:r>
              <a:rPr sz="2400"/>
              <a:t> is blank or CHECKED as the initial  </a:t>
            </a:r>
          </a:p>
          <a:p>
            <a:pPr lvl="0">
              <a:lnSpc>
                <a:spcPct val="90000"/>
              </a:lnSpc>
              <a:buNone/>
            </a:pPr>
            <a:r>
              <a:rPr sz="2400"/>
              <a:t>status.</a:t>
            </a:r>
          </a:p>
          <a:p>
            <a:pPr lvl="0">
              <a:lnSpc>
                <a:spcPct val="90000"/>
              </a:lnSpc>
              <a:buClr>
                <a:schemeClr val="accent2"/>
              </a:buClr>
              <a:buFont typeface="Wingdings"/>
              <a:buChar char="§"/>
            </a:pPr>
            <a:r>
              <a:rPr sz="2400" b="1">
                <a:solidFill>
                  <a:srgbClr val="FF0000"/>
                </a:solidFill>
              </a:rPr>
              <a:t>NAME</a:t>
            </a:r>
            <a:r>
              <a:rPr sz="2400" b="1" i="1"/>
              <a:t>:</a:t>
            </a:r>
            <a:r>
              <a:rPr sz="2400"/>
              <a:t> is the name of the variable to be sent to the</a:t>
            </a:r>
          </a:p>
          <a:p>
            <a:pPr lvl="0">
              <a:lnSpc>
                <a:spcPct val="90000"/>
              </a:lnSpc>
              <a:buNone/>
            </a:pPr>
            <a:r>
              <a:rPr sz="2400"/>
              <a:t>CGI application.</a:t>
            </a:r>
          </a:p>
          <a:p>
            <a:pPr lvl="0">
              <a:lnSpc>
                <a:spcPct val="90000"/>
              </a:lnSpc>
              <a:buClr>
                <a:schemeClr val="accent2"/>
              </a:buClr>
              <a:buFont typeface="Wingdings"/>
              <a:buChar char="§"/>
            </a:pPr>
            <a:r>
              <a:rPr sz="2400" b="1">
                <a:solidFill>
                  <a:srgbClr val="FF0000"/>
                </a:solidFill>
              </a:rPr>
              <a:t>VALUE:</a:t>
            </a:r>
            <a:r>
              <a:rPr sz="2400"/>
              <a:t> is usually set to a value.</a:t>
            </a:r>
          </a:p>
        </p:txBody>
      </p:sp>
      <p:pic>
        <p:nvPicPr>
          <p:cNvPr id="5" name=""/>
          <p:cNvPicPr/>
          <p:nvPr/>
        </p:nvPicPr>
        <p:blipFill>
          <a:blip r:embed="rId1"/>
          <a:srcRect/>
          <a:stretch>
            <a:fillRect/>
          </a:stretch>
        </p:blipFill>
        <p:spPr>
          <a:xfrm>
            <a:off x="4038600" y="2590800"/>
            <a:ext cx="533400" cy="533400"/>
          </a:xfrm>
          <a:prstGeom prst="rect"/>
          <a:noFill/>
        </p:spPr>
      </p:pic>
    </p:spTree>
  </p:cSld>
</p:sld>
</file>

<file path=ppt/slides/slide8.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sp>
        <p:nvSpPr>
          <p:cNvPr id="3" name=""/>
          <p:cNvSpPr/>
          <p:nvPr/>
        </p:nvSpPr>
        <p:spPr>
          <a:xfrm>
            <a:off x="3124200" y="6229350"/>
            <a:ext cx="2895600" cy="457200"/>
          </a:xfrm>
          <a:prstGeom prst="rect">
            <a:avLst/>
          </a:prstGeom>
          <a:noFill/>
          <a:ln>
            <a:noFill/>
          </a:ln>
        </p:spPr>
        <p:txBody>
          <a:bodyPr wrap="none" anchor="ctr"/>
          <a:lstStyle>
            <a:lvl1pPr lvl="0">
              <a:defRPr/>
            </a:lvl1pPr>
          </a:lstStyle>
          <a:p/>
        </p:txBody>
      </p:sp>
      <p:sp>
        <p:nvSpPr>
          <p:cNvPr id="4" name=""/>
          <p:cNvSpPr txBox="1"/>
          <p:nvPr>
            <p:ph type="body" idx="1"/>
          </p:nvPr>
        </p:nvSpPr>
        <p:spPr>
          <a:xfrm>
            <a:off x="228600" y="1828800"/>
            <a:ext cx="8915400" cy="4495800"/>
          </a:xfrm>
          <a:prstGeom prst="rect"/>
          <a:solidFill>
            <a:schemeClr val="accent3">
              <a:lumMod val="75000"/>
              <a:alpha val="45000"/>
            </a:schemeClr>
          </a:solidFill>
        </p:spPr>
        <p:txBody>
          <a:bodyPr>
            <a:normAutofit fontScale="77000" lnSpcReduction="20000"/>
          </a:bodyPr>
          <a:lstStyle>
            <a:lvl1pPr lvl="0">
              <a:defRPr/>
            </a:lvl1pPr>
          </a:lstStyle>
          <a:p>
            <a:pPr lvl="0">
              <a:buNone/>
            </a:pPr>
            <a:r>
              <a:rPr sz="2400"/>
              <a:t>		</a:t>
            </a:r>
          </a:p>
          <a:p>
            <a:pPr lvl="0">
              <a:buNone/>
            </a:pPr>
          </a:p>
          <a:p>
            <a:pPr lvl="0">
              <a:buNone/>
            </a:pPr>
            <a:r>
              <a:rPr sz="3500"/>
              <a:t>&lt;b&gt; Text&lt;/b&gt; 		:  </a:t>
            </a:r>
            <a:r>
              <a:rPr sz="3500" lang="bn-IN"/>
              <a:t>টেক্সট</a:t>
            </a:r>
            <a:r>
              <a:rPr sz="3500" lang="bn-IN"/>
              <a:t> </a:t>
            </a:r>
            <a:r>
              <a:rPr sz="3500" lang="bn-IN"/>
              <a:t>বোল্ড</a:t>
            </a:r>
            <a:r>
              <a:rPr sz="3500" lang="bn-IN"/>
              <a:t> </a:t>
            </a:r>
            <a:r>
              <a:rPr sz="3500" lang="bn-IN"/>
              <a:t>করার</a:t>
            </a:r>
            <a:r>
              <a:rPr sz="3500" lang="bn-IN"/>
              <a:t> </a:t>
            </a:r>
            <a:r>
              <a:rPr sz="3500" lang="bn-IN"/>
              <a:t>জন্য</a:t>
            </a:r>
          </a:p>
          <a:p>
            <a:pPr lvl="0">
              <a:buNone/>
            </a:pPr>
            <a:r>
              <a:rPr sz="3500"/>
              <a:t>&lt;u&gt; Text&lt;/u&gt;</a:t>
            </a:r>
            <a:r>
              <a:rPr sz="3500" lang="bn-IN"/>
              <a:t>			</a:t>
            </a:r>
            <a:r>
              <a:rPr sz="3500"/>
              <a:t>:  </a:t>
            </a:r>
            <a:r>
              <a:rPr sz="3500" lang="bn-IN"/>
              <a:t>টেক্সট</a:t>
            </a:r>
            <a:r>
              <a:rPr sz="3500" lang="bn-IN"/>
              <a:t> </a:t>
            </a:r>
            <a:r>
              <a:rPr sz="3500" lang="bn-IN"/>
              <a:t>আন্ডারলাইন</a:t>
            </a:r>
            <a:r>
              <a:rPr sz="3500" lang="bn-IN"/>
              <a:t> </a:t>
            </a:r>
            <a:r>
              <a:rPr sz="3500" lang="bn-IN"/>
              <a:t>করার</a:t>
            </a:r>
            <a:r>
              <a:rPr sz="3500" lang="bn-IN"/>
              <a:t> </a:t>
            </a:r>
            <a:r>
              <a:rPr sz="3500" lang="bn-IN"/>
              <a:t>জন্য</a:t>
            </a:r>
          </a:p>
          <a:p>
            <a:pPr lvl="0">
              <a:buNone/>
            </a:pPr>
            <a:r>
              <a:rPr sz="3500"/>
              <a:t>&lt;</a:t>
            </a:r>
            <a:r>
              <a:rPr sz="3500"/>
              <a:t>i</a:t>
            </a:r>
            <a:r>
              <a:rPr sz="3500"/>
              <a:t>&gt; Text &lt;</a:t>
            </a:r>
            <a:r>
              <a:rPr sz="3500"/>
              <a:t>i</a:t>
            </a:r>
            <a:r>
              <a:rPr sz="3500"/>
              <a:t>&gt;</a:t>
            </a:r>
            <a:r>
              <a:rPr sz="3500" lang="bn-IN"/>
              <a:t>			</a:t>
            </a:r>
            <a:r>
              <a:rPr sz="3500"/>
              <a:t>:  </a:t>
            </a:r>
            <a:r>
              <a:rPr sz="3500" lang="bn-IN"/>
              <a:t>টেক্সট</a:t>
            </a:r>
            <a:r>
              <a:rPr sz="3500" lang="bn-IN"/>
              <a:t> </a:t>
            </a:r>
            <a:r>
              <a:rPr sz="3500" lang="bn-IN"/>
              <a:t>ইটালিক</a:t>
            </a:r>
            <a:r>
              <a:rPr sz="3500" lang="bn-IN"/>
              <a:t> </a:t>
            </a:r>
            <a:r>
              <a:rPr sz="3500" lang="bn-IN"/>
              <a:t>করার</a:t>
            </a:r>
            <a:r>
              <a:rPr sz="3500" lang="bn-IN"/>
              <a:t> </a:t>
            </a:r>
            <a:r>
              <a:rPr sz="3500" lang="bn-IN"/>
              <a:t>জন্য</a:t>
            </a:r>
          </a:p>
          <a:p>
            <a:pPr lvl="0">
              <a:buNone/>
            </a:pPr>
            <a:r>
              <a:rPr sz="3500"/>
              <a:t>&lt;strong&gt; Text  &lt;/strong&gt;</a:t>
            </a:r>
            <a:r>
              <a:rPr sz="3500" lang="bn-IN"/>
              <a:t> 	</a:t>
            </a:r>
            <a:r>
              <a:rPr sz="3500"/>
              <a:t>:</a:t>
            </a:r>
            <a:r>
              <a:rPr sz="3500" lang="bn-IN"/>
              <a:t> </a:t>
            </a:r>
            <a:r>
              <a:rPr sz="3500" lang="bn-IN"/>
              <a:t>টেক্সট</a:t>
            </a:r>
            <a:r>
              <a:rPr sz="3500" lang="bn-IN"/>
              <a:t> </a:t>
            </a:r>
            <a:r>
              <a:rPr sz="3500" lang="bn-IN"/>
              <a:t>গাঢ়</a:t>
            </a:r>
            <a:r>
              <a:rPr sz="3500" lang="bn-IN"/>
              <a:t> </a:t>
            </a:r>
            <a:r>
              <a:rPr sz="3500" lang="bn-IN"/>
              <a:t>করার</a:t>
            </a:r>
            <a:r>
              <a:rPr sz="3500" lang="bn-IN"/>
              <a:t> </a:t>
            </a:r>
            <a:r>
              <a:rPr sz="3500" lang="bn-IN"/>
              <a:t>জন্য</a:t>
            </a:r>
          </a:p>
          <a:p>
            <a:pPr lvl="0">
              <a:buNone/>
            </a:pPr>
            <a:r>
              <a:rPr sz="3500"/>
              <a:t>&lt;big&gt; Text &lt;/b&gt;</a:t>
            </a:r>
            <a:r>
              <a:rPr sz="3500" lang="bn-IN"/>
              <a:t>		</a:t>
            </a:r>
            <a:r>
              <a:rPr sz="3500"/>
              <a:t>:  </a:t>
            </a:r>
            <a:r>
              <a:rPr sz="3500" lang="bn-IN"/>
              <a:t>টেক্সট</a:t>
            </a:r>
            <a:r>
              <a:rPr sz="3500" lang="bn-IN"/>
              <a:t> </a:t>
            </a:r>
            <a:r>
              <a:rPr sz="3500" lang="bn-IN"/>
              <a:t>বড়</a:t>
            </a:r>
            <a:r>
              <a:rPr sz="3500" lang="bn-IN"/>
              <a:t> </a:t>
            </a:r>
            <a:r>
              <a:rPr sz="3500" lang="bn-IN"/>
              <a:t>করার</a:t>
            </a:r>
            <a:r>
              <a:rPr sz="3500" lang="bn-IN"/>
              <a:t> </a:t>
            </a:r>
            <a:r>
              <a:rPr sz="3500" lang="bn-IN"/>
              <a:t>জন্য</a:t>
            </a:r>
          </a:p>
          <a:p>
            <a:pPr lvl="0">
              <a:buNone/>
            </a:pPr>
            <a:r>
              <a:rPr sz="3500"/>
              <a:t>&lt;small&gt; small&gt;</a:t>
            </a:r>
            <a:r>
              <a:rPr sz="3500" lang="bn-IN"/>
              <a:t>		</a:t>
            </a:r>
            <a:r>
              <a:rPr sz="3500"/>
              <a:t>:  </a:t>
            </a:r>
            <a:r>
              <a:rPr sz="3500" lang="bn-IN"/>
              <a:t>টেক্সট</a:t>
            </a:r>
            <a:r>
              <a:rPr sz="3500" lang="bn-IN"/>
              <a:t> </a:t>
            </a:r>
            <a:r>
              <a:rPr sz="3500" lang="bn-IN"/>
              <a:t>ছোট</a:t>
            </a:r>
            <a:r>
              <a:rPr sz="3500" lang="bn-IN"/>
              <a:t> </a:t>
            </a:r>
            <a:r>
              <a:rPr sz="3500" lang="bn-IN"/>
              <a:t>করার</a:t>
            </a:r>
            <a:r>
              <a:rPr sz="3500" lang="bn-IN"/>
              <a:t> </a:t>
            </a:r>
            <a:r>
              <a:rPr sz="3500" lang="bn-IN"/>
              <a:t>জন্য</a:t>
            </a:r>
          </a:p>
          <a:p>
            <a:pPr lvl="0">
              <a:buNone/>
            </a:pPr>
          </a:p>
          <a:p>
            <a:pPr lvl="0">
              <a:buNone/>
            </a:pPr>
          </a:p>
          <a:p>
            <a:pPr lvl="0">
              <a:buNone/>
            </a:pPr>
            <a:r>
              <a:rPr sz="2400"/>
              <a:t>		</a:t>
            </a:r>
          </a:p>
          <a:p>
            <a:pPr lvl="0">
              <a:buNone/>
            </a:pPr>
            <a:r>
              <a:rPr sz="2400"/>
              <a:t>		</a:t>
            </a:r>
          </a:p>
        </p:txBody>
      </p:sp>
      <p:sp>
        <p:nvSpPr>
          <p:cNvPr id="5" name=""/>
          <p:cNvSpPr txBox="1"/>
          <p:nvPr/>
        </p:nvSpPr>
        <p:spPr>
          <a:xfrm>
            <a:off x="381000" y="381000"/>
            <a:ext cx="7924800" cy="707886"/>
          </a:xfrm>
          <a:prstGeom prst="rect"/>
          <a:solidFill>
            <a:schemeClr val="accent4">
              <a:lumMod val="60000"/>
              <a:lumOff val="40000"/>
              <a:alpha val="76000"/>
            </a:schemeClr>
          </a:solidFill>
        </p:spPr>
        <p:txBody>
          <a:bodyPr wrap="square"/>
          <a:lstStyle>
            <a:lvl1pPr lvl="0">
              <a:defRPr/>
            </a:lvl1pPr>
          </a:lstStyle>
          <a:p>
            <a:pPr lvl="0" algn="ctr"/>
            <a:r>
              <a:rPr sz="4000" b="1">
                <a:solidFill>
                  <a:srgbClr val="003300"/>
                </a:solidFill>
              </a:rPr>
              <a:t>Text Emphasis</a:t>
            </a:r>
          </a:p>
        </p:txBody>
      </p:sp>
    </p:spTree>
  </p:cSld>
</p:sld>
</file>

<file path=ppt/slides/slide80.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sp>
        <p:nvSpPr>
          <p:cNvPr id="3" name=""/>
          <p:cNvSpPr/>
          <p:nvPr/>
        </p:nvSpPr>
        <p:spPr>
          <a:xfrm>
            <a:off x="0" y="228600"/>
            <a:ext cx="9144000" cy="6299200"/>
          </a:xfrm>
          <a:prstGeom prst="rect">
            <a:avLst/>
          </a:prstGeom>
          <a:solidFill>
            <a:schemeClr val="accent1"/>
          </a:solidFill>
          <a:ln>
            <a:noFill/>
          </a:ln>
        </p:spPr>
        <p:txBody>
          <a:bodyPr/>
          <a:lstStyle>
            <a:lvl1pPr lvl="0">
              <a:defRPr/>
            </a:lvl1pPr>
          </a:lstStyle>
          <a:p>
            <a:pPr lvl="0"/>
            <a:r>
              <a:rPr sz="2400" b="1">
                <a:solidFill>
                  <a:srgbClr val="FF0000"/>
                </a:solidFill>
              </a:rPr>
              <a:t>&lt;HTML&gt; &lt;HEAD&gt;&lt;TITLE&gt;CheckBoxType&lt;/TITLE&gt; &lt;/HEAD&gt;</a:t>
            </a:r>
          </a:p>
          <a:p>
            <a:pPr lvl="0"/>
            <a:r>
              <a:rPr sz="2400" b="1">
                <a:solidFill>
                  <a:srgbClr val="FF0000"/>
                </a:solidFill>
              </a:rPr>
              <a:t>&lt;BODY&gt;</a:t>
            </a:r>
          </a:p>
          <a:p>
            <a:pPr lvl="0"/>
            <a:r>
              <a:rPr sz="2400" b="1"/>
              <a:t>&lt;h1&gt; &lt;font color=green&gt;Please check one of the following&lt;/font&gt;&lt;/h1&gt;</a:t>
            </a:r>
          </a:p>
          <a:p>
            <a:pPr lvl="0"/>
            <a:r>
              <a:rPr sz="2400" b="1">
                <a:solidFill>
                  <a:srgbClr val="0000CC"/>
                </a:solidFill>
              </a:rPr>
              <a:t>&lt;FORM name="fome3"  Action="url"  method="get"&gt;</a:t>
            </a:r>
          </a:p>
          <a:p>
            <a:pPr lvl="0"/>
            <a:r>
              <a:rPr sz="2400" b="1"/>
              <a:t>&lt;font color=red&gt; Select Country: &lt;/font&gt;&lt;BR&gt;</a:t>
            </a:r>
          </a:p>
          <a:p>
            <a:pPr lvl="0"/>
            <a:r>
              <a:rPr sz="2400" b="1">
                <a:solidFill>
                  <a:srgbClr val="FF0000"/>
                </a:solidFill>
              </a:rPr>
              <a:t>jordan:&lt;INPUT TYPE="CheckBox" Name="country"  CHECKED&gt;&lt;BR&gt;</a:t>
            </a:r>
          </a:p>
          <a:p>
            <a:pPr lvl="0"/>
            <a:r>
              <a:rPr sz="2400" b="1">
                <a:solidFill>
                  <a:srgbClr val="0000CC"/>
                </a:solidFill>
              </a:rPr>
              <a:t>Yemen&lt;INPUT TYPE="CheckBox"  Name="country"&gt;&lt;BR&gt;</a:t>
            </a:r>
          </a:p>
          <a:p>
            <a:pPr lvl="0"/>
            <a:r>
              <a:rPr sz="2400" b="1">
                <a:solidFill>
                  <a:srgbClr val="0000CC"/>
                </a:solidFill>
              </a:rPr>
              <a:t>Qatar:&lt;INPUT TYPE="CheckBox" Name="country"&gt;&lt;BR&gt; &lt;BR&gt;</a:t>
            </a:r>
          </a:p>
          <a:p>
            <a:pPr lvl="0"/>
            <a:r>
              <a:rPr sz="2400" b="1"/>
              <a:t>&lt;font color=blue&gt;Select Language:&lt;/font&gt;&lt;BR&gt;</a:t>
            </a:r>
          </a:p>
          <a:p>
            <a:pPr lvl="0"/>
            <a:r>
              <a:rPr sz="2400" b="1">
                <a:solidFill>
                  <a:srgbClr val="009900"/>
                </a:solidFill>
              </a:rPr>
              <a:t>Arabic:&lt;INPUT TYPE="CheckBox" Name="language"  CHECKED&gt;&lt;BR&gt; English:&lt;INPUT TYPE="CheckBox" Name="language"&gt;&lt;BR&gt;</a:t>
            </a:r>
          </a:p>
          <a:p>
            <a:pPr lvl="0"/>
            <a:r>
              <a:rPr sz="2400" b="1">
                <a:solidFill>
                  <a:srgbClr val="009900"/>
                </a:solidFill>
              </a:rPr>
              <a:t>French:&lt;INPUT TYPE="CheckBox" Name="language"&gt;</a:t>
            </a:r>
            <a:r>
              <a:rPr sz="2400" b="1"/>
              <a:t> </a:t>
            </a:r>
            <a:r>
              <a:rPr sz="2400" b="1">
                <a:solidFill>
                  <a:srgbClr val="FF0000"/>
                </a:solidFill>
              </a:rPr>
              <a:t>&lt;BR&gt;&lt;/FORM&gt; &lt;/BODY&gt;&lt;/HTML&gt;</a:t>
            </a:r>
          </a:p>
        </p:txBody>
      </p:sp>
    </p:spTree>
  </p:cSld>
</p:sld>
</file>

<file path=ppt/slides/slide8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sp>
        <p:nvSpPr>
          <p:cNvPr id="3" name=""/>
          <p:cNvSpPr txBox="1"/>
          <p:nvPr>
            <p:ph type="title"/>
          </p:nvPr>
        </p:nvSpPr>
        <p:spPr>
          <a:xfrm>
            <a:off x="609600" y="0"/>
            <a:ext cx="8229600" cy="762000"/>
          </a:xfrm>
          <a:prstGeom prst="rect"/>
          <a:solidFill>
            <a:schemeClr val="tx2"/>
          </a:solidFill>
          <a:ln>
            <a:noFill/>
          </a:ln>
        </p:spPr>
        <p:txBody>
          <a:bodyPr/>
          <a:lstStyle>
            <a:lvl1pPr lvl="0">
              <a:defRPr/>
            </a:lvl1pPr>
          </a:lstStyle>
          <a:p>
            <a:pPr lvl="0"/>
            <a:r>
              <a:rPr b="1">
                <a:solidFill>
                  <a:srgbClr val="FFFF00"/>
                </a:solidFill>
              </a:rPr>
              <a:t>Output</a:t>
            </a:r>
          </a:p>
        </p:txBody>
      </p:sp>
      <p:pic>
        <p:nvPicPr>
          <p:cNvPr id="4" name=""/>
          <p:cNvPicPr/>
          <p:nvPr/>
        </p:nvPicPr>
        <p:blipFill>
          <a:blip r:embed="rId1"/>
          <a:srcRect/>
          <a:stretch>
            <a:fillRect/>
          </a:stretch>
        </p:blipFill>
        <p:spPr>
          <a:xfrm>
            <a:off x="838200" y="1042988"/>
            <a:ext cx="6705600" cy="5815012"/>
          </a:xfrm>
          <a:prstGeom prst="rect"/>
          <a:noFill/>
        </p:spPr>
      </p:pic>
    </p:spTree>
  </p:cSld>
</p:sld>
</file>

<file path=ppt/slides/slide8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sp>
        <p:nvSpPr>
          <p:cNvPr id="3" name=""/>
          <p:cNvSpPr txBox="1"/>
          <p:nvPr>
            <p:ph type="body" idx="1"/>
          </p:nvPr>
        </p:nvSpPr>
        <p:spPr>
          <a:xfrm>
            <a:off x="685800" y="1143000"/>
            <a:ext cx="7772400" cy="5105400"/>
          </a:xfrm>
          <a:prstGeom prst="rect"/>
          <a:solidFill>
            <a:schemeClr val="accent1"/>
          </a:solidFill>
          <a:ln>
            <a:solidFill>
              <a:srgbClr val="333300"/>
            </a:solidFill>
          </a:ln>
        </p:spPr>
        <p:txBody>
          <a:bodyPr/>
          <a:lstStyle>
            <a:lvl1pPr lvl="0">
              <a:defRPr/>
            </a:lvl1pPr>
          </a:lstStyle>
          <a:p>
            <a:pPr lvl="0">
              <a:lnSpc>
                <a:spcPct val="80000"/>
              </a:lnSpc>
              <a:buClr>
                <a:schemeClr val="accent2"/>
              </a:buClr>
              <a:buFont typeface="Wingdings"/>
              <a:buChar char="§"/>
            </a:pPr>
            <a:r>
              <a:rPr sz="2800" b="1">
                <a:solidFill>
                  <a:srgbClr val="0000FF"/>
                </a:solidFill>
              </a:rPr>
              <a:t>Radio Button</a:t>
            </a:r>
            <a:r>
              <a:rPr sz="2800" b="1"/>
              <a:t>:</a:t>
            </a:r>
            <a:r>
              <a:rPr sz="1600"/>
              <a:t> </a:t>
            </a:r>
            <a:r>
              <a:rPr sz="2200"/>
              <a:t>Radio buttons allow the users to select</a:t>
            </a:r>
          </a:p>
          <a:p>
            <a:pPr lvl="0">
              <a:lnSpc>
                <a:spcPct val="80000"/>
              </a:lnSpc>
              <a:buNone/>
            </a:pPr>
            <a:r>
              <a:rPr sz="2200"/>
              <a:t>only one option.</a:t>
            </a:r>
          </a:p>
          <a:p>
            <a:pPr lvl="0">
              <a:lnSpc>
                <a:spcPct val="80000"/>
              </a:lnSpc>
              <a:buNone/>
            </a:pPr>
            <a:r>
              <a:rPr sz="2200" b="1">
                <a:solidFill>
                  <a:srgbClr val="FF0000"/>
                </a:solidFill>
              </a:rPr>
              <a:t>&lt;INPUT TYPE=“RADIO”&gt;</a:t>
            </a:r>
          </a:p>
          <a:p>
            <a:pPr lvl="0">
              <a:lnSpc>
                <a:spcPct val="80000"/>
              </a:lnSpc>
              <a:buNone/>
            </a:pPr>
            <a:r>
              <a:rPr sz="2200"/>
              <a:t>Browser will display </a:t>
            </a:r>
          </a:p>
          <a:p>
            <a:pPr lvl="0">
              <a:lnSpc>
                <a:spcPct val="80000"/>
              </a:lnSpc>
              <a:buNone/>
            </a:pPr>
          </a:p>
          <a:p>
            <a:pPr lvl="0">
              <a:lnSpc>
                <a:spcPct val="80000"/>
              </a:lnSpc>
              <a:buNone/>
            </a:pPr>
            <a:r>
              <a:rPr sz="2200"/>
              <a:t>Radio buttons have the following attributes:</a:t>
            </a:r>
          </a:p>
          <a:p>
            <a:pPr lvl="0">
              <a:lnSpc>
                <a:spcPct val="80000"/>
              </a:lnSpc>
              <a:buClr>
                <a:schemeClr val="accent2"/>
              </a:buClr>
              <a:buFont typeface="Wingdings"/>
              <a:buChar char="§"/>
            </a:pPr>
            <a:r>
              <a:rPr sz="2200" b="1">
                <a:solidFill>
                  <a:srgbClr val="FF0000"/>
                </a:solidFill>
              </a:rPr>
              <a:t>TYPE:</a:t>
            </a:r>
            <a:r>
              <a:rPr sz="2200"/>
              <a:t> radio.</a:t>
            </a:r>
          </a:p>
          <a:p>
            <a:pPr lvl="0">
              <a:lnSpc>
                <a:spcPct val="80000"/>
              </a:lnSpc>
              <a:buClr>
                <a:schemeClr val="accent2"/>
              </a:buClr>
              <a:buFont typeface="Wingdings"/>
              <a:buChar char="§"/>
            </a:pPr>
            <a:r>
              <a:rPr sz="2200" b="1">
                <a:solidFill>
                  <a:srgbClr val="FF0000"/>
                </a:solidFill>
              </a:rPr>
              <a:t>CHECKED:</a:t>
            </a:r>
            <a:r>
              <a:rPr sz="2200"/>
              <a:t> is blank or CHECKED as the initial </a:t>
            </a:r>
          </a:p>
          <a:p>
            <a:pPr lvl="0">
              <a:lnSpc>
                <a:spcPct val="80000"/>
              </a:lnSpc>
              <a:buNone/>
            </a:pPr>
            <a:r>
              <a:rPr sz="2200"/>
              <a:t>                        status. Only one radio button can be </a:t>
            </a:r>
          </a:p>
          <a:p>
            <a:pPr lvl="0">
              <a:lnSpc>
                <a:spcPct val="80000"/>
              </a:lnSpc>
              <a:buNone/>
            </a:pPr>
            <a:r>
              <a:rPr sz="2200"/>
              <a:t>                         checked</a:t>
            </a:r>
          </a:p>
          <a:p>
            <a:pPr lvl="0">
              <a:lnSpc>
                <a:spcPct val="80000"/>
              </a:lnSpc>
              <a:buClr>
                <a:schemeClr val="accent2"/>
              </a:buClr>
              <a:buFont typeface="Wingdings"/>
              <a:buChar char="§"/>
            </a:pPr>
            <a:r>
              <a:rPr sz="2400" b="1">
                <a:solidFill>
                  <a:srgbClr val="FF0000"/>
                </a:solidFill>
              </a:rPr>
              <a:t>NAME:</a:t>
            </a:r>
            <a:r>
              <a:rPr sz="2200"/>
              <a:t> is the name of the variable to be sent to the </a:t>
            </a:r>
          </a:p>
          <a:p>
            <a:pPr lvl="0">
              <a:lnSpc>
                <a:spcPct val="80000"/>
              </a:lnSpc>
              <a:buNone/>
            </a:pPr>
            <a:r>
              <a:rPr sz="2200"/>
              <a:t>                 CGI application.</a:t>
            </a:r>
          </a:p>
          <a:p>
            <a:pPr lvl="0">
              <a:lnSpc>
                <a:spcPct val="80000"/>
              </a:lnSpc>
              <a:buClr>
                <a:schemeClr val="accent2"/>
              </a:buClr>
              <a:buFont typeface="Wingdings"/>
              <a:buChar char="§"/>
            </a:pPr>
            <a:r>
              <a:rPr sz="2200" b="1">
                <a:solidFill>
                  <a:srgbClr val="FF0000"/>
                </a:solidFill>
              </a:rPr>
              <a:t>VALUE:</a:t>
            </a:r>
            <a:r>
              <a:rPr sz="2200"/>
              <a:t> usually has a set value.</a:t>
            </a:r>
          </a:p>
        </p:txBody>
      </p:sp>
      <p:pic>
        <p:nvPicPr>
          <p:cNvPr id="4" name=""/>
          <p:cNvPicPr/>
          <p:nvPr/>
        </p:nvPicPr>
        <p:blipFill>
          <a:blip r:embed="rId1"/>
          <a:srcRect/>
          <a:stretch>
            <a:fillRect/>
          </a:stretch>
        </p:blipFill>
        <p:spPr>
          <a:xfrm>
            <a:off x="4191000" y="2209800"/>
            <a:ext cx="609600" cy="576263"/>
          </a:xfrm>
          <a:prstGeom prst="rect"/>
          <a:noFill/>
        </p:spPr>
      </p:pic>
      <p:sp>
        <p:nvSpPr>
          <p:cNvPr id="5" name=""/>
          <p:cNvSpPr txBox="1"/>
          <p:nvPr>
            <p:ph type="title"/>
          </p:nvPr>
        </p:nvSpPr>
        <p:spPr>
          <a:xfrm>
            <a:off x="533400" y="0"/>
            <a:ext cx="8229600" cy="762000"/>
          </a:xfrm>
          <a:prstGeom prst="rect"/>
          <a:solidFill>
            <a:schemeClr val="tx2"/>
          </a:solidFill>
          <a:ln>
            <a:noFill/>
          </a:ln>
        </p:spPr>
        <p:txBody>
          <a:bodyPr>
            <a:normAutofit fontScale="90000"/>
          </a:bodyPr>
          <a:lstStyle>
            <a:lvl1pPr lvl="0">
              <a:defRPr/>
            </a:lvl1pPr>
          </a:lstStyle>
          <a:p>
            <a:pPr lvl="0"/>
            <a:r>
              <a:rPr sz="5400" b="1">
                <a:solidFill>
                  <a:srgbClr val="FFFF00"/>
                </a:solidFill>
              </a:rPr>
              <a:t>Radio Button</a:t>
            </a:r>
          </a:p>
        </p:txBody>
      </p:sp>
    </p:spTree>
  </p:cSld>
</p:sld>
</file>

<file path=ppt/slides/slide8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sp>
        <p:nvSpPr>
          <p:cNvPr id="3" name=""/>
          <p:cNvSpPr/>
          <p:nvPr/>
        </p:nvSpPr>
        <p:spPr>
          <a:xfrm>
            <a:off x="152400" y="0"/>
            <a:ext cx="8839200" cy="6299200"/>
          </a:xfrm>
          <a:prstGeom prst="rect">
            <a:avLst/>
          </a:prstGeom>
          <a:solidFill>
            <a:schemeClr val="accent1"/>
          </a:solidFill>
          <a:ln>
            <a:noFill/>
          </a:ln>
        </p:spPr>
        <p:txBody>
          <a:bodyPr/>
          <a:lstStyle>
            <a:lvl1pPr lvl="0">
              <a:defRPr/>
            </a:lvl1pPr>
          </a:lstStyle>
          <a:p>
            <a:pPr lvl="0"/>
            <a:r>
              <a:rPr sz="2400" b="1">
                <a:solidFill>
                  <a:srgbClr val="FF0000"/>
                </a:solidFill>
              </a:rPr>
              <a:t>&lt;HTML&gt; &lt;HEAD&gt;&lt;TITLE&gt;CheckBoxType&lt;/TITLE&gt; &lt;/HEAD&gt;</a:t>
            </a:r>
          </a:p>
          <a:p>
            <a:pPr lvl="0"/>
            <a:r>
              <a:rPr sz="2400" b="1">
                <a:solidFill>
                  <a:srgbClr val="FF0000"/>
                </a:solidFill>
              </a:rPr>
              <a:t>&lt;BODY&gt;</a:t>
            </a:r>
          </a:p>
          <a:p>
            <a:pPr lvl="0"/>
            <a:r>
              <a:rPr sz="2400" b="1"/>
              <a:t>&lt;h1&gt; &lt;font color=green&gt;Please check one of the following&lt;/font&gt;&lt;/h1&gt;</a:t>
            </a:r>
          </a:p>
          <a:p>
            <a:pPr lvl="0"/>
            <a:r>
              <a:rPr sz="2400" b="1">
                <a:solidFill>
                  <a:srgbClr val="0000CC"/>
                </a:solidFill>
              </a:rPr>
              <a:t>&lt;FORM name="fome3"  Action="url"  method="get"&gt;</a:t>
            </a:r>
          </a:p>
          <a:p>
            <a:pPr lvl="0"/>
            <a:r>
              <a:rPr sz="2400" b="1"/>
              <a:t>&lt;font color=red&gt; Select Country: &lt;/font&gt;&lt;BR&gt;</a:t>
            </a:r>
          </a:p>
          <a:p>
            <a:pPr lvl="0"/>
            <a:r>
              <a:rPr sz="2400" b="1">
                <a:solidFill>
                  <a:srgbClr val="FF0000"/>
                </a:solidFill>
              </a:rPr>
              <a:t>jordan:&lt;INPUT TYPE= "RADIO"  Name="country"  CHECKED&gt;&lt;BR&gt;</a:t>
            </a:r>
          </a:p>
          <a:p>
            <a:pPr lvl="0"/>
            <a:r>
              <a:rPr sz="2400" b="1">
                <a:solidFill>
                  <a:srgbClr val="0000CC"/>
                </a:solidFill>
              </a:rPr>
              <a:t>Yemen&lt;INPUT TYPE="</a:t>
            </a:r>
            <a:r>
              <a:rPr sz="2400" b="1">
                <a:solidFill>
                  <a:srgbClr val="FF0000"/>
                </a:solidFill>
              </a:rPr>
              <a:t>RADIO</a:t>
            </a:r>
            <a:r>
              <a:rPr sz="2400" b="1"/>
              <a:t> </a:t>
            </a:r>
            <a:r>
              <a:rPr sz="2400" b="1">
                <a:solidFill>
                  <a:srgbClr val="0000CC"/>
                </a:solidFill>
              </a:rPr>
              <a:t>"  Name="country"&gt;&lt;BR&gt;</a:t>
            </a:r>
          </a:p>
          <a:p>
            <a:pPr lvl="0"/>
            <a:r>
              <a:rPr sz="2400" b="1">
                <a:solidFill>
                  <a:srgbClr val="0000CC"/>
                </a:solidFill>
              </a:rPr>
              <a:t>Qatar:&lt;INPUT TYPE="</a:t>
            </a:r>
            <a:r>
              <a:rPr sz="2400" b="1">
                <a:solidFill>
                  <a:srgbClr val="FF0000"/>
                </a:solidFill>
              </a:rPr>
              <a:t>RADIO</a:t>
            </a:r>
            <a:r>
              <a:rPr sz="2400" b="1">
                <a:solidFill>
                  <a:srgbClr val="0000CC"/>
                </a:solidFill>
              </a:rPr>
              <a:t>"  Name="country"&gt;&lt;BR&gt; &lt;BR&gt;</a:t>
            </a:r>
          </a:p>
          <a:p>
            <a:pPr lvl="0"/>
            <a:r>
              <a:rPr sz="2400" b="1"/>
              <a:t>&lt;font color=blue&gt;Select Language:&lt;/font&gt;&lt;BR&gt;</a:t>
            </a:r>
          </a:p>
          <a:p>
            <a:pPr lvl="0"/>
            <a:r>
              <a:rPr sz="2400" b="1">
                <a:solidFill>
                  <a:srgbClr val="009900"/>
                </a:solidFill>
              </a:rPr>
              <a:t>Arabic:&lt;INPUT TYPE="</a:t>
            </a:r>
            <a:r>
              <a:rPr sz="2400" b="1">
                <a:solidFill>
                  <a:srgbClr val="FF0000"/>
                </a:solidFill>
              </a:rPr>
              <a:t>RADIO</a:t>
            </a:r>
            <a:r>
              <a:rPr sz="2400" b="1">
                <a:solidFill>
                  <a:srgbClr val="009900"/>
                </a:solidFill>
              </a:rPr>
              <a:t>"  Name="language"  CHECKED&gt;&lt;BR&gt; English:&lt;INPUT TYPE=" </a:t>
            </a:r>
            <a:r>
              <a:rPr sz="2400" b="1">
                <a:solidFill>
                  <a:srgbClr val="FF0000"/>
                </a:solidFill>
              </a:rPr>
              <a:t>RADIO</a:t>
            </a:r>
            <a:r>
              <a:rPr sz="2400" b="1"/>
              <a:t> </a:t>
            </a:r>
            <a:r>
              <a:rPr sz="2400" b="1">
                <a:solidFill>
                  <a:srgbClr val="009900"/>
                </a:solidFill>
              </a:rPr>
              <a:t>" Name="language"&gt;&lt;BR&gt;</a:t>
            </a:r>
          </a:p>
          <a:p>
            <a:pPr lvl="0"/>
            <a:r>
              <a:rPr sz="2400" b="1">
                <a:solidFill>
                  <a:srgbClr val="009900"/>
                </a:solidFill>
              </a:rPr>
              <a:t>French:&lt;INPUT TYPE=" </a:t>
            </a:r>
            <a:r>
              <a:rPr sz="2400" b="1">
                <a:solidFill>
                  <a:srgbClr val="FF0000"/>
                </a:solidFill>
              </a:rPr>
              <a:t>RADIO</a:t>
            </a:r>
            <a:r>
              <a:rPr sz="2400" b="1"/>
              <a:t> </a:t>
            </a:r>
            <a:r>
              <a:rPr sz="2400" b="1">
                <a:solidFill>
                  <a:srgbClr val="009900"/>
                </a:solidFill>
              </a:rPr>
              <a:t>"  Name="language"&gt;</a:t>
            </a:r>
            <a:r>
              <a:rPr sz="2400" b="1"/>
              <a:t> </a:t>
            </a:r>
            <a:r>
              <a:rPr sz="2400" b="1">
                <a:solidFill>
                  <a:srgbClr val="FF0000"/>
                </a:solidFill>
              </a:rPr>
              <a:t>&lt;BR&gt;&lt;/FORM&gt; &lt;/BODY&gt;&lt;/HTML&gt;</a:t>
            </a:r>
          </a:p>
        </p:txBody>
      </p:sp>
    </p:spTree>
  </p:cSld>
</p:sld>
</file>

<file path=ppt/slides/slide84.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pic>
        <p:nvPicPr>
          <p:cNvPr id="3" name=""/>
          <p:cNvPicPr/>
          <p:nvPr/>
        </p:nvPicPr>
        <p:blipFill>
          <a:blip r:embed="rId1"/>
          <a:srcRect/>
          <a:stretch>
            <a:fillRect/>
          </a:stretch>
        </p:blipFill>
        <p:spPr>
          <a:xfrm>
            <a:off x="685800" y="234950"/>
            <a:ext cx="7391400" cy="6605589"/>
          </a:xfrm>
          <a:prstGeom prst="rect"/>
          <a:noFill/>
        </p:spPr>
      </p:pic>
    </p:spTree>
  </p:cSld>
</p:sld>
</file>

<file path=ppt/slides/slide85.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sp>
        <p:nvSpPr>
          <p:cNvPr id="3" name=""/>
          <p:cNvSpPr/>
          <p:nvPr/>
        </p:nvSpPr>
        <p:spPr>
          <a:xfrm>
            <a:off x="0" y="228600"/>
            <a:ext cx="8991600" cy="5995989"/>
          </a:xfrm>
          <a:prstGeom prst="rect">
            <a:avLst/>
          </a:prstGeom>
          <a:noFill/>
          <a:ln>
            <a:noFill/>
          </a:ln>
        </p:spPr>
        <p:txBody>
          <a:bodyPr/>
          <a:lstStyle>
            <a:lvl1pPr lvl="0">
              <a:defRPr/>
            </a:lvl1pPr>
          </a:lstStyle>
          <a:p>
            <a:pPr lvl="0"/>
            <a:r>
              <a:rPr sz="2400" b="1">
                <a:solidFill>
                  <a:srgbClr val="0000CC"/>
                </a:solidFill>
              </a:rPr>
              <a:t>&lt;HTML&gt;&lt;HEAD&gt;</a:t>
            </a:r>
          </a:p>
          <a:p>
            <a:pPr lvl="0"/>
            <a:r>
              <a:rPr sz="2400" b="1">
                <a:solidFill>
                  <a:srgbClr val="0000CC"/>
                </a:solidFill>
              </a:rPr>
              <a:t>&lt;TITLE&gt;RADIOBox&lt;/TITLE&gt; &lt;/HEAD&gt;</a:t>
            </a:r>
          </a:p>
          <a:p>
            <a:pPr lvl="0"/>
            <a:r>
              <a:rPr sz="2400" b="1">
                <a:solidFill>
                  <a:srgbClr val="0000CC"/>
                </a:solidFill>
              </a:rPr>
              <a:t>&lt;BODY&gt;</a:t>
            </a:r>
          </a:p>
          <a:p>
            <a:pPr lvl="0"/>
            <a:r>
              <a:rPr sz="2400" b="1">
                <a:solidFill>
                  <a:srgbClr val="FF0000"/>
                </a:solidFill>
              </a:rPr>
              <a:t>Form #1:</a:t>
            </a:r>
          </a:p>
          <a:p>
            <a:pPr lvl="0"/>
            <a:r>
              <a:rPr sz="2400" b="1"/>
              <a:t>&lt;FORM&gt;</a:t>
            </a:r>
          </a:p>
          <a:p>
            <a:pPr lvl="0"/>
            <a:r>
              <a:rPr sz="2400" b="1"/>
              <a:t>  &lt;INPUT TYPE="radio" NAME="choice" VALUE="one"&gt; Yes.</a:t>
            </a:r>
          </a:p>
          <a:p>
            <a:pPr lvl="0"/>
            <a:r>
              <a:rPr sz="2400" b="1"/>
              <a:t>   &lt;INPUT TYPE="radio" NAME="choice" VALUE="two"&gt; No.</a:t>
            </a:r>
          </a:p>
          <a:p>
            <a:pPr lvl="0"/>
            <a:r>
              <a:rPr sz="2400" b="1"/>
              <a:t>&lt;/FORM&gt;</a:t>
            </a:r>
          </a:p>
          <a:p>
            <a:pPr lvl="0"/>
            <a:r>
              <a:rPr sz="2800" b="1"/>
              <a:t>&lt;HR color=red size="10" &gt;</a:t>
            </a:r>
          </a:p>
          <a:p>
            <a:pPr lvl="0"/>
            <a:r>
              <a:rPr sz="2400" b="1">
                <a:solidFill>
                  <a:srgbClr val="FF0000"/>
                </a:solidFill>
              </a:rPr>
              <a:t>Form #2:</a:t>
            </a:r>
          </a:p>
          <a:p>
            <a:pPr lvl="0"/>
            <a:r>
              <a:rPr sz="2400" b="1"/>
              <a:t>&lt;FORM&gt;</a:t>
            </a:r>
          </a:p>
          <a:p>
            <a:pPr lvl="0"/>
            <a:r>
              <a:rPr sz="2400" b="1"/>
              <a:t>      &lt;INPUT TYPE="radio" NAME="choice" VALUE="three" CHECKED&gt; Yes.</a:t>
            </a:r>
          </a:p>
          <a:p>
            <a:pPr lvl="0"/>
            <a:r>
              <a:rPr sz="2400" b="1"/>
              <a:t>   &lt;INPUT TYPE="radio" NAME="choice" VALUE="four"&gt; No.</a:t>
            </a:r>
          </a:p>
          <a:p>
            <a:pPr lvl="0"/>
            <a:r>
              <a:rPr sz="2400" b="1"/>
              <a:t>&lt;/FORM&gt;</a:t>
            </a:r>
          </a:p>
          <a:p>
            <a:pPr lvl="0"/>
            <a:r>
              <a:rPr sz="2400" b="1"/>
              <a:t>&lt;/BODY&gt;&lt;/HTML&gt;</a:t>
            </a:r>
          </a:p>
        </p:txBody>
      </p:sp>
    </p:spTree>
  </p:cSld>
</p:sld>
</file>

<file path=ppt/slides/slide86.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sp>
        <p:nvSpPr>
          <p:cNvPr id="3" name=""/>
          <p:cNvSpPr txBox="1"/>
          <p:nvPr>
            <p:ph type="title"/>
          </p:nvPr>
        </p:nvSpPr>
        <p:spPr>
          <a:xfrm>
            <a:off x="609600" y="0"/>
            <a:ext cx="8229600" cy="762000"/>
          </a:xfrm>
          <a:prstGeom prst="rect"/>
          <a:solidFill>
            <a:schemeClr val="tx2"/>
          </a:solidFill>
          <a:ln>
            <a:noFill/>
          </a:ln>
        </p:spPr>
        <p:txBody>
          <a:bodyPr/>
          <a:lstStyle>
            <a:lvl1pPr lvl="0">
              <a:defRPr/>
            </a:lvl1pPr>
          </a:lstStyle>
          <a:p>
            <a:pPr lvl="0"/>
            <a:r>
              <a:rPr b="1">
                <a:solidFill>
                  <a:srgbClr val="FFFF00"/>
                </a:solidFill>
              </a:rPr>
              <a:t>Output</a:t>
            </a:r>
          </a:p>
        </p:txBody>
      </p:sp>
      <p:pic>
        <p:nvPicPr>
          <p:cNvPr id="4" name=""/>
          <p:cNvPicPr/>
          <p:nvPr/>
        </p:nvPicPr>
        <p:blipFill>
          <a:blip r:embed="rId1"/>
          <a:srcRect/>
          <a:stretch>
            <a:fillRect/>
          </a:stretch>
        </p:blipFill>
        <p:spPr>
          <a:xfrm>
            <a:off x="533400" y="1152525"/>
            <a:ext cx="7924800" cy="5705475"/>
          </a:xfrm>
          <a:prstGeom prst="rect"/>
          <a:noFill/>
        </p:spPr>
      </p:pic>
    </p:spTree>
  </p:cSld>
</p:sld>
</file>

<file path=ppt/slides/slide87.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sp>
        <p:nvSpPr>
          <p:cNvPr id="3" name=""/>
          <p:cNvSpPr txBox="1"/>
          <p:nvPr>
            <p:ph type="body" idx="1"/>
          </p:nvPr>
        </p:nvSpPr>
        <p:spPr>
          <a:xfrm>
            <a:off x="685800" y="1371600"/>
            <a:ext cx="7772400" cy="4648200"/>
          </a:xfrm>
          <a:prstGeom prst="rect"/>
          <a:solidFill>
            <a:schemeClr val="accent1"/>
          </a:solidFill>
          <a:ln>
            <a:solidFill>
              <a:srgbClr val="333300"/>
            </a:solidFill>
          </a:ln>
        </p:spPr>
        <p:txBody>
          <a:bodyPr/>
          <a:lstStyle>
            <a:lvl1pPr lvl="0">
              <a:defRPr/>
            </a:lvl1pPr>
          </a:lstStyle>
          <a:p>
            <a:pPr lvl="0">
              <a:lnSpc>
                <a:spcPct val="90000"/>
              </a:lnSpc>
              <a:buClr>
                <a:schemeClr val="accent2"/>
              </a:buClr>
              <a:buFont typeface="Wingdings"/>
              <a:buChar char="§"/>
            </a:pPr>
            <a:r>
              <a:rPr sz="2800" b="1">
                <a:solidFill>
                  <a:srgbClr val="0000FF"/>
                </a:solidFill>
              </a:rPr>
              <a:t>Push Button:</a:t>
            </a:r>
            <a:r>
              <a:rPr sz="2400"/>
              <a:t> This element would be used with</a:t>
            </a:r>
          </a:p>
          <a:p>
            <a:pPr lvl="0">
              <a:lnSpc>
                <a:spcPct val="90000"/>
              </a:lnSpc>
              <a:buNone/>
            </a:pPr>
            <a:r>
              <a:rPr sz="2400"/>
              <a:t>JavaScript to cause an action to take place.</a:t>
            </a:r>
          </a:p>
          <a:p>
            <a:pPr lvl="0">
              <a:lnSpc>
                <a:spcPct val="90000"/>
              </a:lnSpc>
              <a:buNone/>
            </a:pPr>
            <a:r>
              <a:rPr sz="2400" b="1">
                <a:solidFill>
                  <a:srgbClr val="FF0000"/>
                </a:solidFill>
              </a:rPr>
              <a:t>&lt;INPUT TYPE=“BUTTON”&gt;</a:t>
            </a:r>
          </a:p>
          <a:p>
            <a:pPr lvl="0">
              <a:lnSpc>
                <a:spcPct val="90000"/>
              </a:lnSpc>
              <a:buNone/>
            </a:pPr>
            <a:r>
              <a:rPr sz="2400"/>
              <a:t>Browser will display </a:t>
            </a:r>
          </a:p>
          <a:p>
            <a:pPr lvl="0">
              <a:lnSpc>
                <a:spcPct val="90000"/>
              </a:lnSpc>
              <a:buNone/>
            </a:pPr>
          </a:p>
          <a:p>
            <a:pPr lvl="0">
              <a:lnSpc>
                <a:spcPct val="90000"/>
              </a:lnSpc>
              <a:buNone/>
            </a:pPr>
            <a:r>
              <a:rPr sz="2400"/>
              <a:t>Push Button has the following attributes:</a:t>
            </a:r>
          </a:p>
          <a:p>
            <a:pPr lvl="0">
              <a:lnSpc>
                <a:spcPct val="90000"/>
              </a:lnSpc>
              <a:buClr>
                <a:schemeClr val="accent2"/>
              </a:buClr>
              <a:buFont typeface="Wingdings"/>
              <a:buChar char="§"/>
            </a:pPr>
            <a:r>
              <a:rPr sz="2400" b="1">
                <a:solidFill>
                  <a:srgbClr val="FF0000"/>
                </a:solidFill>
              </a:rPr>
              <a:t>TYPE:</a:t>
            </a:r>
            <a:r>
              <a:rPr sz="2400"/>
              <a:t> button.</a:t>
            </a:r>
          </a:p>
          <a:p>
            <a:pPr lvl="0">
              <a:lnSpc>
                <a:spcPct val="90000"/>
              </a:lnSpc>
              <a:buClr>
                <a:schemeClr val="accent2"/>
              </a:buClr>
              <a:buFont typeface="Wingdings"/>
              <a:buChar char="§"/>
            </a:pPr>
            <a:r>
              <a:rPr sz="2400" b="1">
                <a:solidFill>
                  <a:srgbClr val="FF0000"/>
                </a:solidFill>
              </a:rPr>
              <a:t>NAME:</a:t>
            </a:r>
            <a:r>
              <a:rPr sz="2400"/>
              <a:t> is the name of the button to be used</a:t>
            </a:r>
          </a:p>
          <a:p>
            <a:pPr lvl="0">
              <a:lnSpc>
                <a:spcPct val="90000"/>
              </a:lnSpc>
              <a:buNone/>
            </a:pPr>
            <a:r>
              <a:rPr sz="2400"/>
              <a:t>in scripting. </a:t>
            </a:r>
          </a:p>
          <a:p>
            <a:pPr lvl="0">
              <a:lnSpc>
                <a:spcPct val="90000"/>
              </a:lnSpc>
              <a:buClr>
                <a:schemeClr val="accent2"/>
              </a:buClr>
              <a:buFont typeface="Wingdings"/>
              <a:buChar char="§"/>
            </a:pPr>
            <a:r>
              <a:rPr sz="2400" b="1">
                <a:solidFill>
                  <a:srgbClr val="FF0000"/>
                </a:solidFill>
              </a:rPr>
              <a:t>VALUE:</a:t>
            </a:r>
            <a:r>
              <a:rPr sz="2400"/>
              <a:t> determines the text label on the button.</a:t>
            </a:r>
          </a:p>
        </p:txBody>
      </p:sp>
      <p:pic>
        <p:nvPicPr>
          <p:cNvPr id="4" name=""/>
          <p:cNvPicPr/>
          <p:nvPr/>
        </p:nvPicPr>
        <p:blipFill>
          <a:blip r:embed="rId1"/>
          <a:srcRect/>
          <a:stretch>
            <a:fillRect/>
          </a:stretch>
        </p:blipFill>
        <p:spPr>
          <a:xfrm>
            <a:off x="3733800" y="2819400"/>
            <a:ext cx="1581150" cy="481013"/>
          </a:xfrm>
          <a:prstGeom prst="rect"/>
          <a:noFill/>
        </p:spPr>
      </p:pic>
      <p:sp>
        <p:nvSpPr>
          <p:cNvPr id="5" name=""/>
          <p:cNvSpPr txBox="1"/>
          <p:nvPr>
            <p:ph type="title"/>
          </p:nvPr>
        </p:nvSpPr>
        <p:spPr>
          <a:xfrm>
            <a:off x="606425" y="274638"/>
            <a:ext cx="7931151" cy="762000"/>
          </a:xfrm>
          <a:prstGeom prst="rect"/>
          <a:solidFill>
            <a:schemeClr val="tx2"/>
          </a:solidFill>
          <a:ln>
            <a:noFill/>
          </a:ln>
        </p:spPr>
        <p:txBody>
          <a:bodyPr/>
          <a:lstStyle>
            <a:lvl1pPr lvl="0">
              <a:defRPr/>
            </a:lvl1pPr>
          </a:lstStyle>
          <a:p>
            <a:pPr lvl="0"/>
            <a:r>
              <a:rPr b="1">
                <a:solidFill>
                  <a:srgbClr val="FFFF00"/>
                </a:solidFill>
              </a:rPr>
              <a:t>Push Button</a:t>
            </a:r>
          </a:p>
        </p:txBody>
      </p:sp>
    </p:spTree>
  </p:cSld>
</p:sld>
</file>

<file path=ppt/slides/slide88.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sp>
        <p:nvSpPr>
          <p:cNvPr id="3" name=""/>
          <p:cNvSpPr txBox="1"/>
          <p:nvPr>
            <p:ph type="body" idx="1"/>
          </p:nvPr>
        </p:nvSpPr>
        <p:spPr>
          <a:xfrm>
            <a:off x="457200" y="228600"/>
            <a:ext cx="8686800" cy="6400800"/>
          </a:xfrm>
          <a:prstGeom prst="rect"/>
          <a:solidFill>
            <a:schemeClr val="accent1"/>
          </a:solidFill>
        </p:spPr>
        <p:txBody>
          <a:bodyPr/>
          <a:lstStyle>
            <a:lvl1pPr lvl="0">
              <a:defRPr/>
            </a:lvl1pPr>
          </a:lstStyle>
          <a:p>
            <a:pPr lvl="0">
              <a:lnSpc>
                <a:spcPct val="90000"/>
              </a:lnSpc>
              <a:buNone/>
            </a:pPr>
            <a:r>
              <a:rPr sz="2600" b="1">
                <a:solidFill>
                  <a:srgbClr val="FF0000"/>
                </a:solidFill>
              </a:rPr>
              <a:t>&lt;DIV align=center&gt;&lt;BR&gt;&lt;BR&gt;</a:t>
            </a:r>
          </a:p>
          <a:p>
            <a:pPr lvl="0">
              <a:lnSpc>
                <a:spcPct val="90000"/>
              </a:lnSpc>
              <a:buNone/>
            </a:pPr>
            <a:r>
              <a:rPr sz="2600" b="1">
                <a:solidFill>
                  <a:srgbClr val="009900"/>
                </a:solidFill>
              </a:rPr>
              <a:t>&lt;FORM&gt;</a:t>
            </a:r>
          </a:p>
          <a:p>
            <a:pPr lvl="0">
              <a:lnSpc>
                <a:spcPct val="90000"/>
              </a:lnSpc>
              <a:buNone/>
            </a:pPr>
            <a:r>
              <a:rPr sz="2600" b="1">
                <a:solidFill>
                  <a:srgbClr val="0000CC"/>
                </a:solidFill>
              </a:rPr>
              <a:t>&lt;FONT Color=red&gt;</a:t>
            </a:r>
          </a:p>
          <a:p>
            <a:pPr lvl="0">
              <a:lnSpc>
                <a:spcPct val="90000"/>
              </a:lnSpc>
              <a:buNone/>
            </a:pPr>
            <a:r>
              <a:rPr sz="2600" b="1">
                <a:solidFill>
                  <a:srgbClr val="0000CC"/>
                </a:solidFill>
              </a:rPr>
              <a:t>&lt;h1&gt;Press Here to see a baby crying:&lt;BR&gt;</a:t>
            </a:r>
          </a:p>
          <a:p>
            <a:pPr lvl="0">
              <a:lnSpc>
                <a:spcPct val="90000"/>
              </a:lnSpc>
              <a:buNone/>
            </a:pPr>
            <a:r>
              <a:rPr sz="2600" b="1">
                <a:solidFill>
                  <a:srgbClr val="0000CC"/>
                </a:solidFill>
              </a:rPr>
              <a:t>&lt;INPUT TYPE="button" VALUE="PressMe"&gt;&lt;BR&gt;&lt;BR&gt;</a:t>
            </a:r>
          </a:p>
          <a:p>
            <a:pPr lvl="0">
              <a:lnSpc>
                <a:spcPct val="90000"/>
              </a:lnSpc>
              <a:buNone/>
            </a:pPr>
            <a:r>
              <a:rPr sz="2600" b="1">
                <a:solidFill>
                  <a:srgbClr val="FF0000"/>
                </a:solidFill>
              </a:rPr>
              <a:t>&lt;FONT Color=blue&gt;</a:t>
            </a:r>
          </a:p>
          <a:p>
            <a:pPr lvl="0">
              <a:lnSpc>
                <a:spcPct val="90000"/>
              </a:lnSpc>
              <a:buNone/>
            </a:pPr>
            <a:r>
              <a:rPr sz="2600" b="1">
                <a:solidFill>
                  <a:srgbClr val="FF0000"/>
                </a:solidFill>
              </a:rPr>
              <a:t>Click Here to see a baby shouting:&lt;BR&gt;</a:t>
            </a:r>
          </a:p>
          <a:p>
            <a:pPr lvl="0">
              <a:lnSpc>
                <a:spcPct val="90000"/>
              </a:lnSpc>
              <a:buNone/>
            </a:pPr>
            <a:r>
              <a:rPr sz="2600" b="1">
                <a:solidFill>
                  <a:srgbClr val="FF0000"/>
                </a:solidFill>
              </a:rPr>
              <a:t>&lt;INPUT TYPE="button" VALUE="ClickMe" &gt; &lt;BR&gt;&lt;BR&gt;</a:t>
            </a:r>
          </a:p>
          <a:p>
            <a:pPr lvl="0">
              <a:lnSpc>
                <a:spcPct val="90000"/>
              </a:lnSpc>
              <a:buNone/>
            </a:pPr>
            <a:r>
              <a:rPr sz="2600" b="1"/>
              <a:t>&lt;FONT Color=green&gt;</a:t>
            </a:r>
          </a:p>
          <a:p>
            <a:pPr lvl="0">
              <a:lnSpc>
                <a:spcPct val="90000"/>
              </a:lnSpc>
              <a:buNone/>
            </a:pPr>
            <a:r>
              <a:rPr sz="2600" b="1"/>
              <a:t>Hit Here to see a baby eating:&lt;BR&gt;</a:t>
            </a:r>
          </a:p>
          <a:p>
            <a:pPr lvl="0">
              <a:lnSpc>
                <a:spcPct val="90000"/>
              </a:lnSpc>
              <a:buNone/>
            </a:pPr>
            <a:r>
              <a:rPr sz="2600" b="1"/>
              <a:t>&lt;INPUT TYPE="button" VALUE="HitME" &gt; &lt;BR&gt;&lt;BR&gt;</a:t>
            </a:r>
          </a:p>
          <a:p>
            <a:pPr lvl="0">
              <a:lnSpc>
                <a:spcPct val="90000"/>
              </a:lnSpc>
              <a:buNone/>
            </a:pPr>
            <a:r>
              <a:rPr sz="2600" b="1"/>
              <a:t>&lt;FONT Color=yellow&gt;</a:t>
            </a:r>
          </a:p>
          <a:p>
            <a:pPr lvl="0">
              <a:lnSpc>
                <a:spcPct val="90000"/>
              </a:lnSpc>
              <a:buNone/>
            </a:pPr>
            <a:r>
              <a:rPr sz="2600" b="1">
                <a:solidFill>
                  <a:srgbClr val="FF0000"/>
                </a:solidFill>
              </a:rPr>
              <a:t>&lt;/FORM&gt;&lt;/DIV&gt;</a:t>
            </a:r>
          </a:p>
        </p:txBody>
      </p:sp>
    </p:spTree>
  </p:cSld>
</p:sld>
</file>

<file path=ppt/slides/slide89.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pic>
        <p:nvPicPr>
          <p:cNvPr id="3" name=""/>
          <p:cNvPicPr/>
          <p:nvPr/>
        </p:nvPicPr>
        <p:blipFill>
          <a:blip r:embed="rId1"/>
          <a:srcRect/>
          <a:stretch>
            <a:fillRect/>
          </a:stretch>
        </p:blipFill>
        <p:spPr>
          <a:xfrm>
            <a:off x="457200" y="207963"/>
            <a:ext cx="8001000" cy="6262687"/>
          </a:xfrm>
          <a:prstGeom prst="rect"/>
          <a:noFill/>
        </p:spPr>
      </p:pic>
    </p:spTree>
  </p:cSld>
</p:sld>
</file>

<file path=ppt/slides/slide9.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sp>
        <p:nvSpPr>
          <p:cNvPr id="3" name=""/>
          <p:cNvSpPr/>
          <p:nvPr/>
        </p:nvSpPr>
        <p:spPr>
          <a:xfrm>
            <a:off x="3124200" y="6229350"/>
            <a:ext cx="2895600" cy="457200"/>
          </a:xfrm>
          <a:prstGeom prst="rect">
            <a:avLst/>
          </a:prstGeom>
          <a:noFill/>
          <a:ln>
            <a:noFill/>
          </a:ln>
        </p:spPr>
        <p:txBody>
          <a:bodyPr wrap="none" anchor="ctr"/>
          <a:lstStyle>
            <a:lvl1pPr lvl="0">
              <a:defRPr/>
            </a:lvl1pPr>
          </a:lstStyle>
          <a:p/>
        </p:txBody>
      </p:sp>
      <p:sp>
        <p:nvSpPr>
          <p:cNvPr id="4" name=""/>
          <p:cNvSpPr txBox="1"/>
          <p:nvPr>
            <p:ph type="body" idx="1"/>
          </p:nvPr>
        </p:nvSpPr>
        <p:spPr>
          <a:xfrm>
            <a:off x="228600" y="2133600"/>
            <a:ext cx="3962400" cy="4495800"/>
          </a:xfrm>
          <a:prstGeom prst="rect"/>
          <a:solidFill>
            <a:schemeClr val="accent3">
              <a:lumMod val="75000"/>
              <a:alpha val="45000"/>
            </a:schemeClr>
          </a:solidFill>
        </p:spPr>
        <p:txBody>
          <a:bodyPr>
            <a:normAutofit fontScale="92000" lnSpcReduction="20000"/>
          </a:bodyPr>
          <a:lstStyle>
            <a:lvl1pPr lvl="0">
              <a:defRPr/>
            </a:lvl1pPr>
          </a:lstStyle>
          <a:p>
            <a:pPr lvl="0">
              <a:buNone/>
            </a:pPr>
            <a:r>
              <a:rPr sz="3600"/>
              <a:t> </a:t>
            </a:r>
            <a:r>
              <a:rPr sz="2400"/>
              <a:t>&lt;</a:t>
            </a:r>
            <a:r>
              <a:rPr sz="2400" b="1">
                <a:solidFill>
                  <a:srgbClr val="006600"/>
                </a:solidFill>
              </a:rPr>
              <a:t>html</a:t>
            </a:r>
            <a:r>
              <a:rPr sz="2400"/>
              <a:t>&gt;</a:t>
            </a:r>
          </a:p>
          <a:p>
            <a:pPr lvl="0">
              <a:buNone/>
            </a:pPr>
            <a:r>
              <a:rPr sz="2400"/>
              <a:t>		&lt;</a:t>
            </a:r>
            <a:r>
              <a:rPr sz="2400" b="1">
                <a:solidFill>
                  <a:srgbClr val="0000FF"/>
                </a:solidFill>
              </a:rPr>
              <a:t>head</a:t>
            </a:r>
            <a:r>
              <a:rPr sz="2400"/>
              <a:t>&gt;</a:t>
            </a:r>
          </a:p>
          <a:p>
            <a:pPr lvl="0">
              <a:buNone/>
            </a:pPr>
            <a:r>
              <a:rPr sz="2400"/>
              <a:t>			&lt;</a:t>
            </a:r>
            <a:r>
              <a:rPr sz="2400" b="1">
                <a:solidFill>
                  <a:srgbClr val="7030A0"/>
                </a:solidFill>
              </a:rPr>
              <a:t>title</a:t>
            </a:r>
            <a:r>
              <a:rPr sz="2400"/>
              <a:t>&gt;  Text  &lt;</a:t>
            </a:r>
            <a:r>
              <a:rPr sz="2400" b="1">
                <a:solidFill>
                  <a:srgbClr val="7030A0"/>
                </a:solidFill>
              </a:rPr>
              <a:t>/title</a:t>
            </a:r>
            <a:r>
              <a:rPr sz="2400"/>
              <a:t>&gt;</a:t>
            </a:r>
          </a:p>
          <a:p>
            <a:pPr lvl="0">
              <a:buNone/>
            </a:pPr>
            <a:r>
              <a:rPr sz="2400"/>
              <a:t>		&lt;</a:t>
            </a:r>
            <a:r>
              <a:rPr sz="2400" b="1">
                <a:solidFill>
                  <a:srgbClr val="0000CC"/>
                </a:solidFill>
              </a:rPr>
              <a:t>/head</a:t>
            </a:r>
            <a:r>
              <a:rPr sz="2400"/>
              <a:t>&gt;</a:t>
            </a:r>
          </a:p>
          <a:p>
            <a:pPr lvl="0">
              <a:buNone/>
            </a:pPr>
            <a:r>
              <a:rPr sz="2400"/>
              <a:t>&lt;</a:t>
            </a:r>
            <a:r>
              <a:rPr sz="2400" b="1">
                <a:solidFill>
                  <a:schemeClr val="accent2">
                    <a:lumMod val="75000"/>
                  </a:schemeClr>
                </a:solidFill>
              </a:rPr>
              <a:t>body</a:t>
            </a:r>
            <a:r>
              <a:rPr sz="2400"/>
              <a:t>&gt;</a:t>
            </a:r>
          </a:p>
          <a:p>
            <a:pPr lvl="0">
              <a:buNone/>
            </a:pPr>
            <a:r>
              <a:rPr sz="2400"/>
              <a:t>		&lt;p align =“left”&gt;Date : 25 June 2014&lt;/P&gt; &lt;p&gt; The world wide web is an &lt;b&gt;Internet service&lt;/b&gt;, based on a common &lt;u&gt;set of protocols.&lt;/u&gt;&lt;/P&gt;</a:t>
            </a:r>
          </a:p>
          <a:p>
            <a:pPr lvl="0">
              <a:buNone/>
            </a:pPr>
            <a:r>
              <a:rPr sz="2400"/>
              <a:t>&lt;</a:t>
            </a:r>
            <a:r>
              <a:rPr sz="2400" b="1">
                <a:solidFill>
                  <a:schemeClr val="accent2">
                    <a:lumMod val="75000"/>
                  </a:schemeClr>
                </a:solidFill>
              </a:rPr>
              <a:t>/body</a:t>
            </a:r>
            <a:r>
              <a:rPr sz="2400"/>
              <a:t>&gt;</a:t>
            </a:r>
          </a:p>
          <a:p>
            <a:pPr lvl="0">
              <a:buNone/>
            </a:pPr>
            <a:r>
              <a:rPr sz="2400"/>
              <a:t>&lt;</a:t>
            </a:r>
            <a:r>
              <a:rPr sz="2400" b="1">
                <a:solidFill>
                  <a:srgbClr val="006600"/>
                </a:solidFill>
              </a:rPr>
              <a:t>/html</a:t>
            </a:r>
            <a:r>
              <a:rPr sz="2400"/>
              <a:t>&gt;</a:t>
            </a:r>
          </a:p>
        </p:txBody>
      </p:sp>
      <p:sp>
        <p:nvSpPr>
          <p:cNvPr id="5" name=""/>
          <p:cNvSpPr txBox="1"/>
          <p:nvPr/>
        </p:nvSpPr>
        <p:spPr>
          <a:xfrm>
            <a:off x="381000" y="381000"/>
            <a:ext cx="7924800" cy="707886"/>
          </a:xfrm>
          <a:prstGeom prst="rect"/>
          <a:solidFill>
            <a:schemeClr val="accent4">
              <a:lumMod val="60000"/>
              <a:lumOff val="40000"/>
              <a:alpha val="76000"/>
            </a:schemeClr>
          </a:solidFill>
        </p:spPr>
        <p:txBody>
          <a:bodyPr wrap="square"/>
          <a:lstStyle>
            <a:lvl1pPr lvl="0">
              <a:defRPr/>
            </a:lvl1pPr>
          </a:lstStyle>
          <a:p>
            <a:pPr lvl="0" algn="ctr"/>
            <a:r>
              <a:rPr sz="4000" b="1">
                <a:solidFill>
                  <a:srgbClr val="003300"/>
                </a:solidFill>
              </a:rPr>
              <a:t>Text Emphasis</a:t>
            </a:r>
          </a:p>
        </p:txBody>
      </p:sp>
      <p:sp>
        <p:nvSpPr>
          <p:cNvPr id="6" name=""/>
          <p:cNvSpPr txBox="1"/>
          <p:nvPr/>
        </p:nvSpPr>
        <p:spPr>
          <a:xfrm>
            <a:off x="4495800" y="2438400"/>
            <a:ext cx="4648200" cy="2133600"/>
          </a:xfrm>
          <a:prstGeom prst="rect"/>
          <a:solidFill>
            <a:schemeClr val="accent3">
              <a:lumMod val="75000"/>
              <a:alpha val="45000"/>
            </a:schemeClr>
          </a:solidFill>
        </p:spPr>
        <p:txBody>
          <a:bodyPr lIns="91440" tIns="45720" rIns="91440" bIns="45720"/>
          <a:lstStyle>
            <a:lvl1pPr lvl="0">
              <a:defRPr/>
            </a:lvl1pPr>
          </a:lstStyle>
          <a:p>
            <a:pPr lvl="0" algn="r" marL="342900" indent="-342900">
              <a:lnSpc>
                <a:spcPct val="100000"/>
              </a:lnSpc>
              <a:spcBef>
                <a:spcPct val="20000"/>
              </a:spcBef>
              <a:buNone/>
            </a:pPr>
            <a:r>
              <a:rPr sz="3600" b="0" i="0" u="none" strike="noStrike" baseline="0">
                <a:solidFill>
                  <a:schemeClr val="tx1"/>
                </a:solidFill>
                <a:latin typeface="Calibri"/>
              </a:rPr>
              <a:t> </a:t>
            </a:r>
            <a:r>
              <a:rPr sz="2400" b="0" i="0" u="none" strike="noStrike" baseline="0">
                <a:solidFill>
                  <a:schemeClr val="tx1"/>
                </a:solidFill>
                <a:latin typeface="Calibri"/>
              </a:rPr>
              <a:t>Date :25 June 2014</a:t>
            </a:r>
          </a:p>
          <a:p>
            <a:pPr lvl="0" algn="l" marL="342900" indent="-342900">
              <a:lnSpc>
                <a:spcPct val="100000"/>
              </a:lnSpc>
              <a:spcBef>
                <a:spcPct val="20000"/>
              </a:spcBef>
              <a:buNone/>
            </a:pPr>
            <a:r>
              <a:rPr sz="2400" b="0" i="0" u="none" strike="noStrike" baseline="0">
                <a:solidFill>
                  <a:schemeClr val="tx1"/>
                </a:solidFill>
                <a:latin typeface="Calibri"/>
              </a:rPr>
              <a:t>	The world wide web is an </a:t>
            </a:r>
            <a:r>
              <a:rPr sz="2400" b="1" i="0" u="none" strike="noStrike" baseline="0">
                <a:solidFill>
                  <a:schemeClr val="tx1"/>
                </a:solidFill>
                <a:latin typeface="Calibri"/>
              </a:rPr>
              <a:t>Internet service</a:t>
            </a:r>
            <a:r>
              <a:rPr sz="2400" b="0" i="0" u="none" strike="noStrike" baseline="0">
                <a:solidFill>
                  <a:schemeClr val="tx1"/>
                </a:solidFill>
                <a:latin typeface="Calibri"/>
              </a:rPr>
              <a:t>, based on a common </a:t>
            </a:r>
            <a:r>
              <a:rPr sz="2400" b="0" i="0" u="sng" strike="noStrike" baseline="0">
                <a:solidFill>
                  <a:schemeClr val="tx1"/>
                </a:solidFill>
                <a:latin typeface="Calibri"/>
              </a:rPr>
              <a:t>set of protocols.</a:t>
            </a:r>
          </a:p>
        </p:txBody>
      </p:sp>
      <p:sp>
        <p:nvSpPr>
          <p:cNvPr id="7" name=""/>
          <p:cNvSpPr txBox="1"/>
          <p:nvPr/>
        </p:nvSpPr>
        <p:spPr>
          <a:xfrm>
            <a:off x="304800" y="1600200"/>
            <a:ext cx="1905000" cy="400110"/>
          </a:xfrm>
          <a:prstGeom prst="rect"/>
          <a:noFill/>
        </p:spPr>
        <p:txBody>
          <a:bodyPr wrap="square"/>
          <a:lstStyle>
            <a:lvl1pPr lvl="0">
              <a:defRPr/>
            </a:lvl1pPr>
          </a:lstStyle>
          <a:p>
            <a:pPr lvl="0"/>
            <a:r>
              <a:rPr sz="2000" b="1">
                <a:solidFill>
                  <a:srgbClr val="0000CC"/>
                </a:solidFill>
              </a:rPr>
              <a:t>Html  Page</a:t>
            </a:r>
          </a:p>
        </p:txBody>
      </p:sp>
      <p:sp>
        <p:nvSpPr>
          <p:cNvPr id="8" name=""/>
          <p:cNvSpPr txBox="1"/>
          <p:nvPr/>
        </p:nvSpPr>
        <p:spPr>
          <a:xfrm>
            <a:off x="4953000" y="1752600"/>
            <a:ext cx="1905000" cy="400110"/>
          </a:xfrm>
          <a:prstGeom prst="rect"/>
          <a:noFill/>
        </p:spPr>
        <p:txBody>
          <a:bodyPr wrap="square"/>
          <a:lstStyle>
            <a:lvl1pPr lvl="0">
              <a:defRPr/>
            </a:lvl1pPr>
          </a:lstStyle>
          <a:p>
            <a:pPr lvl="0"/>
            <a:r>
              <a:rPr sz="2000" b="1">
                <a:solidFill>
                  <a:srgbClr val="0000CC"/>
                </a:solidFill>
              </a:rPr>
              <a:t>Output</a:t>
            </a:r>
            <a:r>
              <a:rPr/>
              <a:t> </a:t>
            </a:r>
          </a:p>
        </p:txBody>
      </p:sp>
    </p:spTree>
  </p:cSld>
</p:sld>
</file>

<file path=ppt/slides/slide90.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sp>
        <p:nvSpPr>
          <p:cNvPr id="3" name=""/>
          <p:cNvSpPr txBox="1"/>
          <p:nvPr>
            <p:ph type="body" idx="1"/>
          </p:nvPr>
        </p:nvSpPr>
        <p:spPr>
          <a:xfrm>
            <a:off x="685800" y="1371600"/>
            <a:ext cx="7772400" cy="4953000"/>
          </a:xfrm>
          <a:prstGeom prst="rect"/>
          <a:solidFill>
            <a:schemeClr val="accent1"/>
          </a:solidFill>
          <a:ln>
            <a:solidFill>
              <a:srgbClr val="333300"/>
            </a:solidFill>
          </a:ln>
        </p:spPr>
        <p:txBody>
          <a:bodyPr/>
          <a:lstStyle>
            <a:lvl1pPr lvl="0">
              <a:defRPr/>
            </a:lvl1pPr>
          </a:lstStyle>
          <a:p>
            <a:pPr lvl="0">
              <a:lnSpc>
                <a:spcPct val="90000"/>
              </a:lnSpc>
              <a:buClr>
                <a:schemeClr val="accent2"/>
              </a:buClr>
              <a:buFont typeface="Wingdings"/>
              <a:buChar char="§"/>
            </a:pPr>
            <a:r>
              <a:rPr sz="2800" b="1">
                <a:solidFill>
                  <a:srgbClr val="0000FF"/>
                </a:solidFill>
              </a:rPr>
              <a:t>Submit:</a:t>
            </a:r>
            <a:r>
              <a:rPr sz="2400"/>
              <a:t> Every set of Form tags requires a Submit button. This is the element causes the browser to send the names and values of the other elements to the CGI Application specified by the ACTION attribute of the FORM element.</a:t>
            </a:r>
          </a:p>
          <a:p>
            <a:pPr lvl="0">
              <a:lnSpc>
                <a:spcPct val="90000"/>
              </a:lnSpc>
              <a:buNone/>
            </a:pPr>
            <a:r>
              <a:rPr sz="2400" b="1">
                <a:solidFill>
                  <a:srgbClr val="FF0000"/>
                </a:solidFill>
              </a:rPr>
              <a:t>&lt;INPUT TYPE=“SUBMIT”&gt;</a:t>
            </a:r>
          </a:p>
          <a:p>
            <a:pPr lvl="0">
              <a:lnSpc>
                <a:spcPct val="90000"/>
              </a:lnSpc>
              <a:buNone/>
            </a:pPr>
            <a:r>
              <a:rPr sz="2400"/>
              <a:t>The browser will display</a:t>
            </a:r>
          </a:p>
          <a:p>
            <a:pPr lvl="0">
              <a:lnSpc>
                <a:spcPct val="90000"/>
              </a:lnSpc>
              <a:buNone/>
            </a:pPr>
            <a:r>
              <a:rPr sz="2400"/>
              <a:t> Submit has the following attributes:</a:t>
            </a:r>
          </a:p>
          <a:p>
            <a:pPr lvl="0">
              <a:lnSpc>
                <a:spcPct val="90000"/>
              </a:lnSpc>
              <a:buClr>
                <a:schemeClr val="accent2"/>
              </a:buClr>
              <a:buFont typeface="Wingdings"/>
              <a:buChar char="§"/>
            </a:pPr>
            <a:r>
              <a:rPr sz="2400" b="1">
                <a:solidFill>
                  <a:srgbClr val="FF0000"/>
                </a:solidFill>
              </a:rPr>
              <a:t>TYPE:</a:t>
            </a:r>
            <a:r>
              <a:rPr sz="2400"/>
              <a:t> submit.</a:t>
            </a:r>
          </a:p>
          <a:p>
            <a:pPr lvl="0">
              <a:lnSpc>
                <a:spcPct val="90000"/>
              </a:lnSpc>
              <a:buClr>
                <a:schemeClr val="accent2"/>
              </a:buClr>
              <a:buFont typeface="Wingdings"/>
              <a:buChar char="§"/>
            </a:pPr>
            <a:r>
              <a:rPr sz="2400" b="1">
                <a:solidFill>
                  <a:srgbClr val="FF0000"/>
                </a:solidFill>
              </a:rPr>
              <a:t>NAME</a:t>
            </a:r>
            <a:r>
              <a:rPr sz="2400" b="1"/>
              <a:t>:</a:t>
            </a:r>
            <a:r>
              <a:rPr sz="2400"/>
              <a:t> value used by the CGI script for processing.</a:t>
            </a:r>
          </a:p>
          <a:p>
            <a:pPr lvl="0">
              <a:lnSpc>
                <a:spcPct val="90000"/>
              </a:lnSpc>
              <a:buClr>
                <a:schemeClr val="accent2"/>
              </a:buClr>
              <a:buFont typeface="Wingdings"/>
              <a:buChar char="§"/>
            </a:pPr>
            <a:r>
              <a:rPr sz="2400" b="1">
                <a:solidFill>
                  <a:srgbClr val="FF0000"/>
                </a:solidFill>
              </a:rPr>
              <a:t>VALUE:</a:t>
            </a:r>
            <a:r>
              <a:rPr sz="2400"/>
              <a:t> determines the text label on the button, usually Submit Query.</a:t>
            </a:r>
          </a:p>
        </p:txBody>
      </p:sp>
      <p:pic>
        <p:nvPicPr>
          <p:cNvPr id="4" name=""/>
          <p:cNvPicPr/>
          <p:nvPr/>
        </p:nvPicPr>
        <p:blipFill>
          <a:blip r:embed="rId1"/>
          <a:srcRect/>
          <a:stretch>
            <a:fillRect/>
          </a:stretch>
        </p:blipFill>
        <p:spPr>
          <a:xfrm>
            <a:off x="5181600" y="3352800"/>
            <a:ext cx="2438400" cy="595313"/>
          </a:xfrm>
          <a:prstGeom prst="rect"/>
          <a:noFill/>
        </p:spPr>
      </p:pic>
      <p:sp>
        <p:nvSpPr>
          <p:cNvPr id="5" name=""/>
          <p:cNvSpPr txBox="1"/>
          <p:nvPr>
            <p:ph type="title"/>
          </p:nvPr>
        </p:nvSpPr>
        <p:spPr>
          <a:xfrm>
            <a:off x="533400" y="274638"/>
            <a:ext cx="7929564" cy="762000"/>
          </a:xfrm>
          <a:prstGeom prst="rect"/>
          <a:solidFill>
            <a:schemeClr val="tx2"/>
          </a:solidFill>
          <a:ln>
            <a:noFill/>
          </a:ln>
        </p:spPr>
        <p:txBody>
          <a:bodyPr/>
          <a:lstStyle>
            <a:lvl1pPr lvl="0">
              <a:defRPr/>
            </a:lvl1pPr>
          </a:lstStyle>
          <a:p>
            <a:pPr lvl="0"/>
            <a:r>
              <a:rPr b="1">
                <a:solidFill>
                  <a:srgbClr val="FFFF00"/>
                </a:solidFill>
              </a:rPr>
              <a:t>Submit Button</a:t>
            </a:r>
          </a:p>
        </p:txBody>
      </p:sp>
    </p:spTree>
  </p:cSld>
</p:sld>
</file>

<file path=ppt/slides/slide9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sp>
        <p:nvSpPr>
          <p:cNvPr id="3" name=""/>
          <p:cNvSpPr/>
          <p:nvPr/>
        </p:nvSpPr>
        <p:spPr>
          <a:xfrm>
            <a:off x="152400" y="762000"/>
            <a:ext cx="8610600" cy="4362450"/>
          </a:xfrm>
          <a:prstGeom prst="rect">
            <a:avLst/>
          </a:prstGeom>
          <a:solidFill>
            <a:schemeClr val="accent1"/>
          </a:solidFill>
          <a:ln>
            <a:noFill/>
          </a:ln>
        </p:spPr>
        <p:txBody>
          <a:bodyPr/>
          <a:lstStyle>
            <a:lvl1pPr lvl="0">
              <a:defRPr/>
            </a:lvl1pPr>
          </a:lstStyle>
          <a:p>
            <a:pPr lvl="0"/>
            <a:r>
              <a:rPr sz="2800" b="1">
                <a:solidFill>
                  <a:srgbClr val="FF0000"/>
                </a:solidFill>
              </a:rPr>
              <a:t>&lt;FORM     Action="URL"         method="get"&gt;</a:t>
            </a:r>
          </a:p>
          <a:p>
            <a:pPr lvl="0"/>
            <a:r>
              <a:rPr sz="2800" b="1">
                <a:solidFill>
                  <a:srgbClr val="0000CC"/>
                </a:solidFill>
              </a:rPr>
              <a:t>First Name: &lt;INPUT TYPE="TEXT" Size=25 name="firstName"&gt;&lt;BR&gt;</a:t>
            </a:r>
          </a:p>
          <a:p>
            <a:pPr lvl="0"/>
            <a:r>
              <a:rPr sz="2800" b="1">
                <a:solidFill>
                  <a:schemeClr val="hlink"/>
                </a:solidFill>
              </a:rPr>
              <a:t>Family Name: &lt;INPUT TYPE="TEXT" Size=25 name="LastName"&gt;&lt;BR&gt;</a:t>
            </a:r>
          </a:p>
          <a:p>
            <a:pPr lvl="0"/>
            <a:r>
              <a:rPr sz="2800" b="1"/>
              <a:t>&lt;BR&gt;</a:t>
            </a:r>
          </a:p>
          <a:p>
            <a:pPr lvl="0"/>
            <a:r>
              <a:rPr sz="2800" b="1"/>
              <a:t>&lt;FONT Color=red&gt;</a:t>
            </a:r>
          </a:p>
          <a:p>
            <a:pPr lvl="0"/>
            <a:r>
              <a:rPr sz="2800" b="1"/>
              <a:t>Press Here to submit the data:&lt;BR&gt;</a:t>
            </a:r>
          </a:p>
          <a:p>
            <a:pPr lvl="0"/>
            <a:r>
              <a:rPr sz="2800" b="1">
                <a:solidFill>
                  <a:srgbClr val="990000"/>
                </a:solidFill>
              </a:rPr>
              <a:t>&lt;INPUT TYPE="submit" VALUE="SubmitData " &gt;</a:t>
            </a:r>
          </a:p>
          <a:p>
            <a:pPr lvl="0"/>
            <a:r>
              <a:rPr sz="2800" b="1">
                <a:solidFill>
                  <a:srgbClr val="FF0000"/>
                </a:solidFill>
              </a:rPr>
              <a:t>&lt;/FORM&gt;</a:t>
            </a:r>
          </a:p>
        </p:txBody>
      </p:sp>
    </p:spTree>
  </p:cSld>
</p:sld>
</file>

<file path=ppt/slides/slide9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pic>
        <p:nvPicPr>
          <p:cNvPr id="3" name=""/>
          <p:cNvPicPr/>
          <p:nvPr/>
        </p:nvPicPr>
        <p:blipFill>
          <a:blip r:embed="rId1"/>
          <a:srcRect/>
          <a:stretch>
            <a:fillRect/>
          </a:stretch>
        </p:blipFill>
        <p:spPr>
          <a:xfrm>
            <a:off x="381000" y="158750"/>
            <a:ext cx="8153400" cy="6405564"/>
          </a:xfrm>
          <a:prstGeom prst="rect"/>
          <a:noFill/>
        </p:spPr>
      </p:pic>
    </p:spTree>
  </p:cSld>
</p:sld>
</file>

<file path=ppt/slides/slide9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sp>
        <p:nvSpPr>
          <p:cNvPr id="3" name=""/>
          <p:cNvSpPr txBox="1"/>
          <p:nvPr>
            <p:ph type="title"/>
          </p:nvPr>
        </p:nvSpPr>
        <p:spPr>
          <a:xfrm>
            <a:off x="381000" y="0"/>
            <a:ext cx="8229600" cy="685800"/>
          </a:xfrm>
          <a:prstGeom prst="rect"/>
          <a:solidFill>
            <a:schemeClr val="tx2"/>
          </a:solidFill>
          <a:ln>
            <a:noFill/>
          </a:ln>
        </p:spPr>
        <p:txBody>
          <a:bodyPr>
            <a:normAutofit fontScale="90000"/>
          </a:bodyPr>
          <a:lstStyle>
            <a:lvl1pPr lvl="0">
              <a:defRPr/>
            </a:lvl1pPr>
          </a:lstStyle>
          <a:p>
            <a:pPr lvl="0"/>
            <a:r>
              <a:rPr b="1">
                <a:solidFill>
                  <a:srgbClr val="FFFF00"/>
                </a:solidFill>
              </a:rPr>
              <a:t>Reset Button</a:t>
            </a:r>
          </a:p>
        </p:txBody>
      </p:sp>
      <p:sp>
        <p:nvSpPr>
          <p:cNvPr id="4" name=""/>
          <p:cNvSpPr txBox="1"/>
          <p:nvPr>
            <p:ph type="body" idx="1"/>
          </p:nvPr>
        </p:nvSpPr>
        <p:spPr>
          <a:xfrm>
            <a:off x="685800" y="1066800"/>
            <a:ext cx="7772400" cy="5410200"/>
          </a:xfrm>
          <a:prstGeom prst="rect"/>
          <a:solidFill>
            <a:schemeClr val="accent1"/>
          </a:solidFill>
          <a:ln>
            <a:solidFill>
              <a:srgbClr val="333300"/>
            </a:solidFill>
          </a:ln>
        </p:spPr>
        <p:txBody>
          <a:bodyPr/>
          <a:lstStyle>
            <a:lvl1pPr lvl="0">
              <a:defRPr/>
            </a:lvl1pPr>
          </a:lstStyle>
          <a:p>
            <a:pPr lvl="0">
              <a:lnSpc>
                <a:spcPct val="80000"/>
              </a:lnSpc>
            </a:pPr>
            <a:r>
              <a:rPr sz="2800" b="1">
                <a:solidFill>
                  <a:srgbClr val="FF0000"/>
                </a:solidFill>
              </a:rPr>
              <a:t>Reset</a:t>
            </a:r>
            <a:r>
              <a:rPr sz="2800" b="1"/>
              <a:t>:</a:t>
            </a:r>
            <a:r>
              <a:rPr sz="2800"/>
              <a:t> It is a good idea to include one of these for each form where users are entering data. It allows the surfer to clear all the input in the form.</a:t>
            </a:r>
          </a:p>
          <a:p>
            <a:pPr lvl="0">
              <a:lnSpc>
                <a:spcPct val="80000"/>
              </a:lnSpc>
            </a:pPr>
          </a:p>
          <a:p>
            <a:pPr lvl="0">
              <a:lnSpc>
                <a:spcPct val="80000"/>
              </a:lnSpc>
            </a:pPr>
            <a:r>
              <a:rPr sz="2800" b="1">
                <a:solidFill>
                  <a:srgbClr val="FF0000"/>
                </a:solidFill>
              </a:rPr>
              <a:t>&lt;INPUT TYPE=“RESET”&gt;</a:t>
            </a:r>
          </a:p>
          <a:p>
            <a:pPr lvl="0">
              <a:lnSpc>
                <a:spcPct val="80000"/>
              </a:lnSpc>
            </a:pPr>
          </a:p>
          <a:p>
            <a:pPr lvl="0">
              <a:lnSpc>
                <a:spcPct val="80000"/>
              </a:lnSpc>
            </a:pPr>
            <a:r>
              <a:rPr sz="2800"/>
              <a:t>Browser will display  </a:t>
            </a:r>
          </a:p>
          <a:p>
            <a:pPr lvl="0">
              <a:lnSpc>
                <a:spcPct val="80000"/>
              </a:lnSpc>
            </a:pPr>
            <a:r>
              <a:rPr sz="2800"/>
              <a:t>         </a:t>
            </a:r>
          </a:p>
          <a:p>
            <a:pPr lvl="0">
              <a:lnSpc>
                <a:spcPct val="80000"/>
              </a:lnSpc>
            </a:pPr>
            <a:r>
              <a:rPr sz="2800"/>
              <a:t>Reset buttons have the following attributes:</a:t>
            </a:r>
          </a:p>
          <a:p>
            <a:pPr lvl="0">
              <a:lnSpc>
                <a:spcPct val="80000"/>
              </a:lnSpc>
            </a:pPr>
            <a:r>
              <a:rPr sz="2800" b="1">
                <a:solidFill>
                  <a:srgbClr val="FF0000"/>
                </a:solidFill>
              </a:rPr>
              <a:t>TYPE</a:t>
            </a:r>
            <a:r>
              <a:rPr sz="2800" b="1"/>
              <a:t>:</a:t>
            </a:r>
            <a:r>
              <a:rPr sz="2800"/>
              <a:t> reset.</a:t>
            </a:r>
          </a:p>
          <a:p>
            <a:pPr lvl="0">
              <a:lnSpc>
                <a:spcPct val="80000"/>
              </a:lnSpc>
            </a:pPr>
            <a:r>
              <a:rPr sz="2800" b="1">
                <a:solidFill>
                  <a:srgbClr val="FF0000"/>
                </a:solidFill>
              </a:rPr>
              <a:t>VALUE</a:t>
            </a:r>
            <a:r>
              <a:rPr sz="2800" b="1"/>
              <a:t>:</a:t>
            </a:r>
            <a:r>
              <a:rPr sz="2800"/>
              <a:t> determines the text label on the button, usually Reset.</a:t>
            </a:r>
          </a:p>
        </p:txBody>
      </p:sp>
      <p:pic>
        <p:nvPicPr>
          <p:cNvPr id="5" name=""/>
          <p:cNvPicPr/>
          <p:nvPr/>
        </p:nvPicPr>
        <p:blipFill>
          <a:blip r:embed="rId1"/>
          <a:srcRect/>
          <a:stretch>
            <a:fillRect/>
          </a:stretch>
        </p:blipFill>
        <p:spPr>
          <a:xfrm>
            <a:off x="4191000" y="3505200"/>
            <a:ext cx="1290638" cy="614363"/>
          </a:xfrm>
          <a:prstGeom prst="rect"/>
          <a:noFill/>
        </p:spPr>
      </p:pic>
    </p:spTree>
  </p:cSld>
</p:sld>
</file>

<file path=ppt/slides/slide94.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sp>
        <p:nvSpPr>
          <p:cNvPr id="3" name=""/>
          <p:cNvSpPr/>
          <p:nvPr/>
        </p:nvSpPr>
        <p:spPr>
          <a:xfrm>
            <a:off x="457200" y="381000"/>
            <a:ext cx="8458200" cy="5216525"/>
          </a:xfrm>
          <a:prstGeom prst="rect">
            <a:avLst/>
          </a:prstGeom>
          <a:solidFill>
            <a:schemeClr val="accent1"/>
          </a:solidFill>
          <a:ln>
            <a:noFill/>
          </a:ln>
        </p:spPr>
        <p:txBody>
          <a:bodyPr/>
          <a:lstStyle>
            <a:lvl1pPr lvl="0">
              <a:defRPr/>
            </a:lvl1pPr>
          </a:lstStyle>
          <a:p>
            <a:pPr lvl="0"/>
            <a:r>
              <a:rPr sz="2800" b="1">
                <a:solidFill>
                  <a:srgbClr val="FF0000"/>
                </a:solidFill>
              </a:rPr>
              <a:t>&lt;FORM     Action="URL"         method="get"&gt;</a:t>
            </a:r>
          </a:p>
          <a:p>
            <a:pPr lvl="0"/>
            <a:r>
              <a:rPr sz="2800" b="1">
                <a:solidFill>
                  <a:srgbClr val="0000CC"/>
                </a:solidFill>
              </a:rPr>
              <a:t>First Name: &lt;INPUT TYPE="TEXT" Size=25 name="firstName"&gt; &lt;BR&gt;</a:t>
            </a:r>
          </a:p>
          <a:p>
            <a:pPr lvl="0"/>
            <a:r>
              <a:rPr sz="2800" b="1">
                <a:solidFill>
                  <a:srgbClr val="990000"/>
                </a:solidFill>
              </a:rPr>
              <a:t>Family Name: &lt;INPUT TYPE="TEXT" Size=25 name="LastName"&gt;&lt;BR&gt;</a:t>
            </a:r>
          </a:p>
          <a:p>
            <a:pPr lvl="0"/>
            <a:r>
              <a:rPr sz="2800" b="1"/>
              <a:t>&lt;BR&gt;</a:t>
            </a:r>
          </a:p>
          <a:p>
            <a:pPr lvl="0"/>
            <a:r>
              <a:rPr sz="2800" b="1"/>
              <a:t>&lt;FONT Color</a:t>
            </a:r>
            <a:r>
              <a:rPr sz="2800" b="1" lang="ar-SA"/>
              <a:t> </a:t>
            </a:r>
            <a:r>
              <a:rPr sz="2800" b="1"/>
              <a:t>= red&gt;</a:t>
            </a:r>
          </a:p>
          <a:p>
            <a:pPr lvl="0"/>
            <a:r>
              <a:rPr sz="2800" b="1"/>
              <a:t>&lt;STRONG&gt;&lt;font size=5&gt;Press Here to submit the data:&lt;/font&gt;&lt;/STRONG&gt;&lt;BR&gt;</a:t>
            </a:r>
          </a:p>
          <a:p>
            <a:pPr lvl="0"/>
            <a:r>
              <a:rPr sz="2800" b="1">
                <a:solidFill>
                  <a:srgbClr val="FF0000"/>
                </a:solidFill>
              </a:rPr>
              <a:t>&lt;INPUT TYPE="submit" VALUE="SubmitData"&gt;</a:t>
            </a:r>
          </a:p>
          <a:p>
            <a:pPr lvl="0"/>
            <a:r>
              <a:rPr sz="2800" b="1">
                <a:solidFill>
                  <a:srgbClr val="0000CC"/>
                </a:solidFill>
              </a:rPr>
              <a:t>&lt;INPUT TYPE="RESET" VALUE="Reset"&gt;</a:t>
            </a:r>
          </a:p>
          <a:p>
            <a:pPr lvl="0"/>
            <a:r>
              <a:rPr sz="2800" b="1">
                <a:solidFill>
                  <a:srgbClr val="FF0000"/>
                </a:solidFill>
              </a:rPr>
              <a:t>&lt;/FORM&gt;</a:t>
            </a:r>
          </a:p>
        </p:txBody>
      </p:sp>
    </p:spTree>
  </p:cSld>
</p:sld>
</file>

<file path=ppt/slides/slide95.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pic>
        <p:nvPicPr>
          <p:cNvPr id="3" name=""/>
          <p:cNvPicPr/>
          <p:nvPr/>
        </p:nvPicPr>
        <p:blipFill>
          <a:blip r:embed="rId1"/>
          <a:srcRect/>
          <a:stretch>
            <a:fillRect/>
          </a:stretch>
        </p:blipFill>
        <p:spPr>
          <a:xfrm>
            <a:off x="762000" y="366713"/>
            <a:ext cx="7696200" cy="6184901"/>
          </a:xfrm>
          <a:prstGeom prst="rect"/>
          <a:noFill/>
        </p:spPr>
      </p:pic>
    </p:spTree>
  </p:cSld>
</p:sld>
</file>

<file path=ppt/slides/slide96.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sp>
        <p:nvSpPr>
          <p:cNvPr id="3" name=""/>
          <p:cNvSpPr txBox="1"/>
          <p:nvPr>
            <p:ph type="title"/>
          </p:nvPr>
        </p:nvSpPr>
        <p:spPr>
          <a:xfrm>
            <a:off x="457200" y="274638"/>
            <a:ext cx="8229600" cy="762000"/>
          </a:xfrm>
          <a:prstGeom prst="rect"/>
          <a:solidFill>
            <a:srgbClr val="333300"/>
          </a:solidFill>
        </p:spPr>
        <p:txBody>
          <a:bodyPr/>
          <a:lstStyle>
            <a:lvl1pPr lvl="0">
              <a:defRPr/>
            </a:lvl1pPr>
          </a:lstStyle>
          <a:p>
            <a:pPr lvl="0"/>
            <a:r>
              <a:rPr b="1">
                <a:solidFill>
                  <a:srgbClr val="FFFF00"/>
                </a:solidFill>
              </a:rPr>
              <a:t>Image Submit Button</a:t>
            </a:r>
          </a:p>
        </p:txBody>
      </p:sp>
      <p:sp>
        <p:nvSpPr>
          <p:cNvPr id="4" name=""/>
          <p:cNvSpPr txBox="1"/>
          <p:nvPr>
            <p:ph type="body" idx="1"/>
          </p:nvPr>
        </p:nvSpPr>
        <p:spPr>
          <a:xfrm>
            <a:off x="685800" y="1447800"/>
            <a:ext cx="7772400" cy="4419600"/>
          </a:xfrm>
          <a:prstGeom prst="rect"/>
          <a:solidFill>
            <a:schemeClr val="accent1"/>
          </a:solidFill>
          <a:ln>
            <a:solidFill>
              <a:srgbClr val="333300"/>
            </a:solidFill>
          </a:ln>
        </p:spPr>
        <p:txBody>
          <a:bodyPr/>
          <a:lstStyle>
            <a:lvl1pPr lvl="0">
              <a:defRPr/>
            </a:lvl1pPr>
          </a:lstStyle>
          <a:p>
            <a:pPr lvl="0">
              <a:buClr>
                <a:schemeClr val="accent2"/>
              </a:buClr>
              <a:buFont typeface="Wingdings"/>
              <a:buChar char="§"/>
            </a:pPr>
            <a:r>
              <a:rPr sz="2800" b="1">
                <a:solidFill>
                  <a:srgbClr val="0000FF"/>
                </a:solidFill>
              </a:rPr>
              <a:t>Image Submit Button:</a:t>
            </a:r>
            <a:r>
              <a:rPr sz="2400"/>
              <a:t> Allows you to substitute an image for the standard submit button.</a:t>
            </a:r>
          </a:p>
          <a:p>
            <a:pPr lvl="0">
              <a:buNone/>
            </a:pPr>
          </a:p>
          <a:p>
            <a:pPr lvl="0">
              <a:buNone/>
            </a:pPr>
            <a:r>
              <a:rPr sz="2400" b="1">
                <a:solidFill>
                  <a:srgbClr val="FF0000"/>
                </a:solidFill>
              </a:rPr>
              <a:t>&lt;INPUT  TYPE=“IMAGE”  SRC=“jordan.gif”&gt;</a:t>
            </a:r>
          </a:p>
          <a:p>
            <a:pPr lvl="0">
              <a:buNone/>
            </a:pPr>
          </a:p>
          <a:p>
            <a:pPr lvl="0">
              <a:buNone/>
            </a:pPr>
            <a:r>
              <a:rPr sz="2400"/>
              <a:t>Image submit button has the following attributes:</a:t>
            </a:r>
          </a:p>
          <a:p>
            <a:pPr lvl="0">
              <a:buClr>
                <a:schemeClr val="accent2"/>
              </a:buClr>
              <a:buFont typeface="Wingdings"/>
              <a:buChar char="§"/>
            </a:pPr>
            <a:r>
              <a:rPr sz="2400" b="1">
                <a:solidFill>
                  <a:srgbClr val="FF0000"/>
                </a:solidFill>
              </a:rPr>
              <a:t>TYPE:</a:t>
            </a:r>
            <a:r>
              <a:rPr sz="2400"/>
              <a:t> Image.</a:t>
            </a:r>
          </a:p>
          <a:p>
            <a:pPr lvl="0">
              <a:buClr>
                <a:schemeClr val="accent2"/>
              </a:buClr>
              <a:buFont typeface="Wingdings"/>
              <a:buChar char="§"/>
            </a:pPr>
            <a:r>
              <a:rPr sz="2400" b="1">
                <a:solidFill>
                  <a:srgbClr val="FF0000"/>
                </a:solidFill>
              </a:rPr>
              <a:t>NAME:</a:t>
            </a:r>
            <a:r>
              <a:rPr sz="2400"/>
              <a:t> is the name of the button to be used in scripting.</a:t>
            </a:r>
          </a:p>
          <a:p>
            <a:pPr lvl="0">
              <a:buClr>
                <a:schemeClr val="accent2"/>
              </a:buClr>
              <a:buFont typeface="Wingdings"/>
              <a:buChar char="§"/>
            </a:pPr>
            <a:r>
              <a:rPr sz="2400" b="1">
                <a:solidFill>
                  <a:srgbClr val="FF0000"/>
                </a:solidFill>
              </a:rPr>
              <a:t>SRC:</a:t>
            </a:r>
            <a:r>
              <a:rPr sz="2400"/>
              <a:t> URL of the Image file.</a:t>
            </a:r>
          </a:p>
        </p:txBody>
      </p:sp>
    </p:spTree>
  </p:cSld>
</p:sld>
</file>

<file path=ppt/slides/slide97.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sp>
        <p:nvSpPr>
          <p:cNvPr id="3" name=""/>
          <p:cNvSpPr txBox="1"/>
          <p:nvPr>
            <p:ph type="title"/>
          </p:nvPr>
        </p:nvSpPr>
        <p:spPr>
          <a:xfrm>
            <a:off x="228600" y="228600"/>
            <a:ext cx="8229600" cy="2133600"/>
          </a:xfrm>
          <a:prstGeom prst="rect"/>
          <a:solidFill>
            <a:schemeClr val="tx2"/>
          </a:solidFill>
        </p:spPr>
        <p:txBody>
          <a:bodyPr>
            <a:normAutofit fontScale="90000"/>
          </a:bodyPr>
          <a:lstStyle>
            <a:lvl1pPr lvl="0">
              <a:defRPr/>
            </a:lvl1pPr>
          </a:lstStyle>
          <a:p>
            <a:pPr lvl="0" algn="l"/>
            <a:r>
              <a:rPr sz="2800">
                <a:solidFill>
                  <a:srgbClr val="FFFF00"/>
                </a:solidFill>
              </a:rPr>
              <a:t>&lt;form&gt;</a:t>
            </a:r>
            <a:br/>
            <a:r>
              <a:rPr sz="2800">
                <a:solidFill>
                  <a:srgbClr val="FFFF00"/>
                </a:solidFill>
              </a:rPr>
              <a:t>&lt;H1&gt;&lt;font color=blue&gt;</a:t>
            </a:r>
            <a:br/>
            <a:r>
              <a:rPr sz="2800">
                <a:solidFill>
                  <a:srgbClr val="FFFF00"/>
                </a:solidFill>
              </a:rPr>
              <a:t>Click to go Jordan’s Map:</a:t>
            </a:r>
            <a:br/>
            <a:r>
              <a:rPr sz="2800">
                <a:solidFill>
                  <a:srgbClr val="FFFF00"/>
                </a:solidFill>
              </a:rPr>
              <a:t>&lt;INPUT  TYPE="IMAGE"  SRC="jordan.gif"&gt;</a:t>
            </a:r>
            <a:br/>
            <a:r>
              <a:rPr sz="2800">
                <a:solidFill>
                  <a:srgbClr val="FFFF00"/>
                </a:solidFill>
              </a:rPr>
              <a:t>&lt;/form&gt;</a:t>
            </a:r>
          </a:p>
        </p:txBody>
      </p:sp>
      <p:pic>
        <p:nvPicPr>
          <p:cNvPr id="4" name=""/>
          <p:cNvPicPr/>
          <p:nvPr/>
        </p:nvPicPr>
        <p:blipFill>
          <a:blip r:embed="rId1"/>
          <a:srcRect/>
          <a:stretch>
            <a:fillRect/>
          </a:stretch>
        </p:blipFill>
        <p:spPr>
          <a:xfrm>
            <a:off x="304800" y="2600325"/>
            <a:ext cx="8153400" cy="4121150"/>
          </a:xfrm>
          <a:prstGeom prst="rect"/>
          <a:noFill/>
        </p:spPr>
      </p:pic>
    </p:spTree>
  </p:cSld>
</p:sld>
</file>

<file path=ppt/slides/slide98.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sp>
        <p:nvSpPr>
          <p:cNvPr id="3" name=""/>
          <p:cNvSpPr txBox="1"/>
          <p:nvPr>
            <p:ph type="body" idx="1"/>
          </p:nvPr>
        </p:nvSpPr>
        <p:spPr>
          <a:xfrm>
            <a:off x="533400" y="1066800"/>
            <a:ext cx="8305800" cy="5638800"/>
          </a:xfrm>
          <a:prstGeom prst="rect"/>
          <a:solidFill>
            <a:schemeClr val="accent1"/>
          </a:solidFill>
          <a:ln>
            <a:solidFill>
              <a:srgbClr val="333300"/>
            </a:solidFill>
          </a:ln>
        </p:spPr>
        <p:txBody>
          <a:bodyPr/>
          <a:lstStyle>
            <a:lvl1pPr lvl="0">
              <a:defRPr/>
            </a:lvl1pPr>
          </a:lstStyle>
          <a:p>
            <a:pPr lvl="0"/>
            <a:r>
              <a:rPr sz="2400" b="1">
                <a:solidFill>
                  <a:srgbClr val="FF0000"/>
                </a:solidFill>
              </a:rPr>
              <a:t>File Upload</a:t>
            </a:r>
            <a:r>
              <a:rPr sz="2400" b="1"/>
              <a:t>:</a:t>
            </a:r>
            <a:r>
              <a:rPr sz="2400"/>
              <a:t> You can use a file upload to allow surfers to upload files to your web server.</a:t>
            </a:r>
          </a:p>
          <a:p>
            <a:pPr lvl="0"/>
            <a:r>
              <a:rPr sz="2400" b="1">
                <a:solidFill>
                  <a:srgbClr val="FF0000"/>
                </a:solidFill>
              </a:rPr>
              <a:t>&lt;INPUT TYPE=“FILE”&gt;</a:t>
            </a:r>
          </a:p>
          <a:p>
            <a:pPr lvl="0"/>
            <a:r>
              <a:rPr sz="2400"/>
              <a:t>Browser will display </a:t>
            </a:r>
          </a:p>
          <a:p>
            <a:pPr lvl="0"/>
          </a:p>
          <a:p>
            <a:pPr lvl="0"/>
            <a:r>
              <a:rPr sz="2400"/>
              <a:t>File Upload has the following attributes:</a:t>
            </a:r>
          </a:p>
          <a:p>
            <a:pPr lvl="0"/>
            <a:r>
              <a:rPr sz="2400" b="1">
                <a:solidFill>
                  <a:srgbClr val="FF0000"/>
                </a:solidFill>
              </a:rPr>
              <a:t>TYPE</a:t>
            </a:r>
            <a:r>
              <a:rPr sz="2400" b="1"/>
              <a:t>:</a:t>
            </a:r>
            <a:r>
              <a:rPr sz="2400" b="1" i="1"/>
              <a:t>  </a:t>
            </a:r>
            <a:r>
              <a:rPr sz="2400"/>
              <a:t>file.</a:t>
            </a:r>
          </a:p>
          <a:p>
            <a:pPr lvl="0"/>
            <a:r>
              <a:rPr sz="2400" b="1">
                <a:solidFill>
                  <a:srgbClr val="FF0000"/>
                </a:solidFill>
              </a:rPr>
              <a:t>SIZE</a:t>
            </a:r>
            <a:r>
              <a:rPr sz="2400" b="1"/>
              <a:t>:</a:t>
            </a:r>
            <a:r>
              <a:rPr sz="2400" b="1" i="1"/>
              <a:t> </a:t>
            </a:r>
            <a:r>
              <a:rPr sz="2400"/>
              <a:t>is the size of the text box in characters.</a:t>
            </a:r>
          </a:p>
          <a:p>
            <a:pPr lvl="0"/>
            <a:r>
              <a:rPr sz="2400" b="1">
                <a:solidFill>
                  <a:srgbClr val="FF0000"/>
                </a:solidFill>
              </a:rPr>
              <a:t>NAME</a:t>
            </a:r>
            <a:r>
              <a:rPr sz="2400" b="1"/>
              <a:t>:</a:t>
            </a:r>
            <a:r>
              <a:rPr sz="2400"/>
              <a:t> is the name of the variable to be sent to the</a:t>
            </a:r>
          </a:p>
          <a:p>
            <a:pPr lvl="0">
              <a:buNone/>
            </a:pPr>
            <a:r>
              <a:rPr sz="2400"/>
              <a:t>CGI application.</a:t>
            </a:r>
          </a:p>
          <a:p>
            <a:pPr lvl="0"/>
            <a:r>
              <a:rPr sz="2400" b="1">
                <a:solidFill>
                  <a:srgbClr val="FF0000"/>
                </a:solidFill>
              </a:rPr>
              <a:t>MAXLENGHT</a:t>
            </a:r>
            <a:r>
              <a:rPr sz="2400" b="1"/>
              <a:t>:</a:t>
            </a:r>
            <a:r>
              <a:rPr sz="2400"/>
              <a:t> is the maximum size of the input in the</a:t>
            </a:r>
          </a:p>
          <a:p>
            <a:pPr lvl="0">
              <a:buNone/>
            </a:pPr>
            <a:r>
              <a:rPr sz="2400"/>
              <a:t>textbox in characters.</a:t>
            </a:r>
          </a:p>
        </p:txBody>
      </p:sp>
      <p:sp>
        <p:nvSpPr>
          <p:cNvPr id="4" name=""/>
          <p:cNvSpPr txBox="1"/>
          <p:nvPr>
            <p:ph type="title"/>
          </p:nvPr>
        </p:nvSpPr>
        <p:spPr>
          <a:xfrm>
            <a:off x="533400" y="0"/>
            <a:ext cx="8229600" cy="762000"/>
          </a:xfrm>
          <a:prstGeom prst="rect"/>
          <a:solidFill>
            <a:schemeClr val="tx2"/>
          </a:solidFill>
          <a:ln>
            <a:noFill/>
          </a:ln>
        </p:spPr>
        <p:txBody>
          <a:bodyPr>
            <a:normAutofit fontScale="90000"/>
          </a:bodyPr>
          <a:lstStyle>
            <a:lvl1pPr lvl="0">
              <a:defRPr/>
            </a:lvl1pPr>
          </a:lstStyle>
          <a:p>
            <a:pPr lvl="0"/>
            <a:r>
              <a:rPr sz="4800" b="1">
                <a:solidFill>
                  <a:srgbClr val="FFFF00"/>
                </a:solidFill>
              </a:rPr>
              <a:t>File</a:t>
            </a:r>
          </a:p>
        </p:txBody>
      </p:sp>
      <p:pic>
        <p:nvPicPr>
          <p:cNvPr id="5" name=""/>
          <p:cNvPicPr/>
          <p:nvPr/>
        </p:nvPicPr>
        <p:blipFill>
          <a:blip r:embed="rId1"/>
          <a:srcRect/>
          <a:stretch>
            <a:fillRect/>
          </a:stretch>
        </p:blipFill>
        <p:spPr>
          <a:xfrm>
            <a:off x="3657600" y="2362200"/>
            <a:ext cx="3700463" cy="476250"/>
          </a:xfrm>
          <a:prstGeom prst="rect"/>
          <a:noFill/>
        </p:spPr>
      </p:pic>
    </p:spTree>
  </p:cSld>
</p:sld>
</file>

<file path=ppt/slides/slide99.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
          <p:cNvSpPr txBox="1"/>
          <p:nvPr>
            <p:ph type="sldNum" sz="quarter" idx="12"/>
          </p:nvPr>
        </p:nvSpPr>
        <p:spPr>
          <a:xfrm>
            <a:off x="6553200" y="6356350"/>
            <a:ext cx="2133600" cy="365125"/>
          </a:xfrm>
          <a:prstGeom prst="rect"/>
          <a:noFill/>
        </p:spPr>
        <p:txBody>
          <a:bodyPr/>
          <a:lstStyle>
            <a:lvl1pPr lvl="0">
              <a:defRPr/>
            </a:lvl1pPr>
          </a:lstStyle>
          <a:p>
            <a:fld id="{8B38DBA3-52F9-4AF4-A6A4-FA4D7DB2F99C}" type="slidenum">
              <a:t>&lt;#&gt;</a:t>
            </a:fld>
          </a:p>
        </p:txBody>
      </p:sp>
      <p:sp>
        <p:nvSpPr>
          <p:cNvPr id="3" name=""/>
          <p:cNvSpPr txBox="1"/>
          <p:nvPr>
            <p:ph type="body" idx="1"/>
          </p:nvPr>
        </p:nvSpPr>
        <p:spPr>
          <a:xfrm>
            <a:off x="457200" y="304800"/>
            <a:ext cx="8458200" cy="5821364"/>
          </a:xfrm>
          <a:prstGeom prst="rect"/>
          <a:solidFill>
            <a:schemeClr val="accent1"/>
          </a:solidFill>
        </p:spPr>
        <p:txBody>
          <a:bodyPr/>
          <a:lstStyle>
            <a:lvl1pPr lvl="0">
              <a:defRPr/>
            </a:lvl1pPr>
          </a:lstStyle>
          <a:p>
            <a:pPr lvl="0">
              <a:lnSpc>
                <a:spcPct val="90000"/>
              </a:lnSpc>
              <a:buNone/>
            </a:pPr>
            <a:r>
              <a:rPr sz="2800" b="1">
                <a:solidFill>
                  <a:srgbClr val="FF0000"/>
                </a:solidFill>
              </a:rPr>
              <a:t>&lt;BODY </a:t>
            </a:r>
            <a:r>
              <a:rPr sz="2800" b="1"/>
              <a:t>bgcolor=lightblue</a:t>
            </a:r>
            <a:r>
              <a:rPr sz="2800" b="1">
                <a:solidFill>
                  <a:srgbClr val="FF0000"/>
                </a:solidFill>
              </a:rPr>
              <a:t>&gt;</a:t>
            </a:r>
          </a:p>
          <a:p>
            <a:pPr lvl="0">
              <a:lnSpc>
                <a:spcPct val="90000"/>
              </a:lnSpc>
              <a:buNone/>
            </a:pPr>
            <a:r>
              <a:rPr sz="2800" b="1">
                <a:solidFill>
                  <a:srgbClr val="0000CC"/>
                </a:solidFill>
              </a:rPr>
              <a:t>&lt;form&gt;</a:t>
            </a:r>
          </a:p>
          <a:p>
            <a:pPr lvl="0">
              <a:lnSpc>
                <a:spcPct val="90000"/>
              </a:lnSpc>
              <a:buNone/>
            </a:pPr>
            <a:r>
              <a:rPr sz="2800" b="1">
                <a:solidFill>
                  <a:schemeClr val="tx2"/>
                </a:solidFill>
              </a:rPr>
              <a:t>&lt;H3&gt;&lt;font color=</a:t>
            </a:r>
            <a:r>
              <a:rPr sz="2800" b="1"/>
              <a:t>forestgreen</a:t>
            </a:r>
            <a:r>
              <a:rPr sz="2800" b="1">
                <a:solidFill>
                  <a:schemeClr val="tx2"/>
                </a:solidFill>
              </a:rPr>
              <a:t>&gt;</a:t>
            </a:r>
          </a:p>
          <a:p>
            <a:pPr lvl="0">
              <a:lnSpc>
                <a:spcPct val="90000"/>
              </a:lnSpc>
              <a:buNone/>
            </a:pPr>
            <a:r>
              <a:rPr sz="2800" b="1"/>
              <a:t>Please attach your file here to for uploading to</a:t>
            </a:r>
          </a:p>
          <a:p>
            <a:pPr lvl="0">
              <a:lnSpc>
                <a:spcPct val="90000"/>
              </a:lnSpc>
              <a:buNone/>
            </a:pPr>
            <a:r>
              <a:rPr sz="2800" b="1"/>
              <a:t>My &lt;font color =</a:t>
            </a:r>
            <a:r>
              <a:rPr sz="2800" b="1">
                <a:solidFill>
                  <a:srgbClr val="FF0000"/>
                </a:solidFill>
              </a:rPr>
              <a:t>red</a:t>
            </a:r>
            <a:r>
              <a:rPr sz="2800" b="1"/>
              <a:t>&gt;SERVER...&lt;BR&gt;</a:t>
            </a:r>
          </a:p>
          <a:p>
            <a:pPr lvl="0">
              <a:lnSpc>
                <a:spcPct val="90000"/>
              </a:lnSpc>
              <a:buNone/>
            </a:pPr>
          </a:p>
          <a:p>
            <a:pPr lvl="0">
              <a:lnSpc>
                <a:spcPct val="90000"/>
              </a:lnSpc>
              <a:buNone/>
            </a:pPr>
            <a:r>
              <a:rPr sz="2800" b="1">
                <a:solidFill>
                  <a:srgbClr val="0000CC"/>
                </a:solidFill>
              </a:rPr>
              <a:t>&lt;INPUT  TYPE="File"  name="myFile"  size="30"&gt;</a:t>
            </a:r>
          </a:p>
          <a:p>
            <a:pPr lvl="0">
              <a:lnSpc>
                <a:spcPct val="90000"/>
              </a:lnSpc>
              <a:buNone/>
            </a:pPr>
          </a:p>
          <a:p>
            <a:pPr lvl="0">
              <a:lnSpc>
                <a:spcPct val="90000"/>
              </a:lnSpc>
              <a:buNone/>
            </a:pPr>
            <a:r>
              <a:rPr sz="2800" b="1">
                <a:solidFill>
                  <a:srgbClr val="993300"/>
                </a:solidFill>
              </a:rPr>
              <a:t>&lt;INPUT  TYPE="Submit"  value="SubmitFile"&gt;</a:t>
            </a:r>
          </a:p>
          <a:p>
            <a:pPr lvl="0">
              <a:lnSpc>
                <a:spcPct val="90000"/>
              </a:lnSpc>
              <a:buNone/>
            </a:pPr>
            <a:r>
              <a:rPr sz="2800" b="1">
                <a:solidFill>
                  <a:srgbClr val="0000CC"/>
                </a:solidFill>
              </a:rPr>
              <a:t>&lt;/form&gt;</a:t>
            </a:r>
          </a:p>
          <a:p>
            <a:pPr lvl="0">
              <a:lnSpc>
                <a:spcPct val="90000"/>
              </a:lnSpc>
              <a:buNone/>
            </a:pPr>
            <a:r>
              <a:rPr sz="2800" b="1">
                <a:solidFill>
                  <a:srgbClr val="FF0000"/>
                </a:solidFill>
              </a:rPr>
              <a:t>&lt;/BODY&gt;</a:t>
            </a:r>
          </a:p>
        </p:txBody>
      </p:sp>
    </p:spTree>
  </p:cSl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file>