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1" r:id="rId3"/>
    <p:sldId id="277" r:id="rId4"/>
    <p:sldId id="256" r:id="rId5"/>
    <p:sldId id="268" r:id="rId6"/>
    <p:sldId id="276" r:id="rId7"/>
    <p:sldId id="293" r:id="rId8"/>
    <p:sldId id="266" r:id="rId9"/>
    <p:sldId id="294" r:id="rId10"/>
    <p:sldId id="290" r:id="rId11"/>
    <p:sldId id="291" r:id="rId12"/>
    <p:sldId id="295" r:id="rId13"/>
    <p:sldId id="296" r:id="rId14"/>
    <p:sldId id="297" r:id="rId15"/>
    <p:sldId id="272" r:id="rId16"/>
    <p:sldId id="298" r:id="rId17"/>
    <p:sldId id="299" r:id="rId18"/>
    <p:sldId id="300" r:id="rId19"/>
    <p:sldId id="301" r:id="rId20"/>
    <p:sldId id="273" r:id="rId21"/>
    <p:sldId id="302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4B7B9-C841-4D01-9C18-DA670A9CFD7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5C79-D20D-46B7-86EB-24E5B554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5C79-D20D-46B7-86EB-24E5B55463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5C79-D20D-46B7-86EB-24E5B55463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109C-030E-4F32-A85D-3D4282DB2AF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A1C0-3A65-4F8A-AD7F-A345E407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t>1-Nov-20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3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8"/>
          <a:stretch/>
        </p:blipFill>
        <p:spPr>
          <a:xfrm>
            <a:off x="828676" y="941303"/>
            <a:ext cx="6084350" cy="34323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3818" r="4232" b="12779"/>
          <a:stretch/>
        </p:blipFill>
        <p:spPr>
          <a:xfrm>
            <a:off x="828676" y="4471989"/>
            <a:ext cx="10258425" cy="1600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 b="21943"/>
          <a:stretch/>
        </p:blipFill>
        <p:spPr>
          <a:xfrm>
            <a:off x="3286060" y="195797"/>
            <a:ext cx="4414903" cy="6757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15" y="969880"/>
            <a:ext cx="5778266" cy="3403768"/>
          </a:xfrm>
          <a:prstGeom prst="rect">
            <a:avLst/>
          </a:prstGeom>
        </p:spPr>
      </p:pic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>
          <a:xfrm>
            <a:off x="131618" y="6287077"/>
            <a:ext cx="11928763" cy="365125"/>
          </a:xfrm>
        </p:spPr>
        <p:txBody>
          <a:bodyPr/>
          <a:lstStyle/>
          <a:p>
            <a:r>
              <a:rPr lang="en-US" sz="2000" dirty="0"/>
              <a:t>BIPUL SARKAR -ATMOOL B / L HIGH SCHOOL -SHIBGONJ BOGURA-01730169555</a:t>
            </a:r>
          </a:p>
        </p:txBody>
      </p:sp>
    </p:spTree>
    <p:extLst>
      <p:ext uri="{BB962C8B-B14F-4D97-AF65-F5344CB8AC3E}">
        <p14:creationId xmlns:p14="http://schemas.microsoft.com/office/powerpoint/2010/main" val="16992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5" y="1053919"/>
            <a:ext cx="4291764" cy="22018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6" y="1159837"/>
            <a:ext cx="7346317" cy="13339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6"/>
          <a:stretch/>
        </p:blipFill>
        <p:spPr>
          <a:xfrm>
            <a:off x="407287" y="2543018"/>
            <a:ext cx="7203577" cy="13577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8" b="7153"/>
          <a:stretch/>
        </p:blipFill>
        <p:spPr>
          <a:xfrm>
            <a:off x="659914" y="3636818"/>
            <a:ext cx="10872171" cy="2506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6" r="28802" b="12903"/>
          <a:stretch/>
        </p:blipFill>
        <p:spPr>
          <a:xfrm>
            <a:off x="457796" y="562789"/>
            <a:ext cx="9126051" cy="5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3" y="723332"/>
            <a:ext cx="4910273" cy="33914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3" b="29196"/>
          <a:stretch/>
        </p:blipFill>
        <p:spPr>
          <a:xfrm>
            <a:off x="695117" y="3773606"/>
            <a:ext cx="10006521" cy="164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19326" r="12207" b="35267"/>
          <a:stretch/>
        </p:blipFill>
        <p:spPr>
          <a:xfrm>
            <a:off x="1091821" y="559558"/>
            <a:ext cx="2634018" cy="5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19" y="1893417"/>
            <a:ext cx="2848581" cy="2579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" y="1646500"/>
            <a:ext cx="9791025" cy="1642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2" y="597544"/>
            <a:ext cx="10058400" cy="1210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9" y="3191816"/>
            <a:ext cx="10058400" cy="175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9" y="4799294"/>
            <a:ext cx="10058400" cy="1780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819" y="169809"/>
            <a:ext cx="241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3" y="150126"/>
            <a:ext cx="4517409" cy="2197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" y="2319579"/>
            <a:ext cx="10756710" cy="3670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3" r="19231" b="24927"/>
          <a:stretch/>
        </p:blipFill>
        <p:spPr>
          <a:xfrm>
            <a:off x="3510544" y="5609230"/>
            <a:ext cx="7011880" cy="9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r="4348" b="25881"/>
          <a:stretch/>
        </p:blipFill>
        <p:spPr>
          <a:xfrm>
            <a:off x="3782943" y="748146"/>
            <a:ext cx="3947893" cy="7897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478" y="2184346"/>
            <a:ext cx="5701468" cy="2479719"/>
            <a:chOff x="6019478" y="2184346"/>
            <a:chExt cx="5701468" cy="2479719"/>
          </a:xfrm>
        </p:grpSpPr>
        <p:sp>
          <p:nvSpPr>
            <p:cNvPr id="6" name="Isosceles Triangle 5"/>
            <p:cNvSpPr/>
            <p:nvPr/>
          </p:nvSpPr>
          <p:spPr>
            <a:xfrm>
              <a:off x="6982691" y="2770908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49346" y="4017734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478" y="399477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Q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62107" y="218434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P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43723" y="401773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981" y="2244437"/>
            <a:ext cx="4696693" cy="2401344"/>
            <a:chOff x="96981" y="2244437"/>
            <a:chExt cx="4696693" cy="2401344"/>
          </a:xfrm>
        </p:grpSpPr>
        <p:sp>
          <p:nvSpPr>
            <p:cNvPr id="5" name="Isosceles Triangle 4"/>
            <p:cNvSpPr/>
            <p:nvPr/>
          </p:nvSpPr>
          <p:spPr>
            <a:xfrm>
              <a:off x="1011383" y="2770907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981" y="399945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5437" y="224443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54355" y="3521171"/>
            <a:ext cx="1436762" cy="1142893"/>
            <a:chOff x="1676401" y="4668975"/>
            <a:chExt cx="1436762" cy="1142893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1676401" y="4668975"/>
              <a:ext cx="1436762" cy="794136"/>
              <a:chOff x="1011383" y="3546762"/>
              <a:chExt cx="1436762" cy="794136"/>
            </a:xfrm>
            <a:grpFill/>
          </p:grpSpPr>
          <p:cxnSp>
            <p:nvCxnSpPr>
              <p:cNvPr id="18" name="Straight Connector 17"/>
              <p:cNvCxnSpPr>
                <a:endCxn id="5" idx="1"/>
              </p:cNvCxnSpPr>
              <p:nvPr/>
            </p:nvCxnSpPr>
            <p:spPr>
              <a:xfrm flipV="1">
                <a:off x="1011383" y="3546762"/>
                <a:ext cx="1132607" cy="7941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022099" y="4317942"/>
                <a:ext cx="1426046" cy="2295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c 21"/>
            <p:cNvSpPr/>
            <p:nvPr/>
          </p:nvSpPr>
          <p:spPr>
            <a:xfrm rot="655831">
              <a:off x="1965604" y="5068441"/>
              <a:ext cx="514190" cy="743427"/>
            </a:xfrm>
            <a:prstGeom prst="arc">
              <a:avLst>
                <a:gd name="adj1" fmla="val 15963317"/>
                <a:gd name="adj2" fmla="val 0"/>
              </a:avLst>
            </a:prstGeom>
            <a:grpFill/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054355" y="2754231"/>
            <a:ext cx="2256882" cy="1549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" idx="4"/>
          </p:cNvCxnSpPr>
          <p:nvPr/>
        </p:nvCxnSpPr>
        <p:spPr>
          <a:xfrm>
            <a:off x="1001856" y="4315308"/>
            <a:ext cx="3791818" cy="7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3" y="2961836"/>
            <a:ext cx="3609145" cy="10120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r="8884" b="9975"/>
          <a:stretch/>
        </p:blipFill>
        <p:spPr>
          <a:xfrm>
            <a:off x="616886" y="4712422"/>
            <a:ext cx="10432473" cy="14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023 L 0.4873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48971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888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3467100"/>
            <a:ext cx="10276764" cy="12965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 b="8090"/>
          <a:stretch/>
        </p:blipFill>
        <p:spPr>
          <a:xfrm>
            <a:off x="1991079" y="450376"/>
            <a:ext cx="7189883" cy="2920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2" y="4545270"/>
            <a:ext cx="7438030" cy="14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1" b="30771"/>
          <a:stretch/>
        </p:blipFill>
        <p:spPr>
          <a:xfrm>
            <a:off x="3812844" y="-140624"/>
            <a:ext cx="3876999" cy="1246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2872" b="19524"/>
          <a:stretch/>
        </p:blipFill>
        <p:spPr>
          <a:xfrm>
            <a:off x="1339755" y="2062767"/>
            <a:ext cx="9512489" cy="28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05" y="627796"/>
            <a:ext cx="4060288" cy="41029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9" y="813740"/>
            <a:ext cx="8949704" cy="18655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6" b="15844"/>
          <a:stretch/>
        </p:blipFill>
        <p:spPr>
          <a:xfrm>
            <a:off x="461090" y="2479211"/>
            <a:ext cx="7127066" cy="12056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5"/>
          <a:stretch/>
        </p:blipFill>
        <p:spPr>
          <a:xfrm>
            <a:off x="461089" y="3816300"/>
            <a:ext cx="9856618" cy="28345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16990" r="22335" b="29106"/>
          <a:stretch/>
        </p:blipFill>
        <p:spPr>
          <a:xfrm>
            <a:off x="1159866" y="360517"/>
            <a:ext cx="3409407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57" y="627796"/>
            <a:ext cx="4060288" cy="410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29"/>
            <a:ext cx="8939283" cy="1443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3" y="2679278"/>
            <a:ext cx="10058400" cy="33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1 November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09" y="228818"/>
            <a:ext cx="3194581" cy="94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003849-9189-42FA-BD4D-7DCCBBB39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0"/>
          <a:stretch/>
        </p:blipFill>
        <p:spPr>
          <a:xfrm>
            <a:off x="838200" y="2205401"/>
            <a:ext cx="6421489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7" r="62836" b="29354"/>
          <a:stretch/>
        </p:blipFill>
        <p:spPr>
          <a:xfrm>
            <a:off x="4098485" y="543339"/>
            <a:ext cx="3393469" cy="1073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>
          <a:xfrm>
            <a:off x="1322418" y="2125034"/>
            <a:ext cx="9547163" cy="35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98" y="512518"/>
            <a:ext cx="4560203" cy="3158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16" y="3670520"/>
            <a:ext cx="10058400" cy="2566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r="5003" b="36282"/>
          <a:stretch/>
        </p:blipFill>
        <p:spPr>
          <a:xfrm>
            <a:off x="899913" y="324232"/>
            <a:ext cx="2739406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424789" y="290112"/>
            <a:ext cx="11342422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41" y="181262"/>
            <a:ext cx="4054191" cy="41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A78DF-9677-4952-8523-8637F4D43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6" b="9707"/>
          <a:stretch/>
        </p:blipFill>
        <p:spPr>
          <a:xfrm>
            <a:off x="1547357" y="2232744"/>
            <a:ext cx="9097286" cy="28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506388" y="5111776"/>
            <a:ext cx="2830285" cy="145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68498" y="3538592"/>
            <a:ext cx="2549235" cy="1604015"/>
            <a:chOff x="4973783" y="1981200"/>
            <a:chExt cx="2549235" cy="160401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998866" y="1981200"/>
              <a:ext cx="1651316" cy="15084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998866" y="3489687"/>
              <a:ext cx="252415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2069304">
              <a:off x="4973783" y="2920197"/>
              <a:ext cx="858982" cy="665018"/>
            </a:xfrm>
            <a:prstGeom prst="arc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9285295" y="3353345"/>
            <a:ext cx="2395686" cy="157997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" y="212833"/>
            <a:ext cx="7754784" cy="11766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78"/>
          <a:stretch/>
        </p:blipFill>
        <p:spPr>
          <a:xfrm>
            <a:off x="9077177" y="1460800"/>
            <a:ext cx="3023878" cy="1683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14945" y="1033586"/>
            <a:ext cx="2360529" cy="2516396"/>
            <a:chOff x="5784665" y="1631407"/>
            <a:chExt cx="2360529" cy="251639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4" t="3907" r="12970" b="3514"/>
            <a:stretch/>
          </p:blipFill>
          <p:spPr>
            <a:xfrm>
              <a:off x="5784665" y="1894066"/>
              <a:ext cx="2360529" cy="2253737"/>
            </a:xfrm>
            <a:prstGeom prst="rect">
              <a:avLst/>
            </a:prstGeom>
          </p:spPr>
        </p:pic>
        <p:sp>
          <p:nvSpPr>
            <p:cNvPr id="38" name="Arc 37"/>
            <p:cNvSpPr/>
            <p:nvPr/>
          </p:nvSpPr>
          <p:spPr>
            <a:xfrm rot="7511012">
              <a:off x="6573394" y="1571636"/>
              <a:ext cx="783069" cy="902611"/>
            </a:xfrm>
            <a:prstGeom prst="arc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Curved Connector 40"/>
          <p:cNvCxnSpPr/>
          <p:nvPr/>
        </p:nvCxnSpPr>
        <p:spPr>
          <a:xfrm flipV="1">
            <a:off x="1135660" y="4002811"/>
            <a:ext cx="3299846" cy="58004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0" y="1624979"/>
            <a:ext cx="4779034" cy="21065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2" b="25994"/>
          <a:stretch/>
        </p:blipFill>
        <p:spPr>
          <a:xfrm>
            <a:off x="3625225" y="5304742"/>
            <a:ext cx="5991857" cy="9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3284402" y="1124557"/>
            <a:ext cx="5331418" cy="1162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2061" r="12975" b="25245"/>
          <a:stretch/>
        </p:blipFill>
        <p:spPr>
          <a:xfrm>
            <a:off x="2518117" y="3123028"/>
            <a:ext cx="7506480" cy="14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r="5246" b="31402"/>
          <a:stretch/>
        </p:blipFill>
        <p:spPr>
          <a:xfrm>
            <a:off x="1974983" y="379828"/>
            <a:ext cx="6184278" cy="74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" b="1892"/>
          <a:stretch/>
        </p:blipFill>
        <p:spPr>
          <a:xfrm>
            <a:off x="922509" y="2254996"/>
            <a:ext cx="10346981" cy="36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46399" y="3467100"/>
            <a:ext cx="1904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59780" y="3352157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1" y="1018751"/>
            <a:ext cx="4499238" cy="3176291"/>
          </a:xfrm>
          <a:prstGeom prst="rect">
            <a:avLst/>
          </a:prstGeom>
        </p:spPr>
      </p:pic>
      <p:sp>
        <p:nvSpPr>
          <p:cNvPr id="24" name="Arc 23"/>
          <p:cNvSpPr/>
          <p:nvPr/>
        </p:nvSpPr>
        <p:spPr>
          <a:xfrm rot="19485403">
            <a:off x="5610891" y="3061258"/>
            <a:ext cx="1222106" cy="1388240"/>
          </a:xfrm>
          <a:prstGeom prst="arc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07" y="4214795"/>
            <a:ext cx="5413717" cy="20484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692">
            <a:off x="5457647" y="1982916"/>
            <a:ext cx="230448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1519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7" y="1840364"/>
            <a:ext cx="3967044" cy="871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15999" r="7464" b="35006"/>
          <a:stretch/>
        </p:blipFill>
        <p:spPr>
          <a:xfrm>
            <a:off x="2688609" y="3234520"/>
            <a:ext cx="6591869" cy="7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8528"/>
            <a:ext cx="5778266" cy="3403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0" y="2279233"/>
            <a:ext cx="4856347" cy="2375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1632" r="13670" b="26056"/>
          <a:stretch/>
        </p:blipFill>
        <p:spPr>
          <a:xfrm>
            <a:off x="2715904" y="545910"/>
            <a:ext cx="4094330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46</Words>
  <Application>Microsoft Office PowerPoint</Application>
  <PresentationFormat>Widescreen</PresentationFormat>
  <Paragraphs>15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bipul sarkar</cp:lastModifiedBy>
  <cp:revision>165</cp:revision>
  <dcterms:created xsi:type="dcterms:W3CDTF">2020-08-04T14:12:32Z</dcterms:created>
  <dcterms:modified xsi:type="dcterms:W3CDTF">2020-10-31T19:22:23Z</dcterms:modified>
</cp:coreProperties>
</file>